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Roboto"/>
      <p:regular r:id="rId36"/>
      <p:bold r:id="rId37"/>
      <p:italic r:id="rId38"/>
      <p:boldItalic r:id="rId39"/>
    </p:embeddedFont>
    <p:embeddedFont>
      <p:font typeface="Montserrat"/>
      <p:regular r:id="rId40"/>
      <p:bold r:id="rId41"/>
      <p:italic r:id="rId42"/>
      <p:boldItalic r:id="rId43"/>
    </p:embeddedFont>
    <p:embeddedFont>
      <p:font typeface="Lato"/>
      <p:regular r:id="rId44"/>
      <p:bold r:id="rId45"/>
      <p:italic r:id="rId46"/>
      <p:boldItalic r:id="rId47"/>
    </p:embeddedFont>
    <p:embeddedFont>
      <p:font typeface="Lato Light"/>
      <p:regular r:id="rId48"/>
      <p:bold r:id="rId49"/>
      <p:italic r:id="rId50"/>
      <p:boldItalic r:id="rId51"/>
    </p:embeddedFont>
    <p:embeddedFont>
      <p:font typeface="Lato Black"/>
      <p:bold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Lato-regular.fntdata"/><Relationship Id="rId43" Type="http://schemas.openxmlformats.org/officeDocument/2006/relationships/font" Target="fonts/Montserrat-boldItalic.fntdata"/><Relationship Id="rId46" Type="http://schemas.openxmlformats.org/officeDocument/2006/relationships/font" Target="fonts/Lato-italic.fntdata"/><Relationship Id="rId45"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Light-regular.fntdata"/><Relationship Id="rId47" Type="http://schemas.openxmlformats.org/officeDocument/2006/relationships/font" Target="fonts/Lato-boldItalic.fntdata"/><Relationship Id="rId49" Type="http://schemas.openxmlformats.org/officeDocument/2006/relationships/font" Target="fonts/LatoLigh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LatoLight-boldItalic.fntdata"/><Relationship Id="rId50" Type="http://schemas.openxmlformats.org/officeDocument/2006/relationships/font" Target="fonts/LatoLight-italic.fntdata"/><Relationship Id="rId53" Type="http://schemas.openxmlformats.org/officeDocument/2006/relationships/font" Target="fonts/LatoBlack-boldItalic.fntdata"/><Relationship Id="rId52" Type="http://schemas.openxmlformats.org/officeDocument/2006/relationships/font" Target="fonts/LatoBlack-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4" name="Google Shape;58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4" name="Google Shape;65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7" name="Google Shape;70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7" name="Google Shape;76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bg>
      <p:bgPr>
        <a:solidFill>
          <a:srgbClr val="F2F2F2"/>
        </a:solidFill>
      </p:bgPr>
    </p:bg>
    <p:spTree>
      <p:nvGrpSpPr>
        <p:cNvPr id="10"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7" name="Shape 37"/>
        <p:cNvGrpSpPr/>
        <p:nvPr/>
      </p:nvGrpSpPr>
      <p:grpSpPr>
        <a:xfrm>
          <a:off x="0" y="0"/>
          <a:ext cx="0" cy="0"/>
          <a:chOff x="0" y="0"/>
          <a:chExt cx="0" cy="0"/>
        </a:xfrm>
      </p:grpSpPr>
      <p:sp>
        <p:nvSpPr>
          <p:cNvPr id="38" name="Google Shape;38;p11"/>
          <p:cNvSpPr/>
          <p:nvPr/>
        </p:nvSpPr>
        <p:spPr>
          <a:xfrm>
            <a:off x="4219303" y="3722912"/>
            <a:ext cx="1410788" cy="188105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 name="Google Shape;39;p11"/>
          <p:cNvSpPr/>
          <p:nvPr>
            <p:ph idx="2" type="pic"/>
          </p:nvPr>
        </p:nvSpPr>
        <p:spPr>
          <a:xfrm>
            <a:off x="7276330" y="1446213"/>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1"/>
          <p:cNvSpPr/>
          <p:nvPr>
            <p:ph idx="3" type="pic"/>
          </p:nvPr>
        </p:nvSpPr>
        <p:spPr>
          <a:xfrm>
            <a:off x="7276330" y="3949927"/>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1"/>
          <p:cNvSpPr/>
          <p:nvPr>
            <p:ph idx="4" type="pic"/>
          </p:nvPr>
        </p:nvSpPr>
        <p:spPr>
          <a:xfrm>
            <a:off x="4646341" y="1446214"/>
            <a:ext cx="2403248" cy="36221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2" name="Shape 42"/>
        <p:cNvGrpSpPr/>
        <p:nvPr/>
      </p:nvGrpSpPr>
      <p:grpSpPr>
        <a:xfrm>
          <a:off x="0" y="0"/>
          <a:ext cx="0" cy="0"/>
          <a:chOff x="0" y="0"/>
          <a:chExt cx="0" cy="0"/>
        </a:xfrm>
      </p:grpSpPr>
      <p:sp>
        <p:nvSpPr>
          <p:cNvPr id="43" name="Google Shape;43;p12"/>
          <p:cNvSpPr/>
          <p:nvPr>
            <p:ph idx="2" type="pic"/>
          </p:nvPr>
        </p:nvSpPr>
        <p:spPr>
          <a:xfrm>
            <a:off x="1711235"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Google Shape;44;p12"/>
          <p:cNvSpPr/>
          <p:nvPr>
            <p:ph idx="3" type="pic"/>
          </p:nvPr>
        </p:nvSpPr>
        <p:spPr>
          <a:xfrm>
            <a:off x="5057503"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2"/>
          <p:cNvSpPr/>
          <p:nvPr>
            <p:ph idx="4" type="pic"/>
          </p:nvPr>
        </p:nvSpPr>
        <p:spPr>
          <a:xfrm>
            <a:off x="8403771"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6" name="Shape 46"/>
        <p:cNvGrpSpPr/>
        <p:nvPr/>
      </p:nvGrpSpPr>
      <p:grpSpPr>
        <a:xfrm>
          <a:off x="0" y="0"/>
          <a:ext cx="0" cy="0"/>
          <a:chOff x="0" y="0"/>
          <a:chExt cx="0" cy="0"/>
        </a:xfrm>
      </p:grpSpPr>
      <p:sp>
        <p:nvSpPr>
          <p:cNvPr id="47" name="Google Shape;47;p13"/>
          <p:cNvSpPr/>
          <p:nvPr/>
        </p:nvSpPr>
        <p:spPr>
          <a:xfrm rot="5400000">
            <a:off x="5934000" y="-1830099"/>
            <a:ext cx="324000" cy="1219199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 name="Google Shape;48;p13"/>
          <p:cNvSpPr/>
          <p:nvPr>
            <p:ph idx="2" type="pic"/>
          </p:nvPr>
        </p:nvSpPr>
        <p:spPr>
          <a:xfrm>
            <a:off x="0" y="2677297"/>
            <a:ext cx="1606731"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3"/>
          <p:cNvSpPr/>
          <p:nvPr>
            <p:ph idx="3" type="pic"/>
          </p:nvPr>
        </p:nvSpPr>
        <p:spPr>
          <a:xfrm>
            <a:off x="183169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3"/>
          <p:cNvSpPr/>
          <p:nvPr>
            <p:ph idx="4" type="pic"/>
          </p:nvPr>
        </p:nvSpPr>
        <p:spPr>
          <a:xfrm>
            <a:off x="4778092"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3"/>
          <p:cNvSpPr/>
          <p:nvPr>
            <p:ph idx="5" type="pic"/>
          </p:nvPr>
        </p:nvSpPr>
        <p:spPr>
          <a:xfrm>
            <a:off x="772448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13"/>
          <p:cNvSpPr/>
          <p:nvPr>
            <p:ph idx="6" type="pic"/>
          </p:nvPr>
        </p:nvSpPr>
        <p:spPr>
          <a:xfrm>
            <a:off x="10670882" y="2677297"/>
            <a:ext cx="1521117"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3" name="Shape 53"/>
        <p:cNvGrpSpPr/>
        <p:nvPr/>
      </p:nvGrpSpPr>
      <p:grpSpPr>
        <a:xfrm>
          <a:off x="0" y="0"/>
          <a:ext cx="0" cy="0"/>
          <a:chOff x="0" y="0"/>
          <a:chExt cx="0" cy="0"/>
        </a:xfrm>
      </p:grpSpPr>
      <p:sp>
        <p:nvSpPr>
          <p:cNvPr id="54" name="Google Shape;54;p14"/>
          <p:cNvSpPr/>
          <p:nvPr/>
        </p:nvSpPr>
        <p:spPr>
          <a:xfrm>
            <a:off x="4108981" y="3510802"/>
            <a:ext cx="8083019"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 name="Google Shape;55;p14"/>
          <p:cNvSpPr/>
          <p:nvPr>
            <p:ph idx="2" type="pic"/>
          </p:nvPr>
        </p:nvSpPr>
        <p:spPr>
          <a:xfrm>
            <a:off x="696282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p:nvPr>
            <p:ph idx="3" type="pic"/>
          </p:nvPr>
        </p:nvSpPr>
        <p:spPr>
          <a:xfrm>
            <a:off x="949266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7" name="Google Shape;57;p14"/>
          <p:cNvSpPr/>
          <p:nvPr>
            <p:ph idx="4" type="pic"/>
          </p:nvPr>
        </p:nvSpPr>
        <p:spPr>
          <a:xfrm>
            <a:off x="443298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5"/>
          <p:cNvSpPr/>
          <p:nvPr/>
        </p:nvSpPr>
        <p:spPr>
          <a:xfrm>
            <a:off x="365760"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iMac.png" id="60" name="Google Shape;60;p15"/>
          <p:cNvPicPr preferRelativeResize="0"/>
          <p:nvPr/>
        </p:nvPicPr>
        <p:blipFill rotWithShape="1">
          <a:blip r:embed="rId2">
            <a:alphaModFix/>
          </a:blip>
          <a:srcRect b="0" l="0" r="0" t="0"/>
          <a:stretch/>
        </p:blipFill>
        <p:spPr>
          <a:xfrm>
            <a:off x="657193" y="1114003"/>
            <a:ext cx="5107872" cy="4476900"/>
          </a:xfrm>
          <a:prstGeom prst="rect">
            <a:avLst/>
          </a:prstGeom>
          <a:noFill/>
          <a:ln>
            <a:noFill/>
          </a:ln>
        </p:spPr>
      </p:pic>
      <p:sp>
        <p:nvSpPr>
          <p:cNvPr id="61" name="Google Shape;61;p15"/>
          <p:cNvSpPr/>
          <p:nvPr>
            <p:ph idx="2" type="pic"/>
          </p:nvPr>
        </p:nvSpPr>
        <p:spPr>
          <a:xfrm>
            <a:off x="1345837" y="1724025"/>
            <a:ext cx="3775075" cy="215582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
        <p:nvSpPr>
          <p:cNvPr id="63" name="Google Shape;63;p16"/>
          <p:cNvSpPr/>
          <p:nvPr/>
        </p:nvSpPr>
        <p:spPr>
          <a:xfrm>
            <a:off x="8892865"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4" name="Google Shape;64;p16"/>
          <p:cNvPicPr preferRelativeResize="0"/>
          <p:nvPr/>
        </p:nvPicPr>
        <p:blipFill rotWithShape="1">
          <a:blip r:embed="rId2">
            <a:alphaModFix/>
          </a:blip>
          <a:srcRect b="0" l="0" r="0" t="0"/>
          <a:stretch/>
        </p:blipFill>
        <p:spPr>
          <a:xfrm>
            <a:off x="6239279" y="1572945"/>
            <a:ext cx="5301425" cy="3212293"/>
          </a:xfrm>
          <a:prstGeom prst="rect">
            <a:avLst/>
          </a:prstGeom>
          <a:noFill/>
          <a:ln>
            <a:noFill/>
          </a:ln>
        </p:spPr>
      </p:pic>
      <p:sp>
        <p:nvSpPr>
          <p:cNvPr id="65" name="Google Shape;65;p16"/>
          <p:cNvSpPr/>
          <p:nvPr>
            <p:ph idx="2" type="pic"/>
          </p:nvPr>
        </p:nvSpPr>
        <p:spPr>
          <a:xfrm>
            <a:off x="7064661" y="1976577"/>
            <a:ext cx="3656408" cy="2297712"/>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66" name="Shape 6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1" name="Shape 11"/>
        <p:cNvGrpSpPr/>
        <p:nvPr/>
      </p:nvGrpSpPr>
      <p:grpSpPr>
        <a:xfrm>
          <a:off x="0" y="0"/>
          <a:ext cx="0" cy="0"/>
          <a:chOff x="0" y="0"/>
          <a:chExt cx="0" cy="0"/>
        </a:xfrm>
      </p:grpSpPr>
      <p:sp>
        <p:nvSpPr>
          <p:cNvPr id="12" name="Google Shape;12;p3"/>
          <p:cNvSpPr/>
          <p:nvPr/>
        </p:nvSpPr>
        <p:spPr>
          <a:xfrm>
            <a:off x="352696" y="509451"/>
            <a:ext cx="2795451" cy="361841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3"/>
          <p:cNvSpPr/>
          <p:nvPr>
            <p:ph idx="2" type="pic"/>
          </p:nvPr>
        </p:nvSpPr>
        <p:spPr>
          <a:xfrm>
            <a:off x="1097780" y="1149396"/>
            <a:ext cx="3474221" cy="43108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4" name="Shape 14"/>
        <p:cNvGrpSpPr/>
        <p:nvPr/>
      </p:nvGrpSpPr>
      <p:grpSpPr>
        <a:xfrm>
          <a:off x="0" y="0"/>
          <a:ext cx="0" cy="0"/>
          <a:chOff x="0" y="0"/>
          <a:chExt cx="0" cy="0"/>
        </a:xfrm>
      </p:grpSpPr>
      <p:sp>
        <p:nvSpPr>
          <p:cNvPr id="15" name="Google Shape;15;p4"/>
          <p:cNvSpPr/>
          <p:nvPr/>
        </p:nvSpPr>
        <p:spPr>
          <a:xfrm>
            <a:off x="7498079" y="522515"/>
            <a:ext cx="2220688" cy="25733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 name="Google Shape;16;p4"/>
          <p:cNvSpPr/>
          <p:nvPr>
            <p:ph idx="2" type="pic"/>
          </p:nvPr>
        </p:nvSpPr>
        <p:spPr>
          <a:xfrm>
            <a:off x="7981950" y="993546"/>
            <a:ext cx="4210050" cy="48716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17" name="Shape 17"/>
        <p:cNvGrpSpPr/>
        <p:nvPr/>
      </p:nvGrpSpPr>
      <p:grpSpPr>
        <a:xfrm>
          <a:off x="0" y="0"/>
          <a:ext cx="0" cy="0"/>
          <a:chOff x="0" y="0"/>
          <a:chExt cx="0" cy="0"/>
        </a:xfrm>
      </p:grpSpPr>
      <p:sp>
        <p:nvSpPr>
          <p:cNvPr id="18" name="Google Shape;18;p5"/>
          <p:cNvSpPr/>
          <p:nvPr/>
        </p:nvSpPr>
        <p:spPr>
          <a:xfrm>
            <a:off x="4639492" y="3461657"/>
            <a:ext cx="4008119" cy="215537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 name="Google Shape;19;p5"/>
          <p:cNvSpPr/>
          <p:nvPr>
            <p:ph idx="2" type="pic"/>
          </p:nvPr>
        </p:nvSpPr>
        <p:spPr>
          <a:xfrm>
            <a:off x="5421087" y="2011317"/>
            <a:ext cx="6770914" cy="2717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0" name="Shape 20"/>
        <p:cNvGrpSpPr/>
        <p:nvPr/>
      </p:nvGrpSpPr>
      <p:grpSpPr>
        <a:xfrm>
          <a:off x="0" y="0"/>
          <a:ext cx="0" cy="0"/>
          <a:chOff x="0" y="0"/>
          <a:chExt cx="0" cy="0"/>
        </a:xfrm>
      </p:grpSpPr>
      <p:sp>
        <p:nvSpPr>
          <p:cNvPr id="21" name="Google Shape;21;p6"/>
          <p:cNvSpPr/>
          <p:nvPr/>
        </p:nvSpPr>
        <p:spPr>
          <a:xfrm>
            <a:off x="322809" y="1973853"/>
            <a:ext cx="604156" cy="29247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 name="Google Shape;22;p6"/>
          <p:cNvSpPr/>
          <p:nvPr>
            <p:ph idx="2" type="pic"/>
          </p:nvPr>
        </p:nvSpPr>
        <p:spPr>
          <a:xfrm>
            <a:off x="913902" y="810487"/>
            <a:ext cx="3462155" cy="525145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3" name="Shape 23"/>
        <p:cNvGrpSpPr/>
        <p:nvPr/>
      </p:nvGrpSpPr>
      <p:grpSpPr>
        <a:xfrm>
          <a:off x="0" y="0"/>
          <a:ext cx="0" cy="0"/>
          <a:chOff x="0" y="0"/>
          <a:chExt cx="0" cy="0"/>
        </a:xfrm>
      </p:grpSpPr>
      <p:sp>
        <p:nvSpPr>
          <p:cNvPr id="24" name="Google Shape;24;p7"/>
          <p:cNvSpPr/>
          <p:nvPr/>
        </p:nvSpPr>
        <p:spPr>
          <a:xfrm rot="10800000">
            <a:off x="3089368" y="3496"/>
            <a:ext cx="5989318" cy="4098241"/>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7"/>
          <p:cNvSpPr/>
          <p:nvPr>
            <p:ph idx="2" type="pic"/>
          </p:nvPr>
        </p:nvSpPr>
        <p:spPr>
          <a:xfrm>
            <a:off x="3161214" y="0"/>
            <a:ext cx="5826032" cy="3636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6" name="Shape 26"/>
        <p:cNvGrpSpPr/>
        <p:nvPr/>
      </p:nvGrpSpPr>
      <p:grpSpPr>
        <a:xfrm>
          <a:off x="0" y="0"/>
          <a:ext cx="0" cy="0"/>
          <a:chOff x="0" y="0"/>
          <a:chExt cx="0" cy="0"/>
        </a:xfrm>
      </p:grpSpPr>
      <p:sp>
        <p:nvSpPr>
          <p:cNvPr id="27" name="Google Shape;27;p8"/>
          <p:cNvSpPr/>
          <p:nvPr/>
        </p:nvSpPr>
        <p:spPr>
          <a:xfrm>
            <a:off x="1067391" y="3022420"/>
            <a:ext cx="2838402" cy="378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8"/>
          <p:cNvSpPr/>
          <p:nvPr>
            <p:ph idx="2" type="pic"/>
          </p:nvPr>
        </p:nvSpPr>
        <p:spPr>
          <a:xfrm>
            <a:off x="0" y="3343547"/>
            <a:ext cx="12192000" cy="257333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29" name="Shape 29"/>
        <p:cNvGrpSpPr/>
        <p:nvPr/>
      </p:nvGrpSpPr>
      <p:grpSpPr>
        <a:xfrm>
          <a:off x="0" y="0"/>
          <a:ext cx="0" cy="0"/>
          <a:chOff x="0" y="0"/>
          <a:chExt cx="0" cy="0"/>
        </a:xfrm>
      </p:grpSpPr>
      <p:sp>
        <p:nvSpPr>
          <p:cNvPr id="30" name="Google Shape;30;p9"/>
          <p:cNvSpPr/>
          <p:nvPr/>
        </p:nvSpPr>
        <p:spPr>
          <a:xfrm>
            <a:off x="-1" y="0"/>
            <a:ext cx="2220685"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 name="Google Shape;31;p9"/>
          <p:cNvSpPr/>
          <p:nvPr>
            <p:ph idx="2" type="pic"/>
          </p:nvPr>
        </p:nvSpPr>
        <p:spPr>
          <a:xfrm>
            <a:off x="2220685" y="0"/>
            <a:ext cx="3435532"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2" name="Shape 32"/>
        <p:cNvGrpSpPr/>
        <p:nvPr/>
      </p:nvGrpSpPr>
      <p:grpSpPr>
        <a:xfrm>
          <a:off x="0" y="0"/>
          <a:ext cx="0" cy="0"/>
          <a:chOff x="0" y="0"/>
          <a:chExt cx="0" cy="0"/>
        </a:xfrm>
      </p:grpSpPr>
      <p:sp>
        <p:nvSpPr>
          <p:cNvPr id="33" name="Google Shape;33;p10"/>
          <p:cNvSpPr/>
          <p:nvPr/>
        </p:nvSpPr>
        <p:spPr>
          <a:xfrm rot="5400000">
            <a:off x="4980366" y="2001703"/>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 name="Google Shape;34;p10"/>
          <p:cNvSpPr/>
          <p:nvPr/>
        </p:nvSpPr>
        <p:spPr>
          <a:xfrm>
            <a:off x="265612" y="3765484"/>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 name="Google Shape;35;p10"/>
          <p:cNvSpPr/>
          <p:nvPr>
            <p:ph idx="2" type="pic"/>
          </p:nvPr>
        </p:nvSpPr>
        <p:spPr>
          <a:xfrm>
            <a:off x="548550"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10"/>
          <p:cNvSpPr/>
          <p:nvPr>
            <p:ph idx="3" type="pic"/>
          </p:nvPr>
        </p:nvSpPr>
        <p:spPr>
          <a:xfrm>
            <a:off x="3705407"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8.png"/><Relationship Id="rId4" Type="http://schemas.openxmlformats.org/officeDocument/2006/relationships/image" Target="../media/image5.png"/><Relationship Id="rId5" Type="http://schemas.openxmlformats.org/officeDocument/2006/relationships/image" Target="../media/image1.png"/><Relationship Id="rId6" Type="http://schemas.openxmlformats.org/officeDocument/2006/relationships/image" Target="../media/image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8"/>
          <p:cNvSpPr/>
          <p:nvPr/>
        </p:nvSpPr>
        <p:spPr>
          <a:xfrm>
            <a:off x="2875724" y="1692368"/>
            <a:ext cx="1351723" cy="1209546"/>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A5A5A5"/>
          </a:solidFill>
          <a:ln>
            <a:noFill/>
          </a:ln>
          <a:effectLst>
            <a:outerShdw rotWithShape="0" algn="ctr" dir="5400000" dist="12700">
              <a:srgbClr val="000000">
                <a:alpha val="93725"/>
              </a:srgbClr>
            </a:outerShdw>
          </a:effectLst>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2" name="Google Shape;72;p18"/>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6600" u="none" cap="none" strike="noStrike">
                <a:solidFill>
                  <a:schemeClr val="accent2"/>
                </a:solidFill>
                <a:latin typeface="Montserrat"/>
                <a:ea typeface="Montserrat"/>
                <a:cs typeface="Montserrat"/>
                <a:sym typeface="Montserrat"/>
              </a:rPr>
              <a:t>CUTE</a:t>
            </a:r>
            <a:endParaRPr b="1" i="0" sz="6600" u="none" cap="none" strike="noStrike">
              <a:solidFill>
                <a:schemeClr val="accent2"/>
              </a:solidFill>
              <a:latin typeface="Montserrat"/>
              <a:ea typeface="Montserrat"/>
              <a:cs typeface="Montserrat"/>
              <a:sym typeface="Montserrat"/>
            </a:endParaRPr>
          </a:p>
        </p:txBody>
      </p:sp>
      <p:sp>
        <p:nvSpPr>
          <p:cNvPr id="73" name="Google Shape;73;p18"/>
          <p:cNvSpPr txBox="1"/>
          <p:nvPr/>
        </p:nvSpPr>
        <p:spPr>
          <a:xfrm>
            <a:off x="4015407" y="3564730"/>
            <a:ext cx="410817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3F3F3F"/>
                </a:solidFill>
                <a:latin typeface="Lato"/>
                <a:ea typeface="Lato"/>
                <a:cs typeface="Lato"/>
                <a:sym typeface="Lato"/>
              </a:rPr>
              <a:t>Creative Animals Slides</a:t>
            </a:r>
            <a:endParaRPr b="1" i="0" sz="2000" u="none" cap="none" strike="noStrike">
              <a:solidFill>
                <a:srgbClr val="3F3F3F"/>
              </a:solidFill>
              <a:latin typeface="Lato"/>
              <a:ea typeface="Lato"/>
              <a:cs typeface="Lato"/>
              <a:sym typeface="Lato"/>
            </a:endParaRPr>
          </a:p>
        </p:txBody>
      </p:sp>
      <p:grpSp>
        <p:nvGrpSpPr>
          <p:cNvPr id="74" name="Google Shape;74;p18"/>
          <p:cNvGrpSpPr/>
          <p:nvPr/>
        </p:nvGrpSpPr>
        <p:grpSpPr>
          <a:xfrm>
            <a:off x="5008740" y="4415586"/>
            <a:ext cx="2158913" cy="540000"/>
            <a:chOff x="5008740" y="4415586"/>
            <a:chExt cx="2158913" cy="540000"/>
          </a:xfrm>
        </p:grpSpPr>
        <p:sp>
          <p:nvSpPr>
            <p:cNvPr id="75" name="Google Shape;75;p18"/>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6" name="Google Shape;76;p18"/>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7" name="Google Shape;77;p18"/>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p:nvPr/>
        </p:nvSpPr>
        <p:spPr>
          <a:xfrm>
            <a:off x="7276330" y="3949927"/>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 name="Google Shape;208;p27"/>
          <p:cNvSpPr/>
          <p:nvPr/>
        </p:nvSpPr>
        <p:spPr>
          <a:xfrm>
            <a:off x="7276330" y="1446213"/>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27"/>
          <p:cNvSpPr/>
          <p:nvPr/>
        </p:nvSpPr>
        <p:spPr>
          <a:xfrm>
            <a:off x="4646343" y="1446214"/>
            <a:ext cx="2403247" cy="3622176"/>
          </a:xfrm>
          <a:custGeom>
            <a:rect b="b" l="l" r="r" t="t"/>
            <a:pathLst>
              <a:path extrusionOk="0" h="3622176" w="2403247">
                <a:moveTo>
                  <a:pt x="0" y="0"/>
                </a:moveTo>
                <a:lnTo>
                  <a:pt x="2403247" y="0"/>
                </a:lnTo>
                <a:lnTo>
                  <a:pt x="2403247" y="3622176"/>
                </a:lnTo>
                <a:lnTo>
                  <a:pt x="0" y="3622176"/>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27"/>
          <p:cNvSpPr/>
          <p:nvPr/>
        </p:nvSpPr>
        <p:spPr>
          <a:xfrm>
            <a:off x="10071653" y="1446212"/>
            <a:ext cx="1895060" cy="478041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 name="Google Shape;211;p27"/>
          <p:cNvSpPr txBox="1"/>
          <p:nvPr/>
        </p:nvSpPr>
        <p:spPr>
          <a:xfrm>
            <a:off x="250675" y="1446212"/>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12" name="Google Shape;212;p27"/>
          <p:cNvSpPr txBox="1"/>
          <p:nvPr/>
        </p:nvSpPr>
        <p:spPr>
          <a:xfrm>
            <a:off x="330187" y="2818094"/>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13" name="Google Shape;213;p27"/>
          <p:cNvSpPr/>
          <p:nvPr/>
        </p:nvSpPr>
        <p:spPr>
          <a:xfrm>
            <a:off x="250675" y="3525772"/>
            <a:ext cx="2532282" cy="1733808"/>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14" name="Google Shape;214;p2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15" name="Google Shape;215;p2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16" name="Google Shape;216;p27"/>
          <p:cNvSpPr/>
          <p:nvPr/>
        </p:nvSpPr>
        <p:spPr>
          <a:xfrm>
            <a:off x="10237589" y="2038970"/>
            <a:ext cx="1657954" cy="107459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Lato Black"/>
                <a:ea typeface="Lato Black"/>
                <a:cs typeface="Lato Black"/>
                <a:sym typeface="Lato Black"/>
              </a:rPr>
              <a:t>LOREM IPSUM DOLOR SIT AMET, CONSECTETIR ADIS PISCING UIT</a:t>
            </a:r>
            <a:endParaRPr sz="1100">
              <a:solidFill>
                <a:schemeClr val="lt1"/>
              </a:solidFill>
              <a:latin typeface="Lato Black"/>
              <a:ea typeface="Lato Black"/>
              <a:cs typeface="Lato Black"/>
              <a:sym typeface="Lato Black"/>
            </a:endParaRPr>
          </a:p>
        </p:txBody>
      </p:sp>
      <p:sp>
        <p:nvSpPr>
          <p:cNvPr id="217" name="Google Shape;217;p27"/>
          <p:cNvSpPr/>
          <p:nvPr/>
        </p:nvSpPr>
        <p:spPr>
          <a:xfrm>
            <a:off x="10562566" y="4395580"/>
            <a:ext cx="1008000" cy="864000"/>
          </a:xfrm>
          <a:custGeom>
            <a:rect b="b" l="l" r="r" t="t"/>
            <a:pathLst>
              <a:path extrusionOk="0" h="120000" w="12000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600">
              <a:solidFill>
                <a:srgbClr val="262626"/>
              </a:solidFill>
              <a:latin typeface="Lato"/>
              <a:ea typeface="Lato"/>
              <a:cs typeface="Lato"/>
              <a:sym typeface="Lato"/>
            </a:endParaRPr>
          </a:p>
        </p:txBody>
      </p:sp>
      <p:sp>
        <p:nvSpPr>
          <p:cNvPr id="218" name="Google Shape;218;p27"/>
          <p:cNvSpPr txBox="1"/>
          <p:nvPr/>
        </p:nvSpPr>
        <p:spPr>
          <a:xfrm>
            <a:off x="10089360" y="5583412"/>
            <a:ext cx="1954411" cy="31938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lt1"/>
                </a:solidFill>
                <a:latin typeface="Arial"/>
                <a:ea typeface="Arial"/>
                <a:cs typeface="Arial"/>
                <a:sym typeface="Arial"/>
              </a:rPr>
              <a:t>LOREM IPSUM</a:t>
            </a:r>
            <a:endParaRPr b="1" sz="11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8"/>
          <p:cNvSpPr/>
          <p:nvPr/>
        </p:nvSpPr>
        <p:spPr>
          <a:xfrm>
            <a:off x="8403771"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28"/>
          <p:cNvSpPr/>
          <p:nvPr/>
        </p:nvSpPr>
        <p:spPr>
          <a:xfrm>
            <a:off x="5057503"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28"/>
          <p:cNvSpPr/>
          <p:nvPr/>
        </p:nvSpPr>
        <p:spPr>
          <a:xfrm>
            <a:off x="1711235"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 name="Google Shape;226;p28"/>
          <p:cNvSpPr/>
          <p:nvPr/>
        </p:nvSpPr>
        <p:spPr>
          <a:xfrm>
            <a:off x="1986155"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7" name="Google Shape;227;p28"/>
          <p:cNvSpPr/>
          <p:nvPr/>
        </p:nvSpPr>
        <p:spPr>
          <a:xfrm>
            <a:off x="1580233"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28" name="Google Shape;228;p28"/>
          <p:cNvSpPr/>
          <p:nvPr/>
        </p:nvSpPr>
        <p:spPr>
          <a:xfrm>
            <a:off x="5433710"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9" name="Google Shape;229;p28"/>
          <p:cNvSpPr/>
          <p:nvPr/>
        </p:nvSpPr>
        <p:spPr>
          <a:xfrm>
            <a:off x="5027788"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0" name="Google Shape;230;p28"/>
          <p:cNvSpPr/>
          <p:nvPr/>
        </p:nvSpPr>
        <p:spPr>
          <a:xfrm>
            <a:off x="8881264"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31" name="Google Shape;231;p28"/>
          <p:cNvSpPr/>
          <p:nvPr/>
        </p:nvSpPr>
        <p:spPr>
          <a:xfrm>
            <a:off x="8475342"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2" name="Google Shape;232;p2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33" name="Google Shape;233;p2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34" name="Google Shape;234;p28"/>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35" name="Google Shape;235;p28"/>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36" name="Google Shape;236;p28"/>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
        <p:nvSpPr>
          <p:cNvPr id="237" name="Google Shape;237;p28"/>
          <p:cNvSpPr/>
          <p:nvPr/>
        </p:nvSpPr>
        <p:spPr>
          <a:xfrm>
            <a:off x="1986155" y="5197779"/>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 name="Google Shape;238;p28"/>
          <p:cNvSpPr/>
          <p:nvPr/>
        </p:nvSpPr>
        <p:spPr>
          <a:xfrm>
            <a:off x="5486460"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Google Shape;239;p28"/>
          <p:cNvSpPr/>
          <p:nvPr/>
        </p:nvSpPr>
        <p:spPr>
          <a:xfrm>
            <a:off x="8909242"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28"/>
          <p:cNvSpPr/>
          <p:nvPr/>
        </p:nvSpPr>
        <p:spPr>
          <a:xfrm>
            <a:off x="1387235"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28"/>
          <p:cNvSpPr/>
          <p:nvPr/>
        </p:nvSpPr>
        <p:spPr>
          <a:xfrm>
            <a:off x="4850652"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 name="Google Shape;242;p28"/>
          <p:cNvSpPr/>
          <p:nvPr/>
        </p:nvSpPr>
        <p:spPr>
          <a:xfrm>
            <a:off x="8233264"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 name="Google Shape;243;p28"/>
          <p:cNvSpPr/>
          <p:nvPr/>
        </p:nvSpPr>
        <p:spPr>
          <a:xfrm>
            <a:off x="1571535" y="4284781"/>
            <a:ext cx="279399" cy="279401"/>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4" name="Google Shape;244;p28"/>
          <p:cNvSpPr/>
          <p:nvPr/>
        </p:nvSpPr>
        <p:spPr>
          <a:xfrm>
            <a:off x="8417600" y="4360997"/>
            <a:ext cx="279328" cy="126968"/>
          </a:xfrm>
          <a:custGeom>
            <a:rect b="b" l="l" r="r" t="t"/>
            <a:pathLst>
              <a:path extrusionOk="0" h="21600" w="2160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5" name="Google Shape;245;p28"/>
          <p:cNvSpPr/>
          <p:nvPr/>
        </p:nvSpPr>
        <p:spPr>
          <a:xfrm>
            <a:off x="5012865" y="4245025"/>
            <a:ext cx="317615" cy="305346"/>
          </a:xfrm>
          <a:custGeom>
            <a:rect b="b" l="l" r="r" t="t"/>
            <a:pathLst>
              <a:path extrusionOk="0" h="150" w="156">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p:nvPr/>
        </p:nvSpPr>
        <p:spPr>
          <a:xfrm>
            <a:off x="10670883" y="2677297"/>
            <a:ext cx="1521117" cy="3187700"/>
          </a:xfrm>
          <a:custGeom>
            <a:rect b="b" l="l" r="r" t="t"/>
            <a:pathLst>
              <a:path extrusionOk="0" h="3187700" w="1521117">
                <a:moveTo>
                  <a:pt x="0" y="0"/>
                </a:moveTo>
                <a:lnTo>
                  <a:pt x="1521117" y="0"/>
                </a:lnTo>
                <a:lnTo>
                  <a:pt x="1521117" y="3187700"/>
                </a:lnTo>
                <a:lnTo>
                  <a:pt x="0" y="3187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 name="Google Shape;251;p29"/>
          <p:cNvSpPr/>
          <p:nvPr/>
        </p:nvSpPr>
        <p:spPr>
          <a:xfrm>
            <a:off x="772448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 name="Google Shape;252;p29"/>
          <p:cNvSpPr/>
          <p:nvPr/>
        </p:nvSpPr>
        <p:spPr>
          <a:xfrm>
            <a:off x="4778093"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 name="Google Shape;253;p29"/>
          <p:cNvSpPr/>
          <p:nvPr/>
        </p:nvSpPr>
        <p:spPr>
          <a:xfrm>
            <a:off x="183169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29"/>
          <p:cNvSpPr/>
          <p:nvPr/>
        </p:nvSpPr>
        <p:spPr>
          <a:xfrm>
            <a:off x="1" y="2677297"/>
            <a:ext cx="1606731" cy="3187700"/>
          </a:xfrm>
          <a:custGeom>
            <a:rect b="b" l="l" r="r" t="t"/>
            <a:pathLst>
              <a:path extrusionOk="0" h="3187700" w="1606731">
                <a:moveTo>
                  <a:pt x="0" y="0"/>
                </a:moveTo>
                <a:lnTo>
                  <a:pt x="1606731" y="0"/>
                </a:lnTo>
                <a:lnTo>
                  <a:pt x="1606731" y="3187700"/>
                </a:lnTo>
                <a:lnTo>
                  <a:pt x="0" y="31877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2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56" name="Google Shape;256;p2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57" name="Google Shape;257;p29"/>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58" name="Google Shape;258;p29"/>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59" name="Google Shape;259;p29"/>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0"/>
          <p:cNvSpPr/>
          <p:nvPr/>
        </p:nvSpPr>
        <p:spPr>
          <a:xfrm>
            <a:off x="949266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30"/>
          <p:cNvSpPr/>
          <p:nvPr/>
        </p:nvSpPr>
        <p:spPr>
          <a:xfrm>
            <a:off x="696282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 name="Google Shape;266;p30"/>
          <p:cNvSpPr/>
          <p:nvPr/>
        </p:nvSpPr>
        <p:spPr>
          <a:xfrm>
            <a:off x="443298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Google Shape;267;p30"/>
          <p:cNvSpPr txBox="1"/>
          <p:nvPr/>
        </p:nvSpPr>
        <p:spPr>
          <a:xfrm>
            <a:off x="263327" y="14652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68" name="Google Shape;268;p30"/>
          <p:cNvSpPr txBox="1"/>
          <p:nvPr/>
        </p:nvSpPr>
        <p:spPr>
          <a:xfrm>
            <a:off x="342839" y="28370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69" name="Google Shape;269;p30"/>
          <p:cNvSpPr/>
          <p:nvPr/>
        </p:nvSpPr>
        <p:spPr>
          <a:xfrm>
            <a:off x="237423" y="3525772"/>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0" name="Google Shape;270;p3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71" name="Google Shape;271;p3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1"/>
          <p:cNvSpPr/>
          <p:nvPr/>
        </p:nvSpPr>
        <p:spPr>
          <a:xfrm>
            <a:off x="1345838" y="1724025"/>
            <a:ext cx="3775075" cy="2155825"/>
          </a:xfrm>
          <a:custGeom>
            <a:rect b="b" l="l" r="r" t="t"/>
            <a:pathLst>
              <a:path extrusionOk="0" h="2155825" w="3775075">
                <a:moveTo>
                  <a:pt x="0" y="0"/>
                </a:moveTo>
                <a:lnTo>
                  <a:pt x="3775075" y="0"/>
                </a:lnTo>
                <a:lnTo>
                  <a:pt x="3775075" y="2155825"/>
                </a:lnTo>
                <a:lnTo>
                  <a:pt x="0" y="2155825"/>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 name="Google Shape;277;p31"/>
          <p:cNvSpPr txBox="1"/>
          <p:nvPr/>
        </p:nvSpPr>
        <p:spPr>
          <a:xfrm>
            <a:off x="6359328" y="1724025"/>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78" name="Google Shape;278;p31"/>
          <p:cNvSpPr/>
          <p:nvPr/>
        </p:nvSpPr>
        <p:spPr>
          <a:xfrm>
            <a:off x="6359328" y="3313737"/>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9" name="Google Shape;279;p31"/>
          <p:cNvSpPr txBox="1"/>
          <p:nvPr/>
        </p:nvSpPr>
        <p:spPr>
          <a:xfrm>
            <a:off x="7327600" y="5045055"/>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80" name="Google Shape;280;p31"/>
          <p:cNvSpPr/>
          <p:nvPr/>
        </p:nvSpPr>
        <p:spPr>
          <a:xfrm>
            <a:off x="7327600" y="5322054"/>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81" name="Google Shape;281;p31"/>
          <p:cNvSpPr/>
          <p:nvPr/>
        </p:nvSpPr>
        <p:spPr>
          <a:xfrm>
            <a:off x="6469224" y="5078012"/>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82" name="Google Shape;282;p31"/>
          <p:cNvSpPr/>
          <p:nvPr/>
        </p:nvSpPr>
        <p:spPr>
          <a:xfrm>
            <a:off x="6359328" y="5199521"/>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5.0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83" name="Google Shape;283;p3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84" name="Google Shape;284;p3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2"/>
          <p:cNvSpPr/>
          <p:nvPr/>
        </p:nvSpPr>
        <p:spPr>
          <a:xfrm>
            <a:off x="7064661" y="1976577"/>
            <a:ext cx="3656408" cy="2297712"/>
          </a:xfrm>
          <a:custGeom>
            <a:rect b="b" l="l" r="r" t="t"/>
            <a:pathLst>
              <a:path extrusionOk="0" h="2297712" w="3656408">
                <a:moveTo>
                  <a:pt x="0" y="0"/>
                </a:moveTo>
                <a:lnTo>
                  <a:pt x="3656408" y="0"/>
                </a:lnTo>
                <a:lnTo>
                  <a:pt x="3656408" y="2297712"/>
                </a:lnTo>
                <a:lnTo>
                  <a:pt x="0" y="2297712"/>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2"/>
          <p:cNvSpPr txBox="1"/>
          <p:nvPr/>
        </p:nvSpPr>
        <p:spPr>
          <a:xfrm>
            <a:off x="1058459" y="1750529"/>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91" name="Google Shape;291;p32"/>
          <p:cNvSpPr/>
          <p:nvPr/>
        </p:nvSpPr>
        <p:spPr>
          <a:xfrm>
            <a:off x="1058459" y="3340241"/>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92" name="Google Shape;292;p32"/>
          <p:cNvSpPr txBox="1"/>
          <p:nvPr/>
        </p:nvSpPr>
        <p:spPr>
          <a:xfrm>
            <a:off x="2048860" y="5084812"/>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93" name="Google Shape;293;p32"/>
          <p:cNvSpPr/>
          <p:nvPr/>
        </p:nvSpPr>
        <p:spPr>
          <a:xfrm>
            <a:off x="2048860" y="5361811"/>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94" name="Google Shape;294;p32"/>
          <p:cNvSpPr/>
          <p:nvPr/>
        </p:nvSpPr>
        <p:spPr>
          <a:xfrm>
            <a:off x="1190484" y="5117769"/>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95" name="Google Shape;295;p32"/>
          <p:cNvSpPr/>
          <p:nvPr/>
        </p:nvSpPr>
        <p:spPr>
          <a:xfrm>
            <a:off x="1080588" y="5239278"/>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7.0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96" name="Google Shape;296;p3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97" name="Google Shape;297;p3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03" name="Google Shape;303;p3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04" name="Google Shape;304;p3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05" name="Google Shape;305;p3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306" name="Google Shape;306;p33"/>
          <p:cNvPicPr preferRelativeResize="0"/>
          <p:nvPr/>
        </p:nvPicPr>
        <p:blipFill rotWithShape="1">
          <a:blip r:embed="rId3">
            <a:alphaModFix/>
          </a:blip>
          <a:srcRect b="0" l="0" r="0" t="0"/>
          <a:stretch/>
        </p:blipFill>
        <p:spPr>
          <a:xfrm>
            <a:off x="4686204" y="1386491"/>
            <a:ext cx="7058562" cy="4705708"/>
          </a:xfrm>
          <a:prstGeom prst="rect">
            <a:avLst/>
          </a:prstGeom>
          <a:noFill/>
          <a:ln>
            <a:noFill/>
          </a:ln>
        </p:spPr>
      </p:pic>
      <p:grpSp>
        <p:nvGrpSpPr>
          <p:cNvPr id="307" name="Google Shape;307;p33"/>
          <p:cNvGrpSpPr/>
          <p:nvPr/>
        </p:nvGrpSpPr>
        <p:grpSpPr>
          <a:xfrm>
            <a:off x="1150392" y="2986789"/>
            <a:ext cx="4250153" cy="1206405"/>
            <a:chOff x="854846" y="933774"/>
            <a:chExt cx="4250153" cy="1282940"/>
          </a:xfrm>
        </p:grpSpPr>
        <p:sp>
          <p:nvSpPr>
            <p:cNvPr id="308" name="Google Shape;308;p33"/>
            <p:cNvSpPr txBox="1"/>
            <p:nvPr/>
          </p:nvSpPr>
          <p:spPr>
            <a:xfrm>
              <a:off x="1080513" y="933774"/>
              <a:ext cx="878446" cy="1052755"/>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01.</a:t>
              </a:r>
              <a:endParaRPr/>
            </a:p>
          </p:txBody>
        </p:sp>
        <p:sp>
          <p:nvSpPr>
            <p:cNvPr id="309" name="Google Shape;309;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0" name="Google Shape;310;p33"/>
            <p:cNvSpPr txBox="1"/>
            <p:nvPr/>
          </p:nvSpPr>
          <p:spPr>
            <a:xfrm flipH="1">
              <a:off x="2158258" y="1469236"/>
              <a:ext cx="2946741"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grpSp>
        <p:nvGrpSpPr>
          <p:cNvPr id="311" name="Google Shape;311;p33"/>
          <p:cNvGrpSpPr/>
          <p:nvPr/>
        </p:nvGrpSpPr>
        <p:grpSpPr>
          <a:xfrm>
            <a:off x="1150392" y="4399238"/>
            <a:ext cx="4343641" cy="1206404"/>
            <a:chOff x="854846" y="933774"/>
            <a:chExt cx="4343641" cy="1282940"/>
          </a:xfrm>
        </p:grpSpPr>
        <p:sp>
          <p:nvSpPr>
            <p:cNvPr id="312" name="Google Shape;312;p33"/>
            <p:cNvSpPr txBox="1"/>
            <p:nvPr/>
          </p:nvSpPr>
          <p:spPr>
            <a:xfrm>
              <a:off x="1080513" y="933774"/>
              <a:ext cx="878446" cy="117828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02.</a:t>
              </a:r>
              <a:endParaRPr/>
            </a:p>
          </p:txBody>
        </p:sp>
        <p:sp>
          <p:nvSpPr>
            <p:cNvPr id="313" name="Google Shape;313;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4" name="Google Shape;314;p33"/>
            <p:cNvSpPr txBox="1"/>
            <p:nvPr/>
          </p:nvSpPr>
          <p:spPr>
            <a:xfrm flipH="1">
              <a:off x="2158258" y="1469236"/>
              <a:ext cx="3040229"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20" name="Google Shape;320;p3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21" name="Google Shape;321;p3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22" name="Google Shape;322;p3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23" name="Google Shape;323;p34"/>
          <p:cNvSpPr txBox="1"/>
          <p:nvPr/>
        </p:nvSpPr>
        <p:spPr>
          <a:xfrm>
            <a:off x="8479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4" name="Google Shape;324;p34"/>
          <p:cNvSpPr txBox="1"/>
          <p:nvPr/>
        </p:nvSpPr>
        <p:spPr>
          <a:xfrm>
            <a:off x="29815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5" name="Google Shape;325;p34"/>
          <p:cNvSpPr txBox="1"/>
          <p:nvPr/>
        </p:nvSpPr>
        <p:spPr>
          <a:xfrm>
            <a:off x="4988851"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6" name="Google Shape;326;p34"/>
          <p:cNvSpPr txBox="1"/>
          <p:nvPr/>
        </p:nvSpPr>
        <p:spPr>
          <a:xfrm>
            <a:off x="6996120"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 </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7" name="Google Shape;327;p34"/>
          <p:cNvSpPr txBox="1"/>
          <p:nvPr/>
        </p:nvSpPr>
        <p:spPr>
          <a:xfrm>
            <a:off x="9003389"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8" name="Google Shape;328;p34"/>
          <p:cNvSpPr/>
          <p:nvPr/>
        </p:nvSpPr>
        <p:spPr>
          <a:xfrm>
            <a:off x="6928487" y="2349788"/>
            <a:ext cx="2661294" cy="1689435"/>
          </a:xfrm>
          <a:prstGeom prst="chevron">
            <a:avLst>
              <a:gd fmla="val 41715" name="adj"/>
            </a:avLst>
          </a:prstGeom>
          <a:solidFill>
            <a:schemeClr val="accent4"/>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t/>
            </a:r>
            <a:endParaRPr sz="1800">
              <a:solidFill>
                <a:srgbClr val="FEFFFF"/>
              </a:solidFill>
              <a:latin typeface="Lato"/>
              <a:ea typeface="Lato"/>
              <a:cs typeface="Lato"/>
              <a:sym typeface="Lato"/>
            </a:endParaRPr>
          </a:p>
          <a:p>
            <a:pPr indent="0" lvl="0" marL="0" marR="0" rtl="0" algn="ctr">
              <a:spcBef>
                <a:spcPts val="0"/>
              </a:spcBef>
              <a:spcAft>
                <a:spcPts val="0"/>
              </a:spcAft>
              <a:buNone/>
            </a:pPr>
            <a:r>
              <a:rPr lang="en-US" sz="1800">
                <a:solidFill>
                  <a:srgbClr val="FEFFFF"/>
                </a:solidFill>
                <a:latin typeface="Lato"/>
                <a:ea typeface="Lato"/>
                <a:cs typeface="Lato"/>
                <a:sym typeface="Lato"/>
              </a:rPr>
              <a:t>Step 04</a:t>
            </a:r>
            <a:endParaRPr sz="1800">
              <a:solidFill>
                <a:srgbClr val="FEFFFF"/>
              </a:solidFill>
              <a:latin typeface="Lato"/>
              <a:ea typeface="Lato"/>
              <a:cs typeface="Lato"/>
              <a:sym typeface="Lato"/>
            </a:endParaRPr>
          </a:p>
        </p:txBody>
      </p:sp>
      <p:sp>
        <p:nvSpPr>
          <p:cNvPr id="329" name="Google Shape;329;p34"/>
          <p:cNvSpPr/>
          <p:nvPr/>
        </p:nvSpPr>
        <p:spPr>
          <a:xfrm>
            <a:off x="906680" y="2349788"/>
            <a:ext cx="2661294" cy="1689435"/>
          </a:xfrm>
          <a:prstGeom prst="chevron">
            <a:avLst>
              <a:gd fmla="val 41715" name="adj"/>
            </a:avLst>
          </a:prstGeom>
          <a:solidFill>
            <a:schemeClr val="accent1"/>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01</a:t>
            </a:r>
            <a:endParaRPr sz="1800">
              <a:solidFill>
                <a:srgbClr val="FEFFFF"/>
              </a:solidFill>
              <a:latin typeface="Lato"/>
              <a:ea typeface="Lato"/>
              <a:cs typeface="Lato"/>
              <a:sym typeface="Lato"/>
            </a:endParaRPr>
          </a:p>
        </p:txBody>
      </p:sp>
      <p:sp>
        <p:nvSpPr>
          <p:cNvPr id="330" name="Google Shape;330;p34"/>
          <p:cNvSpPr/>
          <p:nvPr/>
        </p:nvSpPr>
        <p:spPr>
          <a:xfrm>
            <a:off x="2913949" y="2349788"/>
            <a:ext cx="2661294" cy="1689435"/>
          </a:xfrm>
          <a:prstGeom prst="chevron">
            <a:avLst>
              <a:gd fmla="val 41715" name="adj"/>
            </a:avLst>
          </a:prstGeom>
          <a:solidFill>
            <a:schemeClr val="accent2"/>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02</a:t>
            </a:r>
            <a:endParaRPr sz="1800">
              <a:solidFill>
                <a:srgbClr val="FEFFFF"/>
              </a:solidFill>
              <a:latin typeface="Lato"/>
              <a:ea typeface="Lato"/>
              <a:cs typeface="Lato"/>
              <a:sym typeface="Lato"/>
            </a:endParaRPr>
          </a:p>
        </p:txBody>
      </p:sp>
      <p:sp>
        <p:nvSpPr>
          <p:cNvPr id="331" name="Google Shape;331;p34"/>
          <p:cNvSpPr/>
          <p:nvPr/>
        </p:nvSpPr>
        <p:spPr>
          <a:xfrm>
            <a:off x="4921218" y="2349788"/>
            <a:ext cx="2661294" cy="1689435"/>
          </a:xfrm>
          <a:prstGeom prst="chevron">
            <a:avLst>
              <a:gd fmla="val 41715" name="adj"/>
            </a:avLst>
          </a:prstGeom>
          <a:solidFill>
            <a:schemeClr val="accent3"/>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03</a:t>
            </a:r>
            <a:endParaRPr sz="1800">
              <a:solidFill>
                <a:srgbClr val="FEFFFF"/>
              </a:solidFill>
              <a:latin typeface="Lato"/>
              <a:ea typeface="Lato"/>
              <a:cs typeface="Lato"/>
              <a:sym typeface="Lato"/>
            </a:endParaRPr>
          </a:p>
        </p:txBody>
      </p:sp>
      <p:sp>
        <p:nvSpPr>
          <p:cNvPr id="332" name="Google Shape;332;p34"/>
          <p:cNvSpPr/>
          <p:nvPr/>
        </p:nvSpPr>
        <p:spPr>
          <a:xfrm>
            <a:off x="8935756" y="2349788"/>
            <a:ext cx="2661294" cy="1689435"/>
          </a:xfrm>
          <a:prstGeom prst="chevron">
            <a:avLst>
              <a:gd fmla="val 41715" name="adj"/>
            </a:avLst>
          </a:prstGeom>
          <a:solidFill>
            <a:schemeClr val="accent5"/>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05</a:t>
            </a:r>
            <a:endParaRPr sz="1800">
              <a:solidFill>
                <a:srgbClr val="FEFFFF"/>
              </a:solidFill>
              <a:latin typeface="Lato"/>
              <a:ea typeface="Lato"/>
              <a:cs typeface="Lato"/>
              <a:sym typeface="Lato"/>
            </a:endParaRPr>
          </a:p>
        </p:txBody>
      </p:sp>
      <p:sp>
        <p:nvSpPr>
          <p:cNvPr id="333" name="Google Shape;333;p34"/>
          <p:cNvSpPr/>
          <p:nvPr/>
        </p:nvSpPr>
        <p:spPr>
          <a:xfrm>
            <a:off x="2133120" y="2903976"/>
            <a:ext cx="372813" cy="371477"/>
          </a:xfrm>
          <a:custGeom>
            <a:rect b="b" l="l" r="r" t="t"/>
            <a:pathLst>
              <a:path extrusionOk="0" h="21600" w="2160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4" name="Google Shape;334;p34"/>
          <p:cNvSpPr/>
          <p:nvPr/>
        </p:nvSpPr>
        <p:spPr>
          <a:xfrm>
            <a:off x="4110564" y="2856977"/>
            <a:ext cx="402638" cy="406123"/>
          </a:xfrm>
          <a:custGeom>
            <a:rect b="b" l="l" r="r" t="t"/>
            <a:pathLst>
              <a:path extrusionOk="0" h="21388" w="2160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5" name="Google Shape;335;p34"/>
          <p:cNvSpPr/>
          <p:nvPr/>
        </p:nvSpPr>
        <p:spPr>
          <a:xfrm>
            <a:off x="10007355" y="2865939"/>
            <a:ext cx="535140" cy="476750"/>
          </a:xfrm>
          <a:custGeom>
            <a:rect b="b" l="l" r="r" t="t"/>
            <a:pathLst>
              <a:path extrusionOk="0" h="21600" w="2160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6" name="Google Shape;336;p34"/>
          <p:cNvSpPr/>
          <p:nvPr/>
        </p:nvSpPr>
        <p:spPr>
          <a:xfrm>
            <a:off x="8127924" y="2853018"/>
            <a:ext cx="458222" cy="473391"/>
          </a:xfrm>
          <a:custGeom>
            <a:rect b="b" l="l" r="r" t="t"/>
            <a:pathLst>
              <a:path extrusionOk="0" h="21600" w="2160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7" name="Google Shape;337;p34"/>
          <p:cNvSpPr/>
          <p:nvPr/>
        </p:nvSpPr>
        <p:spPr>
          <a:xfrm>
            <a:off x="6083279" y="2798703"/>
            <a:ext cx="427467" cy="464397"/>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43" name="Google Shape;343;p3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44" name="Google Shape;344;p3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45" name="Google Shape;345;p3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46" name="Google Shape;346;p35"/>
          <p:cNvSpPr/>
          <p:nvPr/>
        </p:nvSpPr>
        <p:spPr>
          <a:xfrm>
            <a:off x="4260332" y="1716328"/>
            <a:ext cx="3015355" cy="3537559"/>
          </a:xfrm>
          <a:custGeom>
            <a:rect b="b" l="l" r="r" t="t"/>
            <a:pathLst>
              <a:path extrusionOk="0" h="21600" w="2160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cap="flat" cmpd="sng" w="9525">
            <a:solidFill>
              <a:srgbClr val="7D899C"/>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7" name="Google Shape;347;p35"/>
          <p:cNvSpPr/>
          <p:nvPr/>
        </p:nvSpPr>
        <p:spPr>
          <a:xfrm>
            <a:off x="4706454" y="1716328"/>
            <a:ext cx="2503390" cy="3309156"/>
          </a:xfrm>
          <a:custGeom>
            <a:rect b="b" l="l" r="r" t="t"/>
            <a:pathLst>
              <a:path extrusionOk="0" h="21600" w="2160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48" name="Google Shape;348;p35"/>
          <p:cNvSpPr/>
          <p:nvPr/>
        </p:nvSpPr>
        <p:spPr>
          <a:xfrm>
            <a:off x="4005568" y="2614977"/>
            <a:ext cx="3536292" cy="3026761"/>
          </a:xfrm>
          <a:custGeom>
            <a:rect b="b" l="l" r="r" t="t"/>
            <a:pathLst>
              <a:path extrusionOk="0" h="21600" w="2160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cap="flat" cmpd="sng" w="9525">
            <a:solidFill>
              <a:srgbClr val="677180"/>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9" name="Google Shape;349;p35"/>
          <p:cNvSpPr/>
          <p:nvPr/>
        </p:nvSpPr>
        <p:spPr>
          <a:xfrm>
            <a:off x="4005568" y="2691587"/>
            <a:ext cx="3307884" cy="2503933"/>
          </a:xfrm>
          <a:custGeom>
            <a:rect b="b" l="l" r="r" t="t"/>
            <a:pathLst>
              <a:path extrusionOk="0" h="21600" w="2160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0" name="Google Shape;350;p35"/>
          <p:cNvSpPr/>
          <p:nvPr/>
        </p:nvSpPr>
        <p:spPr>
          <a:xfrm>
            <a:off x="4896611" y="2309512"/>
            <a:ext cx="3024227" cy="3537559"/>
          </a:xfrm>
          <a:custGeom>
            <a:rect b="b" l="l" r="r" t="t"/>
            <a:pathLst>
              <a:path extrusionOk="0" h="21600" w="2160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cap="flat" cmpd="sng" w="9525">
            <a:solidFill>
              <a:srgbClr val="30353E"/>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1" name="Google Shape;351;p35"/>
          <p:cNvSpPr/>
          <p:nvPr/>
        </p:nvSpPr>
        <p:spPr>
          <a:xfrm>
            <a:off x="4971847" y="2536572"/>
            <a:ext cx="2502948" cy="3310500"/>
          </a:xfrm>
          <a:custGeom>
            <a:rect b="b" l="l" r="r" t="t"/>
            <a:pathLst>
              <a:path extrusionOk="0" h="21600" w="2160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2" name="Google Shape;352;p35"/>
          <p:cNvSpPr/>
          <p:nvPr/>
        </p:nvSpPr>
        <p:spPr>
          <a:xfrm>
            <a:off x="4650141" y="1963488"/>
            <a:ext cx="3536292" cy="3025494"/>
          </a:xfrm>
          <a:custGeom>
            <a:rect b="b" l="l" r="r" t="t"/>
            <a:pathLst>
              <a:path extrusionOk="0" h="21600" w="2160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cap="flat" cmpd="sng" w="9525">
            <a:solidFill>
              <a:schemeClr val="accent1"/>
            </a:solidFill>
            <a:prstDash val="solid"/>
            <a:round/>
            <a:headEnd len="sm" w="sm" type="none"/>
            <a:tailEnd len="sm" w="sm" type="none"/>
          </a:ln>
          <a:effectLst>
            <a:outerShdw blurRad="38100" rotWithShape="0" dir="5400000" dist="25400">
              <a:srgbClr val="000000">
                <a:alpha val="26274"/>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3" name="Google Shape;353;p35"/>
          <p:cNvSpPr/>
          <p:nvPr/>
        </p:nvSpPr>
        <p:spPr>
          <a:xfrm>
            <a:off x="4878549" y="2412233"/>
            <a:ext cx="3307884" cy="2502885"/>
          </a:xfrm>
          <a:custGeom>
            <a:rect b="b" l="l" r="r" t="t"/>
            <a:pathLst>
              <a:path extrusionOk="0" h="21600" w="2160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4" name="Google Shape;354;p35"/>
          <p:cNvSpPr txBox="1"/>
          <p:nvPr/>
        </p:nvSpPr>
        <p:spPr>
          <a:xfrm>
            <a:off x="5276866" y="3248272"/>
            <a:ext cx="1535677" cy="369332"/>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400">
                <a:solidFill>
                  <a:srgbClr val="30353E"/>
                </a:solidFill>
                <a:latin typeface="Montserrat"/>
                <a:ea typeface="Montserrat"/>
                <a:cs typeface="Montserrat"/>
                <a:sym typeface="Montserrat"/>
              </a:rPr>
              <a:t>New Pets</a:t>
            </a:r>
            <a:endParaRPr b="1" sz="2400">
              <a:solidFill>
                <a:srgbClr val="30353E"/>
              </a:solidFill>
              <a:latin typeface="Montserrat"/>
              <a:ea typeface="Montserrat"/>
              <a:cs typeface="Montserrat"/>
              <a:sym typeface="Montserrat"/>
            </a:endParaRPr>
          </a:p>
        </p:txBody>
      </p:sp>
      <p:sp>
        <p:nvSpPr>
          <p:cNvPr id="355" name="Google Shape;355;p35"/>
          <p:cNvSpPr txBox="1"/>
          <p:nvPr/>
        </p:nvSpPr>
        <p:spPr>
          <a:xfrm>
            <a:off x="5224768" y="3781726"/>
            <a:ext cx="1766509" cy="52969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800">
                <a:solidFill>
                  <a:srgbClr val="30353E"/>
                </a:solidFill>
                <a:latin typeface="Lato"/>
                <a:ea typeface="Lato"/>
                <a:cs typeface="Lato"/>
                <a:sym typeface="Lato"/>
              </a:rPr>
              <a:t>Featured Cat</a:t>
            </a:r>
            <a:endParaRPr sz="800">
              <a:solidFill>
                <a:schemeClr val="dk1"/>
              </a:solidFill>
              <a:latin typeface="Lato"/>
              <a:ea typeface="Lato"/>
              <a:cs typeface="Lato"/>
              <a:sym typeface="Lato"/>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services via user-centric initiatives.</a:t>
            </a:r>
            <a:endParaRPr/>
          </a:p>
        </p:txBody>
      </p:sp>
      <p:sp>
        <p:nvSpPr>
          <p:cNvPr id="356" name="Google Shape;356;p35"/>
          <p:cNvSpPr txBox="1"/>
          <p:nvPr/>
        </p:nvSpPr>
        <p:spPr>
          <a:xfrm>
            <a:off x="8892745" y="2145533"/>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7" name="Google Shape;357;p35"/>
          <p:cNvSpPr txBox="1"/>
          <p:nvPr/>
        </p:nvSpPr>
        <p:spPr>
          <a:xfrm>
            <a:off x="8892745" y="4928820"/>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8" name="Google Shape;358;p35"/>
          <p:cNvSpPr txBox="1"/>
          <p:nvPr/>
        </p:nvSpPr>
        <p:spPr>
          <a:xfrm>
            <a:off x="700589" y="2145533"/>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9" name="Google Shape;359;p35"/>
          <p:cNvSpPr txBox="1"/>
          <p:nvPr/>
        </p:nvSpPr>
        <p:spPr>
          <a:xfrm>
            <a:off x="700589" y="4928820"/>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60" name="Google Shape;360;p35"/>
          <p:cNvSpPr txBox="1"/>
          <p:nvPr/>
        </p:nvSpPr>
        <p:spPr>
          <a:xfrm>
            <a:off x="8892745" y="1622434"/>
            <a:ext cx="455253"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chemeClr val="accent1"/>
                </a:solidFill>
                <a:latin typeface="Montserrat"/>
                <a:ea typeface="Montserrat"/>
                <a:cs typeface="Montserrat"/>
                <a:sym typeface="Montserrat"/>
              </a:rPr>
              <a:t>02</a:t>
            </a:r>
            <a:endParaRPr/>
          </a:p>
        </p:txBody>
      </p:sp>
      <p:sp>
        <p:nvSpPr>
          <p:cNvPr id="361" name="Google Shape;361;p35"/>
          <p:cNvSpPr txBox="1"/>
          <p:nvPr/>
        </p:nvSpPr>
        <p:spPr>
          <a:xfrm>
            <a:off x="8892745" y="4384976"/>
            <a:ext cx="490519"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04</a:t>
            </a:r>
            <a:endParaRPr/>
          </a:p>
        </p:txBody>
      </p:sp>
      <p:sp>
        <p:nvSpPr>
          <p:cNvPr id="362" name="Google Shape;362;p35"/>
          <p:cNvSpPr txBox="1"/>
          <p:nvPr/>
        </p:nvSpPr>
        <p:spPr>
          <a:xfrm>
            <a:off x="2942960" y="1622434"/>
            <a:ext cx="384721"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01</a:t>
            </a:r>
            <a:endParaRPr/>
          </a:p>
        </p:txBody>
      </p:sp>
      <p:sp>
        <p:nvSpPr>
          <p:cNvPr id="363" name="Google Shape;363;p35"/>
          <p:cNvSpPr txBox="1"/>
          <p:nvPr/>
        </p:nvSpPr>
        <p:spPr>
          <a:xfrm>
            <a:off x="2942960" y="4384976"/>
            <a:ext cx="456856"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69" name="Google Shape;369;p3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70" name="Google Shape;370;p3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71" name="Google Shape;371;p3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72" name="Google Shape;372;p36"/>
          <p:cNvSpPr/>
          <p:nvPr/>
        </p:nvSpPr>
        <p:spPr>
          <a:xfrm>
            <a:off x="6170450" y="1830310"/>
            <a:ext cx="1635069" cy="1388785"/>
          </a:xfrm>
          <a:custGeom>
            <a:rect b="b" l="l" r="r" t="t"/>
            <a:pathLst>
              <a:path extrusionOk="0" h="21246" w="21458">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3" name="Google Shape;373;p36"/>
          <p:cNvSpPr/>
          <p:nvPr/>
        </p:nvSpPr>
        <p:spPr>
          <a:xfrm>
            <a:off x="6173313" y="4556337"/>
            <a:ext cx="1632187" cy="1388788"/>
          </a:xfrm>
          <a:custGeom>
            <a:rect b="b" l="l" r="r" t="t"/>
            <a:pathLst>
              <a:path extrusionOk="0" h="21246" w="21458">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4" name="Google Shape;374;p36"/>
          <p:cNvSpPr/>
          <p:nvPr/>
        </p:nvSpPr>
        <p:spPr>
          <a:xfrm>
            <a:off x="4042895" y="2952766"/>
            <a:ext cx="1036582" cy="1864175"/>
          </a:xfrm>
          <a:custGeom>
            <a:rect b="b" l="l" r="r" t="t"/>
            <a:pathLst>
              <a:path extrusionOk="0" h="21349" w="21228">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5" name="Google Shape;375;p36"/>
          <p:cNvSpPr/>
          <p:nvPr/>
        </p:nvSpPr>
        <p:spPr>
          <a:xfrm>
            <a:off x="4386481" y="4556337"/>
            <a:ext cx="1632206" cy="1388788"/>
          </a:xfrm>
          <a:custGeom>
            <a:rect b="b" l="l" r="r" t="t"/>
            <a:pathLst>
              <a:path extrusionOk="0" h="21246" w="21458">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6" name="Google Shape;376;p36"/>
          <p:cNvSpPr/>
          <p:nvPr/>
        </p:nvSpPr>
        <p:spPr>
          <a:xfrm>
            <a:off x="7112518" y="2952766"/>
            <a:ext cx="1036588" cy="1864175"/>
          </a:xfrm>
          <a:custGeom>
            <a:rect b="b" l="l" r="r" t="t"/>
            <a:pathLst>
              <a:path extrusionOk="0" h="21349" w="21228">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7" name="Google Shape;377;p36"/>
          <p:cNvSpPr/>
          <p:nvPr/>
        </p:nvSpPr>
        <p:spPr>
          <a:xfrm>
            <a:off x="4386481" y="1830310"/>
            <a:ext cx="1632206" cy="1388788"/>
          </a:xfrm>
          <a:custGeom>
            <a:rect b="b" l="l" r="r" t="t"/>
            <a:pathLst>
              <a:path extrusionOk="0" h="21246" w="21458">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8" name="Google Shape;378;p36"/>
          <p:cNvSpPr/>
          <p:nvPr/>
        </p:nvSpPr>
        <p:spPr>
          <a:xfrm>
            <a:off x="5202583" y="5114863"/>
            <a:ext cx="222347" cy="271737"/>
          </a:xfrm>
          <a:custGeom>
            <a:rect b="b" l="l" r="r" t="t"/>
            <a:pathLst>
              <a:path extrusionOk="0" h="21600" w="2160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79" name="Google Shape;379;p36"/>
          <p:cNvSpPr/>
          <p:nvPr/>
        </p:nvSpPr>
        <p:spPr>
          <a:xfrm>
            <a:off x="5177893" y="2388834"/>
            <a:ext cx="271758" cy="271737"/>
          </a:xfrm>
          <a:custGeom>
            <a:rect b="b" l="l" r="r" t="t"/>
            <a:pathLst>
              <a:path extrusionOk="0" h="21600" w="2160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0" name="Google Shape;380;p36"/>
          <p:cNvSpPr/>
          <p:nvPr/>
        </p:nvSpPr>
        <p:spPr>
          <a:xfrm>
            <a:off x="4386481" y="3764158"/>
            <a:ext cx="271758" cy="265558"/>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1" name="Google Shape;381;p36"/>
          <p:cNvSpPr/>
          <p:nvPr/>
        </p:nvSpPr>
        <p:spPr>
          <a:xfrm>
            <a:off x="6717648" y="5114863"/>
            <a:ext cx="271758" cy="27173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2" name="Google Shape;382;p36"/>
          <p:cNvSpPr/>
          <p:nvPr/>
        </p:nvSpPr>
        <p:spPr>
          <a:xfrm>
            <a:off x="7515542" y="3764158"/>
            <a:ext cx="271758" cy="247123"/>
          </a:xfrm>
          <a:custGeom>
            <a:rect b="b" l="l" r="r" t="t"/>
            <a:pathLst>
              <a:path extrusionOk="0" h="21144" w="2160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3" name="Google Shape;383;p36"/>
          <p:cNvSpPr/>
          <p:nvPr/>
        </p:nvSpPr>
        <p:spPr>
          <a:xfrm>
            <a:off x="6716211" y="2388834"/>
            <a:ext cx="271758" cy="271737"/>
          </a:xfrm>
          <a:custGeom>
            <a:rect b="b" l="l" r="r" t="t"/>
            <a:pathLst>
              <a:path extrusionOk="0" h="21600" w="2160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cxnSp>
        <p:nvCxnSpPr>
          <p:cNvPr id="384" name="Google Shape;384;p36"/>
          <p:cNvCxnSpPr/>
          <p:nvPr/>
        </p:nvCxnSpPr>
        <p:spPr>
          <a:xfrm>
            <a:off x="8158630" y="2158136"/>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5" name="Google Shape;385;p36"/>
          <p:cNvCxnSpPr/>
          <p:nvPr/>
        </p:nvCxnSpPr>
        <p:spPr>
          <a:xfrm>
            <a:off x="8518426"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6" name="Google Shape;386;p36"/>
          <p:cNvCxnSpPr/>
          <p:nvPr/>
        </p:nvCxnSpPr>
        <p:spPr>
          <a:xfrm>
            <a:off x="8158630" y="5617298"/>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7" name="Google Shape;387;p36"/>
          <p:cNvCxnSpPr/>
          <p:nvPr/>
        </p:nvCxnSpPr>
        <p:spPr>
          <a:xfrm>
            <a:off x="3059278" y="2158136"/>
            <a:ext cx="974093"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8" name="Google Shape;388;p36"/>
          <p:cNvCxnSpPr/>
          <p:nvPr/>
        </p:nvCxnSpPr>
        <p:spPr>
          <a:xfrm>
            <a:off x="3059278"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9" name="Google Shape;389;p36"/>
          <p:cNvCxnSpPr/>
          <p:nvPr/>
        </p:nvCxnSpPr>
        <p:spPr>
          <a:xfrm>
            <a:off x="3059278" y="5617298"/>
            <a:ext cx="974093" cy="1"/>
          </a:xfrm>
          <a:prstGeom prst="straightConnector1">
            <a:avLst/>
          </a:prstGeom>
          <a:noFill/>
          <a:ln cap="flat" cmpd="sng" w="12700">
            <a:solidFill>
              <a:srgbClr val="9AA2AC"/>
            </a:solidFill>
            <a:prstDash val="dashDot"/>
            <a:miter lim="400000"/>
            <a:headEnd len="med" w="med" type="oval"/>
            <a:tailEnd len="med" w="med" type="oval"/>
          </a:ln>
        </p:spPr>
      </p:cxnSp>
      <p:sp>
        <p:nvSpPr>
          <p:cNvPr id="390" name="Google Shape;390;p36"/>
          <p:cNvSpPr txBox="1"/>
          <p:nvPr/>
        </p:nvSpPr>
        <p:spPr>
          <a:xfrm>
            <a:off x="9382240" y="1875561"/>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1" name="Google Shape;391;p36"/>
          <p:cNvSpPr txBox="1"/>
          <p:nvPr/>
        </p:nvSpPr>
        <p:spPr>
          <a:xfrm>
            <a:off x="9382240" y="3621017"/>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2" name="Google Shape;392;p36"/>
          <p:cNvSpPr txBox="1"/>
          <p:nvPr/>
        </p:nvSpPr>
        <p:spPr>
          <a:xfrm>
            <a:off x="9382240" y="5350598"/>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3" name="Google Shape;393;p36"/>
          <p:cNvSpPr txBox="1"/>
          <p:nvPr/>
        </p:nvSpPr>
        <p:spPr>
          <a:xfrm>
            <a:off x="823441" y="1875561"/>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4" name="Google Shape;394;p36"/>
          <p:cNvSpPr txBox="1"/>
          <p:nvPr/>
        </p:nvSpPr>
        <p:spPr>
          <a:xfrm>
            <a:off x="823441" y="3621017"/>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5" name="Google Shape;395;p36"/>
          <p:cNvSpPr txBox="1"/>
          <p:nvPr/>
        </p:nvSpPr>
        <p:spPr>
          <a:xfrm>
            <a:off x="823441" y="5350598"/>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6" name="Google Shape;396;p36"/>
          <p:cNvSpPr txBox="1"/>
          <p:nvPr/>
        </p:nvSpPr>
        <p:spPr>
          <a:xfrm>
            <a:off x="5598468" y="3965830"/>
            <a:ext cx="1024319" cy="180370"/>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0" lang="en-US" sz="900">
                <a:solidFill>
                  <a:srgbClr val="677180"/>
                </a:solidFill>
                <a:latin typeface="Lato"/>
                <a:ea typeface="Lato"/>
                <a:cs typeface="Lato"/>
                <a:sym typeface="Lato"/>
              </a:rPr>
              <a:t>Adopt Sales Graphic</a:t>
            </a:r>
            <a:endParaRPr b="0" sz="900">
              <a:solidFill>
                <a:srgbClr val="677180"/>
              </a:solidFill>
              <a:latin typeface="Lato"/>
              <a:ea typeface="Lato"/>
              <a:cs typeface="Lato"/>
              <a:sym typeface="Lato"/>
            </a:endParaRPr>
          </a:p>
        </p:txBody>
      </p:sp>
      <p:sp>
        <p:nvSpPr>
          <p:cNvPr id="397" name="Google Shape;397;p36"/>
          <p:cNvSpPr txBox="1"/>
          <p:nvPr/>
        </p:nvSpPr>
        <p:spPr>
          <a:xfrm>
            <a:off x="5486626" y="3686869"/>
            <a:ext cx="1229504" cy="284565"/>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1" lang="en-US" sz="1400">
                <a:solidFill>
                  <a:srgbClr val="30353E"/>
                </a:solidFill>
                <a:latin typeface="Montserrat"/>
                <a:ea typeface="Montserrat"/>
                <a:cs typeface="Montserrat"/>
                <a:sym typeface="Montserrat"/>
              </a:rPr>
              <a:t>Featured Cat</a:t>
            </a:r>
            <a:endParaRPr b="1" sz="1400">
              <a:solidFill>
                <a:srgbClr val="30353E"/>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9"/>
          <p:cNvSpPr/>
          <p:nvPr/>
        </p:nvSpPr>
        <p:spPr>
          <a:xfrm>
            <a:off x="1097781" y="1149396"/>
            <a:ext cx="3474221" cy="4310878"/>
          </a:xfrm>
          <a:custGeom>
            <a:rect b="b" l="l" r="r" t="t"/>
            <a:pathLst>
              <a:path extrusionOk="0" h="4310878" w="3474221">
                <a:moveTo>
                  <a:pt x="0" y="0"/>
                </a:moveTo>
                <a:lnTo>
                  <a:pt x="3474221" y="0"/>
                </a:lnTo>
                <a:lnTo>
                  <a:pt x="3474221" y="4310878"/>
                </a:lnTo>
                <a:lnTo>
                  <a:pt x="0" y="4310878"/>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3" name="Google Shape;83;p19"/>
          <p:cNvSpPr txBox="1"/>
          <p:nvPr/>
        </p:nvSpPr>
        <p:spPr>
          <a:xfrm>
            <a:off x="6040311" y="1760677"/>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i="0" lang="en-US" sz="4000" u="none" cap="none" strike="noStrike">
                <a:solidFill>
                  <a:schemeClr val="accent2"/>
                </a:solidFill>
                <a:latin typeface="Montserrat"/>
                <a:ea typeface="Montserrat"/>
                <a:cs typeface="Montserrat"/>
                <a:sym typeface="Montserrat"/>
              </a:rPr>
              <a:t>Welcome</a:t>
            </a:r>
            <a:endParaRPr/>
          </a:p>
          <a:p>
            <a:pPr indent="0" lvl="0" marL="0" marR="0" rtl="0" algn="just">
              <a:lnSpc>
                <a:spcPct val="90000"/>
              </a:lnSpc>
              <a:spcBef>
                <a:spcPts val="1000"/>
              </a:spcBef>
              <a:spcAft>
                <a:spcPts val="0"/>
              </a:spcAft>
              <a:buClr>
                <a:srgbClr val="BFBFBF"/>
              </a:buClr>
              <a:buSzPts val="4000"/>
              <a:buFont typeface="Arial"/>
              <a:buNone/>
            </a:pPr>
            <a:r>
              <a:rPr b="0" i="0" lang="en-US" sz="4000" u="none" cap="none" strike="noStrike">
                <a:solidFill>
                  <a:srgbClr val="BFBFBF"/>
                </a:solidFill>
                <a:latin typeface="Montserrat"/>
                <a:ea typeface="Montserrat"/>
                <a:cs typeface="Montserrat"/>
                <a:sym typeface="Montserrat"/>
              </a:rPr>
              <a:t>Presentation</a:t>
            </a:r>
            <a:endParaRPr b="0" i="0" sz="4000" u="none" cap="none" strike="noStrike">
              <a:solidFill>
                <a:srgbClr val="BFBFBF"/>
              </a:solidFill>
              <a:latin typeface="Montserrat"/>
              <a:ea typeface="Montserrat"/>
              <a:cs typeface="Montserrat"/>
              <a:sym typeface="Montserrat"/>
            </a:endParaRPr>
          </a:p>
        </p:txBody>
      </p:sp>
      <p:sp>
        <p:nvSpPr>
          <p:cNvPr id="84" name="Google Shape;84;p19"/>
          <p:cNvSpPr/>
          <p:nvPr/>
        </p:nvSpPr>
        <p:spPr>
          <a:xfrm>
            <a:off x="6040311" y="3804234"/>
            <a:ext cx="2772385" cy="1528624"/>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b="0" i="0" lang="en-US" sz="1050" u="none" cap="none" strike="noStrike">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b="0" i="0" sz="1050" u="none" cap="none" strike="noStrike">
              <a:solidFill>
                <a:srgbClr val="3F3F3F"/>
              </a:solidFill>
              <a:latin typeface="Lato"/>
              <a:ea typeface="Lato"/>
              <a:cs typeface="Lato"/>
              <a:sym typeface="Lato"/>
            </a:endParaRPr>
          </a:p>
        </p:txBody>
      </p:sp>
      <p:sp>
        <p:nvSpPr>
          <p:cNvPr id="85" name="Google Shape;85;p19"/>
          <p:cNvSpPr txBox="1"/>
          <p:nvPr/>
        </p:nvSpPr>
        <p:spPr>
          <a:xfrm>
            <a:off x="6119823" y="3132559"/>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600" u="none" cap="none" strike="noStrike">
                <a:solidFill>
                  <a:srgbClr val="3F3F3F"/>
                </a:solidFill>
                <a:latin typeface="Lato Light"/>
                <a:ea typeface="Lato Light"/>
                <a:cs typeface="Lato Light"/>
                <a:sym typeface="Lato Light"/>
              </a:rPr>
              <a:t>Animals News Headlines Posted </a:t>
            </a:r>
            <a:endParaRPr b="0" i="0" sz="1600" u="none" cap="none" strike="noStrike">
              <a:solidFill>
                <a:srgbClr val="3F3F3F"/>
              </a:solidFill>
              <a:latin typeface="Calibri"/>
              <a:ea typeface="Calibri"/>
              <a:cs typeface="Calibri"/>
              <a:sym typeface="Calibri"/>
            </a:endParaRPr>
          </a:p>
        </p:txBody>
      </p:sp>
      <p:sp>
        <p:nvSpPr>
          <p:cNvPr id="86" name="Google Shape;86;p1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400" u="none" cap="none" strike="noStrike">
                <a:solidFill>
                  <a:srgbClr val="BFBFBF"/>
                </a:solidFill>
                <a:latin typeface="Lato"/>
                <a:ea typeface="Lato"/>
                <a:cs typeface="Lato"/>
                <a:sym typeface="Lato"/>
              </a:rPr>
              <a:t>Copyright 2021</a:t>
            </a:r>
            <a:endParaRPr b="0" i="0" sz="1400" u="none" cap="none" strike="noStrike">
              <a:solidFill>
                <a:srgbClr val="BFBFBF"/>
              </a:solidFill>
              <a:latin typeface="Lato"/>
              <a:ea typeface="Lato"/>
              <a:cs typeface="Lato"/>
              <a:sym typeface="Lato"/>
            </a:endParaRPr>
          </a:p>
        </p:txBody>
      </p:sp>
      <p:sp>
        <p:nvSpPr>
          <p:cNvPr id="87" name="Google Shape;87;p1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1" lang="en-US" sz="1400" u="none" cap="none" strike="noStrike">
                <a:solidFill>
                  <a:srgbClr val="D8D8D8"/>
                </a:solidFill>
                <a:latin typeface="Lato"/>
                <a:ea typeface="Lato"/>
                <a:cs typeface="Lato"/>
                <a:sym typeface="Lato"/>
              </a:rPr>
              <a:t>We will startup on 2021</a:t>
            </a:r>
            <a:endParaRPr b="0" i="1" sz="1400" u="none" cap="none" strike="noStrike">
              <a:solidFill>
                <a:srgbClr val="D8D8D8"/>
              </a:solidFill>
              <a:latin typeface="Lato"/>
              <a:ea typeface="Lato"/>
              <a:cs typeface="Lato"/>
              <a:sym typeface="Lato"/>
            </a:endParaRPr>
          </a:p>
        </p:txBody>
      </p:sp>
      <p:sp>
        <p:nvSpPr>
          <p:cNvPr id="88" name="Google Shape;88;p19"/>
          <p:cNvSpPr/>
          <p:nvPr/>
        </p:nvSpPr>
        <p:spPr>
          <a:xfrm>
            <a:off x="4158001" y="4154546"/>
            <a:ext cx="828000" cy="828000"/>
          </a:xfrm>
          <a:prstGeom prst="ellipse">
            <a:avLst/>
          </a:prstGeom>
          <a:solidFill>
            <a:schemeClr val="accent2"/>
          </a:solidFill>
          <a:ln>
            <a:noFill/>
          </a:ln>
          <a:effectLst>
            <a:outerShdw blurRad="76200" rotWithShape="0" algn="ctr" dir="42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9" name="Google Shape;89;p19"/>
          <p:cNvSpPr/>
          <p:nvPr/>
        </p:nvSpPr>
        <p:spPr>
          <a:xfrm>
            <a:off x="4410001" y="4406546"/>
            <a:ext cx="324000" cy="324000"/>
          </a:xfrm>
          <a:custGeom>
            <a:rect b="b" l="l" r="r" t="t"/>
            <a:pathLst>
              <a:path extrusionOk="0" h="120000" w="12000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7"/>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03" name="Google Shape;403;p37"/>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04" name="Google Shape;404;p3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05" name="Google Shape;405;p3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06" name="Google Shape;406;p37"/>
          <p:cNvSpPr/>
          <p:nvPr/>
        </p:nvSpPr>
        <p:spPr>
          <a:xfrm>
            <a:off x="2561282" y="1699284"/>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7" name="Google Shape;407;p37"/>
          <p:cNvSpPr/>
          <p:nvPr/>
        </p:nvSpPr>
        <p:spPr>
          <a:xfrm>
            <a:off x="8333982" y="1965090"/>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8" name="Google Shape;408;p37"/>
          <p:cNvSpPr txBox="1"/>
          <p:nvPr/>
        </p:nvSpPr>
        <p:spPr>
          <a:xfrm>
            <a:off x="4613749" y="1969444"/>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E2DCFD"/>
              </a:buClr>
              <a:buSzPts val="1200"/>
              <a:buFont typeface="Lato"/>
              <a:buNone/>
            </a:pPr>
            <a:r>
              <a:rPr b="0" i="0" lang="en-US" sz="1200" u="none" cap="none" strike="noStrike">
                <a:solidFill>
                  <a:srgbClr val="E2DCFD"/>
                </a:solidFill>
                <a:latin typeface="Lato"/>
                <a:ea typeface="Lato"/>
                <a:cs typeface="Lato"/>
                <a:sym typeface="Lato"/>
              </a:rPr>
              <a:t>PUT A TEXT dolor sit amet, a gravida quis wisi, elit diam sit donec maecenas lorem, sodales eget felis libero. </a:t>
            </a:r>
            <a:endParaRPr/>
          </a:p>
        </p:txBody>
      </p:sp>
      <p:sp>
        <p:nvSpPr>
          <p:cNvPr id="409" name="Google Shape;409;p37"/>
          <p:cNvSpPr txBox="1"/>
          <p:nvPr/>
        </p:nvSpPr>
        <p:spPr>
          <a:xfrm>
            <a:off x="8746507" y="1955502"/>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01</a:t>
            </a:r>
            <a:endParaRPr b="1" i="0" sz="4400" u="none" cap="none" strike="noStrike">
              <a:solidFill>
                <a:srgbClr val="343941"/>
              </a:solidFill>
              <a:latin typeface="Lato"/>
              <a:ea typeface="Lato"/>
              <a:cs typeface="Lato"/>
              <a:sym typeface="Lato"/>
            </a:endParaRPr>
          </a:p>
        </p:txBody>
      </p:sp>
      <p:sp>
        <p:nvSpPr>
          <p:cNvPr id="410" name="Google Shape;410;p37"/>
          <p:cNvSpPr txBox="1"/>
          <p:nvPr/>
        </p:nvSpPr>
        <p:spPr>
          <a:xfrm>
            <a:off x="8549041" y="2639403"/>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1" name="Google Shape;411;p37"/>
          <p:cNvSpPr/>
          <p:nvPr/>
        </p:nvSpPr>
        <p:spPr>
          <a:xfrm>
            <a:off x="3150249" y="1986342"/>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01</a:t>
            </a:r>
            <a:endParaRPr b="0" i="0" sz="2800" u="none" cap="none" strike="noStrike">
              <a:solidFill>
                <a:srgbClr val="FFFFFF"/>
              </a:solidFill>
              <a:latin typeface="Lato"/>
              <a:ea typeface="Lato"/>
              <a:cs typeface="Lato"/>
              <a:sym typeface="Lato"/>
            </a:endParaRPr>
          </a:p>
        </p:txBody>
      </p:sp>
      <p:sp>
        <p:nvSpPr>
          <p:cNvPr id="412" name="Google Shape;412;p37"/>
          <p:cNvSpPr txBox="1"/>
          <p:nvPr/>
        </p:nvSpPr>
        <p:spPr>
          <a:xfrm>
            <a:off x="2822482" y="2461598"/>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13" name="Google Shape;413;p37"/>
          <p:cNvSpPr/>
          <p:nvPr/>
        </p:nvSpPr>
        <p:spPr>
          <a:xfrm>
            <a:off x="2561282" y="3227277"/>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4" name="Google Shape;414;p37"/>
          <p:cNvSpPr/>
          <p:nvPr/>
        </p:nvSpPr>
        <p:spPr>
          <a:xfrm>
            <a:off x="8333982" y="3493083"/>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5" name="Google Shape;415;p37"/>
          <p:cNvSpPr txBox="1"/>
          <p:nvPr/>
        </p:nvSpPr>
        <p:spPr>
          <a:xfrm>
            <a:off x="4613749" y="3497437"/>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D5E0FF"/>
              </a:buClr>
              <a:buSzPts val="1200"/>
              <a:buFont typeface="Lato"/>
              <a:buNone/>
            </a:pPr>
            <a:r>
              <a:rPr b="0" i="0" lang="en-US" sz="1200" u="none" cap="none" strike="noStrike">
                <a:solidFill>
                  <a:srgbClr val="D5E0FF"/>
                </a:solidFill>
                <a:latin typeface="Lato"/>
                <a:ea typeface="Lato"/>
                <a:cs typeface="Lato"/>
                <a:sym typeface="Lato"/>
              </a:rPr>
              <a:t>PUT A TEXT dolor sit amet, a gravida quis wisi, elit diam sit donec maecenas lorem, sodales eget felis libero. </a:t>
            </a:r>
            <a:endParaRPr/>
          </a:p>
        </p:txBody>
      </p:sp>
      <p:sp>
        <p:nvSpPr>
          <p:cNvPr id="416" name="Google Shape;416;p37"/>
          <p:cNvSpPr txBox="1"/>
          <p:nvPr/>
        </p:nvSpPr>
        <p:spPr>
          <a:xfrm>
            <a:off x="8746507" y="3483495"/>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02</a:t>
            </a:r>
            <a:endParaRPr b="1" i="0" sz="4400" u="none" cap="none" strike="noStrike">
              <a:solidFill>
                <a:srgbClr val="343941"/>
              </a:solidFill>
              <a:latin typeface="Lato"/>
              <a:ea typeface="Lato"/>
              <a:cs typeface="Lato"/>
              <a:sym typeface="Lato"/>
            </a:endParaRPr>
          </a:p>
        </p:txBody>
      </p:sp>
      <p:sp>
        <p:nvSpPr>
          <p:cNvPr id="417" name="Google Shape;417;p37"/>
          <p:cNvSpPr txBox="1"/>
          <p:nvPr/>
        </p:nvSpPr>
        <p:spPr>
          <a:xfrm>
            <a:off x="8549041" y="4167396"/>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8" name="Google Shape;418;p37"/>
          <p:cNvSpPr/>
          <p:nvPr/>
        </p:nvSpPr>
        <p:spPr>
          <a:xfrm>
            <a:off x="3150249" y="3514335"/>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02</a:t>
            </a:r>
            <a:endParaRPr b="0" i="0" sz="2800" u="none" cap="none" strike="noStrike">
              <a:solidFill>
                <a:srgbClr val="FFFFFF"/>
              </a:solidFill>
              <a:latin typeface="Lato"/>
              <a:ea typeface="Lato"/>
              <a:cs typeface="Lato"/>
              <a:sym typeface="Lato"/>
            </a:endParaRPr>
          </a:p>
        </p:txBody>
      </p:sp>
      <p:sp>
        <p:nvSpPr>
          <p:cNvPr id="419" name="Google Shape;419;p37"/>
          <p:cNvSpPr txBox="1"/>
          <p:nvPr/>
        </p:nvSpPr>
        <p:spPr>
          <a:xfrm>
            <a:off x="2822482" y="3989591"/>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20" name="Google Shape;420;p37"/>
          <p:cNvSpPr/>
          <p:nvPr/>
        </p:nvSpPr>
        <p:spPr>
          <a:xfrm>
            <a:off x="2561282" y="4758398"/>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1" name="Google Shape;421;p37"/>
          <p:cNvSpPr/>
          <p:nvPr/>
        </p:nvSpPr>
        <p:spPr>
          <a:xfrm>
            <a:off x="8333982" y="5024204"/>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2" name="Google Shape;422;p37"/>
          <p:cNvSpPr txBox="1"/>
          <p:nvPr/>
        </p:nvSpPr>
        <p:spPr>
          <a:xfrm>
            <a:off x="4613749" y="5028558"/>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CFF7F4"/>
              </a:buClr>
              <a:buSzPts val="1200"/>
              <a:buFont typeface="Lato"/>
              <a:buNone/>
            </a:pPr>
            <a:r>
              <a:rPr b="0" i="0" lang="en-US" sz="1200" u="none" cap="none" strike="noStrike">
                <a:solidFill>
                  <a:srgbClr val="CFF7F4"/>
                </a:solidFill>
                <a:latin typeface="Lato"/>
                <a:ea typeface="Lato"/>
                <a:cs typeface="Lato"/>
                <a:sym typeface="Lato"/>
              </a:rPr>
              <a:t>PUT A TEXT dolor sit amet, a gravida quis wisi, elit diam sit donec maecenas lorem, sodales eget felis libero. </a:t>
            </a:r>
            <a:endParaRPr/>
          </a:p>
        </p:txBody>
      </p:sp>
      <p:sp>
        <p:nvSpPr>
          <p:cNvPr id="423" name="Google Shape;423;p37"/>
          <p:cNvSpPr txBox="1"/>
          <p:nvPr/>
        </p:nvSpPr>
        <p:spPr>
          <a:xfrm>
            <a:off x="8746507" y="5014616"/>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03</a:t>
            </a:r>
            <a:endParaRPr b="1" i="0" sz="4400" u="none" cap="none" strike="noStrike">
              <a:solidFill>
                <a:srgbClr val="343941"/>
              </a:solidFill>
              <a:latin typeface="Lato"/>
              <a:ea typeface="Lato"/>
              <a:cs typeface="Lato"/>
              <a:sym typeface="Lato"/>
            </a:endParaRPr>
          </a:p>
        </p:txBody>
      </p:sp>
      <p:sp>
        <p:nvSpPr>
          <p:cNvPr id="424" name="Google Shape;424;p37"/>
          <p:cNvSpPr txBox="1"/>
          <p:nvPr/>
        </p:nvSpPr>
        <p:spPr>
          <a:xfrm>
            <a:off x="8549041" y="5698517"/>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25" name="Google Shape;425;p37"/>
          <p:cNvSpPr/>
          <p:nvPr/>
        </p:nvSpPr>
        <p:spPr>
          <a:xfrm>
            <a:off x="3150249" y="5045456"/>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03</a:t>
            </a:r>
            <a:endParaRPr b="0" i="0" sz="2800" u="none" cap="none" strike="noStrike">
              <a:solidFill>
                <a:srgbClr val="FFFFFF"/>
              </a:solidFill>
              <a:latin typeface="Lato"/>
              <a:ea typeface="Lato"/>
              <a:cs typeface="Lato"/>
              <a:sym typeface="Lato"/>
            </a:endParaRPr>
          </a:p>
        </p:txBody>
      </p:sp>
      <p:sp>
        <p:nvSpPr>
          <p:cNvPr id="426" name="Google Shape;426;p37"/>
          <p:cNvSpPr txBox="1"/>
          <p:nvPr/>
        </p:nvSpPr>
        <p:spPr>
          <a:xfrm>
            <a:off x="2822482" y="5520712"/>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38"/>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32" name="Google Shape;432;p38"/>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33" name="Google Shape;433;p3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34" name="Google Shape;434;p3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cxnSp>
        <p:nvCxnSpPr>
          <p:cNvPr id="435" name="Google Shape;435;p38"/>
          <p:cNvCxnSpPr/>
          <p:nvPr/>
        </p:nvCxnSpPr>
        <p:spPr>
          <a:xfrm flipH="1" rot="10800000">
            <a:off x="6935814" y="2695990"/>
            <a:ext cx="3086100" cy="1406586"/>
          </a:xfrm>
          <a:prstGeom prst="straightConnector1">
            <a:avLst/>
          </a:prstGeom>
          <a:noFill/>
          <a:ln cap="flat" cmpd="sng" w="9525">
            <a:solidFill>
              <a:srgbClr val="D8D8D8"/>
            </a:solidFill>
            <a:prstDash val="solid"/>
            <a:miter lim="800000"/>
            <a:headEnd len="sm" w="sm" type="none"/>
            <a:tailEnd len="sm" w="sm" type="none"/>
          </a:ln>
        </p:spPr>
      </p:cxnSp>
      <p:cxnSp>
        <p:nvCxnSpPr>
          <p:cNvPr id="436" name="Google Shape;436;p38"/>
          <p:cNvCxnSpPr/>
          <p:nvPr/>
        </p:nvCxnSpPr>
        <p:spPr>
          <a:xfrm flipH="1" rot="10800000">
            <a:off x="6935814" y="3793242"/>
            <a:ext cx="3086100" cy="80539"/>
          </a:xfrm>
          <a:prstGeom prst="straightConnector1">
            <a:avLst/>
          </a:prstGeom>
          <a:noFill/>
          <a:ln cap="flat" cmpd="sng" w="9525">
            <a:solidFill>
              <a:srgbClr val="D8D8D8"/>
            </a:solidFill>
            <a:prstDash val="solid"/>
            <a:miter lim="800000"/>
            <a:headEnd len="sm" w="sm" type="none"/>
            <a:tailEnd len="sm" w="sm" type="none"/>
          </a:ln>
        </p:spPr>
      </p:cxnSp>
      <p:cxnSp>
        <p:nvCxnSpPr>
          <p:cNvPr id="437" name="Google Shape;437;p38"/>
          <p:cNvCxnSpPr/>
          <p:nvPr/>
        </p:nvCxnSpPr>
        <p:spPr>
          <a:xfrm>
            <a:off x="6935814" y="3951427"/>
            <a:ext cx="3086100" cy="966339"/>
          </a:xfrm>
          <a:prstGeom prst="straightConnector1">
            <a:avLst/>
          </a:prstGeom>
          <a:noFill/>
          <a:ln cap="flat" cmpd="sng" w="9525">
            <a:solidFill>
              <a:srgbClr val="D8D8D8"/>
            </a:solidFill>
            <a:prstDash val="solid"/>
            <a:miter lim="800000"/>
            <a:headEnd len="sm" w="sm" type="none"/>
            <a:tailEnd len="sm" w="sm" type="none"/>
          </a:ln>
        </p:spPr>
      </p:cxnSp>
      <p:cxnSp>
        <p:nvCxnSpPr>
          <p:cNvPr id="438" name="Google Shape;438;p38"/>
          <p:cNvCxnSpPr/>
          <p:nvPr/>
        </p:nvCxnSpPr>
        <p:spPr>
          <a:xfrm>
            <a:off x="7013338" y="4047105"/>
            <a:ext cx="2775865" cy="1899021"/>
          </a:xfrm>
          <a:prstGeom prst="straightConnector1">
            <a:avLst/>
          </a:prstGeom>
          <a:noFill/>
          <a:ln cap="flat" cmpd="sng" w="9525">
            <a:solidFill>
              <a:srgbClr val="D8D8D8"/>
            </a:solidFill>
            <a:prstDash val="solid"/>
            <a:miter lim="800000"/>
            <a:headEnd len="sm" w="sm" type="none"/>
            <a:tailEnd len="sm" w="sm" type="none"/>
          </a:ln>
        </p:spPr>
      </p:cxnSp>
      <p:sp>
        <p:nvSpPr>
          <p:cNvPr id="439" name="Google Shape;439;p38"/>
          <p:cNvSpPr/>
          <p:nvPr/>
        </p:nvSpPr>
        <p:spPr>
          <a:xfrm>
            <a:off x="5051920" y="2384993"/>
            <a:ext cx="2853389" cy="2853389"/>
          </a:xfrm>
          <a:prstGeom prst="ellipse">
            <a:avLst/>
          </a:prstGeom>
          <a:solidFill>
            <a:schemeClr val="accent2"/>
          </a:solidFill>
          <a:ln cap="flat" cmpd="sng" w="57150">
            <a:solidFill>
              <a:schemeClr val="lt1"/>
            </a:solidFill>
            <a:prstDash val="solid"/>
            <a:miter lim="800000"/>
            <a:headEnd len="sm" w="sm" type="none"/>
            <a:tailEnd len="sm" w="sm" type="none"/>
          </a:ln>
          <a:effectLst>
            <a:outerShdw blurRad="2286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0" name="Google Shape;440;p38"/>
          <p:cNvSpPr/>
          <p:nvPr/>
        </p:nvSpPr>
        <p:spPr>
          <a:xfrm>
            <a:off x="5292865" y="2890051"/>
            <a:ext cx="2377828" cy="14152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0" lang="en-US" sz="6600">
                <a:solidFill>
                  <a:schemeClr val="lt1"/>
                </a:solidFill>
                <a:latin typeface="Lato"/>
                <a:ea typeface="Lato"/>
                <a:cs typeface="Lato"/>
                <a:sym typeface="Lato"/>
              </a:rPr>
              <a:t>80%</a:t>
            </a:r>
            <a:endParaRPr b="1" sz="6600">
              <a:solidFill>
                <a:schemeClr val="lt1"/>
              </a:solidFill>
              <a:latin typeface="Lato"/>
              <a:ea typeface="Lato"/>
              <a:cs typeface="Lato"/>
              <a:sym typeface="Lato"/>
            </a:endParaRPr>
          </a:p>
        </p:txBody>
      </p:sp>
      <p:sp>
        <p:nvSpPr>
          <p:cNvPr id="441" name="Google Shape;441;p38"/>
          <p:cNvSpPr/>
          <p:nvPr/>
        </p:nvSpPr>
        <p:spPr>
          <a:xfrm>
            <a:off x="5057886" y="5849921"/>
            <a:ext cx="2847423" cy="43088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rgbClr val="3F3F3F"/>
                </a:solidFill>
                <a:latin typeface="Lato"/>
                <a:ea typeface="Lato"/>
                <a:cs typeface="Lato"/>
                <a:sym typeface="Lato"/>
              </a:rPr>
              <a:t>Lorem Ipsum is simply dummy text for example lorem ipsum dolor sit amet</a:t>
            </a:r>
            <a:endParaRPr sz="1050">
              <a:solidFill>
                <a:srgbClr val="3F3F3F"/>
              </a:solidFill>
              <a:latin typeface="Lato"/>
              <a:ea typeface="Lato"/>
              <a:cs typeface="Lato"/>
              <a:sym typeface="Lato"/>
            </a:endParaRPr>
          </a:p>
        </p:txBody>
      </p:sp>
      <p:sp>
        <p:nvSpPr>
          <p:cNvPr id="442" name="Google Shape;442;p38"/>
          <p:cNvSpPr/>
          <p:nvPr/>
        </p:nvSpPr>
        <p:spPr>
          <a:xfrm>
            <a:off x="5857870" y="5474212"/>
            <a:ext cx="124745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Lato"/>
                <a:ea typeface="Lato"/>
                <a:cs typeface="Lato"/>
                <a:sym typeface="Lato"/>
              </a:rPr>
              <a:t>Subtitle Here</a:t>
            </a:r>
            <a:endParaRPr/>
          </a:p>
        </p:txBody>
      </p:sp>
      <p:sp>
        <p:nvSpPr>
          <p:cNvPr id="443" name="Google Shape;443;p38"/>
          <p:cNvSpPr/>
          <p:nvPr/>
        </p:nvSpPr>
        <p:spPr>
          <a:xfrm>
            <a:off x="9692692" y="2298294"/>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4" name="Google Shape;444;p38"/>
          <p:cNvSpPr/>
          <p:nvPr/>
        </p:nvSpPr>
        <p:spPr>
          <a:xfrm>
            <a:off x="9692692" y="33793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5" name="Google Shape;445;p38"/>
          <p:cNvSpPr/>
          <p:nvPr/>
        </p:nvSpPr>
        <p:spPr>
          <a:xfrm>
            <a:off x="9692692" y="44104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6" name="Google Shape;446;p38"/>
          <p:cNvSpPr/>
          <p:nvPr/>
        </p:nvSpPr>
        <p:spPr>
          <a:xfrm>
            <a:off x="9692692" y="5447986"/>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7" name="Google Shape;447;p38"/>
          <p:cNvSpPr/>
          <p:nvPr/>
        </p:nvSpPr>
        <p:spPr>
          <a:xfrm>
            <a:off x="9612127" y="242260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70%</a:t>
            </a:r>
            <a:endParaRPr sz="1800">
              <a:solidFill>
                <a:schemeClr val="lt1"/>
              </a:solidFill>
              <a:latin typeface="Lato"/>
              <a:ea typeface="Lato"/>
              <a:cs typeface="Lato"/>
              <a:sym typeface="Lato"/>
            </a:endParaRPr>
          </a:p>
        </p:txBody>
      </p:sp>
      <p:sp>
        <p:nvSpPr>
          <p:cNvPr id="448" name="Google Shape;448;p38"/>
          <p:cNvSpPr/>
          <p:nvPr/>
        </p:nvSpPr>
        <p:spPr>
          <a:xfrm>
            <a:off x="9615168" y="3490074"/>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3</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49" name="Google Shape;449;p38"/>
          <p:cNvSpPr/>
          <p:nvPr/>
        </p:nvSpPr>
        <p:spPr>
          <a:xfrm>
            <a:off x="9617756" y="554524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5</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50" name="Google Shape;450;p38"/>
          <p:cNvSpPr/>
          <p:nvPr/>
        </p:nvSpPr>
        <p:spPr>
          <a:xfrm>
            <a:off x="9612127" y="4499723"/>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80%</a:t>
            </a:r>
            <a:endParaRPr sz="1800">
              <a:solidFill>
                <a:schemeClr val="lt1"/>
              </a:solidFill>
              <a:latin typeface="Lato"/>
              <a:ea typeface="Lato"/>
              <a:cs typeface="Lato"/>
              <a:sym typeface="Lato"/>
            </a:endParaRPr>
          </a:p>
        </p:txBody>
      </p:sp>
      <p:sp>
        <p:nvSpPr>
          <p:cNvPr id="451" name="Google Shape;451;p38"/>
          <p:cNvSpPr txBox="1"/>
          <p:nvPr/>
        </p:nvSpPr>
        <p:spPr>
          <a:xfrm>
            <a:off x="1091875" y="2412966"/>
            <a:ext cx="1415772"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rgbClr val="3F3F3F"/>
                </a:solidFill>
                <a:latin typeface="Lato"/>
                <a:ea typeface="Lato"/>
                <a:cs typeface="Lato"/>
                <a:sym typeface="Lato"/>
              </a:rPr>
              <a:t>Insert title here</a:t>
            </a:r>
            <a:endParaRPr/>
          </a:p>
        </p:txBody>
      </p:sp>
      <p:sp>
        <p:nvSpPr>
          <p:cNvPr id="452" name="Google Shape;452;p38"/>
          <p:cNvSpPr txBox="1"/>
          <p:nvPr/>
        </p:nvSpPr>
        <p:spPr>
          <a:xfrm>
            <a:off x="1091874" y="2971048"/>
            <a:ext cx="3749366" cy="10618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50">
                <a:solidFill>
                  <a:srgbClr val="3F3F3F"/>
                </a:solidFill>
                <a:latin typeface="Lato"/>
                <a:ea typeface="Lato"/>
                <a:cs typeface="Lato"/>
                <a:sym typeface="Lato"/>
              </a:rPr>
              <a:t>Perspiciatis unde omnis iste natus voluptatem rem aperiam. Perspiciatis unde omnis iste natus voluptatem rem aperiam.Perspiciatis unde omnis iste natus voluptatem rem aperiam. Perspiciatis unde</a:t>
            </a:r>
            <a:endParaRPr sz="1050">
              <a:solidFill>
                <a:srgbClr val="3F3F3F"/>
              </a:solidFill>
              <a:latin typeface="Lato"/>
              <a:ea typeface="Lato"/>
              <a:cs typeface="Lato"/>
              <a:sym typeface="Lato"/>
            </a:endParaRPr>
          </a:p>
        </p:txBody>
      </p:sp>
      <p:sp>
        <p:nvSpPr>
          <p:cNvPr id="453" name="Google Shape;453;p38"/>
          <p:cNvSpPr/>
          <p:nvPr/>
        </p:nvSpPr>
        <p:spPr>
          <a:xfrm>
            <a:off x="1148257" y="4581758"/>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4" name="Google Shape;454;p38"/>
          <p:cNvSpPr/>
          <p:nvPr/>
        </p:nvSpPr>
        <p:spPr>
          <a:xfrm>
            <a:off x="1038361" y="4703267"/>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5.4%</a:t>
            </a:r>
            <a:endParaRPr b="1" sz="1600">
              <a:solidFill>
                <a:schemeClr val="lt1"/>
              </a:solidFill>
              <a:latin typeface="Lato"/>
              <a:ea typeface="Lato"/>
              <a:cs typeface="Lato"/>
              <a:sym typeface="Lato"/>
            </a:endParaRPr>
          </a:p>
        </p:txBody>
      </p:sp>
      <p:sp>
        <p:nvSpPr>
          <p:cNvPr id="455" name="Google Shape;455;p38"/>
          <p:cNvSpPr/>
          <p:nvPr/>
        </p:nvSpPr>
        <p:spPr>
          <a:xfrm>
            <a:off x="1931814" y="4478882"/>
            <a:ext cx="2668021"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
        <p:nvSpPr>
          <p:cNvPr id="456" name="Google Shape;456;p38"/>
          <p:cNvSpPr/>
          <p:nvPr/>
        </p:nvSpPr>
        <p:spPr>
          <a:xfrm>
            <a:off x="1148257" y="5498525"/>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7" name="Google Shape;457;p38"/>
          <p:cNvSpPr/>
          <p:nvPr/>
        </p:nvSpPr>
        <p:spPr>
          <a:xfrm>
            <a:off x="1038361" y="5620034"/>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7.1%</a:t>
            </a:r>
            <a:endParaRPr b="1" sz="1600">
              <a:solidFill>
                <a:schemeClr val="lt1"/>
              </a:solidFill>
              <a:latin typeface="Lato"/>
              <a:ea typeface="Lato"/>
              <a:cs typeface="Lato"/>
              <a:sym typeface="Lato"/>
            </a:endParaRPr>
          </a:p>
        </p:txBody>
      </p:sp>
      <p:sp>
        <p:nvSpPr>
          <p:cNvPr id="458" name="Google Shape;458;p38"/>
          <p:cNvSpPr/>
          <p:nvPr/>
        </p:nvSpPr>
        <p:spPr>
          <a:xfrm>
            <a:off x="1931815" y="5395649"/>
            <a:ext cx="2610414"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39"/>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64" name="Google Shape;464;p39"/>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65" name="Google Shape;465;p3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66" name="Google Shape;466;p3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67" name="Google Shape;467;p39"/>
          <p:cNvSpPr/>
          <p:nvPr/>
        </p:nvSpPr>
        <p:spPr>
          <a:xfrm>
            <a:off x="1043661" y="2209607"/>
            <a:ext cx="923827" cy="92382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68" name="Google Shape;468;p39"/>
          <p:cNvSpPr txBox="1"/>
          <p:nvPr/>
        </p:nvSpPr>
        <p:spPr>
          <a:xfrm>
            <a:off x="2029680" y="2128058"/>
            <a:ext cx="96372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Infographic</a:t>
            </a:r>
            <a:endParaRPr b="1" sz="1200">
              <a:solidFill>
                <a:srgbClr val="7F7F7F"/>
              </a:solidFill>
              <a:latin typeface="Lato"/>
              <a:ea typeface="Lato"/>
              <a:cs typeface="Lato"/>
              <a:sym typeface="Lato"/>
            </a:endParaRPr>
          </a:p>
        </p:txBody>
      </p:sp>
      <p:sp>
        <p:nvSpPr>
          <p:cNvPr id="469" name="Google Shape;469;p39"/>
          <p:cNvSpPr/>
          <p:nvPr/>
        </p:nvSpPr>
        <p:spPr>
          <a:xfrm>
            <a:off x="2029680" y="2383488"/>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0" name="Google Shape;470;p39"/>
          <p:cNvSpPr/>
          <p:nvPr/>
        </p:nvSpPr>
        <p:spPr>
          <a:xfrm>
            <a:off x="1043661" y="3517244"/>
            <a:ext cx="923827" cy="923827"/>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1" name="Google Shape;471;p39"/>
          <p:cNvSpPr txBox="1"/>
          <p:nvPr/>
        </p:nvSpPr>
        <p:spPr>
          <a:xfrm>
            <a:off x="2029680" y="3435695"/>
            <a:ext cx="13580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Company Server </a:t>
            </a:r>
            <a:endParaRPr b="1" sz="1200">
              <a:solidFill>
                <a:srgbClr val="7F7F7F"/>
              </a:solidFill>
              <a:latin typeface="Lato"/>
              <a:ea typeface="Lato"/>
              <a:cs typeface="Lato"/>
              <a:sym typeface="Lato"/>
            </a:endParaRPr>
          </a:p>
        </p:txBody>
      </p:sp>
      <p:sp>
        <p:nvSpPr>
          <p:cNvPr id="472" name="Google Shape;472;p39"/>
          <p:cNvSpPr/>
          <p:nvPr/>
        </p:nvSpPr>
        <p:spPr>
          <a:xfrm>
            <a:off x="2029680" y="3691125"/>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3" name="Google Shape;473;p39"/>
          <p:cNvSpPr/>
          <p:nvPr/>
        </p:nvSpPr>
        <p:spPr>
          <a:xfrm>
            <a:off x="1043661" y="4823585"/>
            <a:ext cx="923827" cy="923827"/>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4" name="Google Shape;474;p39"/>
          <p:cNvSpPr txBox="1"/>
          <p:nvPr/>
        </p:nvSpPr>
        <p:spPr>
          <a:xfrm>
            <a:off x="2029680" y="4709617"/>
            <a:ext cx="122982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Design Graphic</a:t>
            </a:r>
            <a:endParaRPr b="1" sz="1200">
              <a:solidFill>
                <a:srgbClr val="7F7F7F"/>
              </a:solidFill>
              <a:latin typeface="Lato"/>
              <a:ea typeface="Lato"/>
              <a:cs typeface="Lato"/>
              <a:sym typeface="Lato"/>
            </a:endParaRPr>
          </a:p>
        </p:txBody>
      </p:sp>
      <p:sp>
        <p:nvSpPr>
          <p:cNvPr id="475" name="Google Shape;475;p39"/>
          <p:cNvSpPr/>
          <p:nvPr/>
        </p:nvSpPr>
        <p:spPr>
          <a:xfrm>
            <a:off x="2029680" y="4997466"/>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6" name="Google Shape;476;p39"/>
          <p:cNvSpPr/>
          <p:nvPr/>
        </p:nvSpPr>
        <p:spPr>
          <a:xfrm>
            <a:off x="6570274" y="2209607"/>
            <a:ext cx="923827" cy="92382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7" name="Google Shape;477;p39"/>
          <p:cNvSpPr txBox="1"/>
          <p:nvPr/>
        </p:nvSpPr>
        <p:spPr>
          <a:xfrm>
            <a:off x="7578090" y="2128058"/>
            <a:ext cx="1074333"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Photography</a:t>
            </a:r>
            <a:endParaRPr b="1" sz="1200">
              <a:solidFill>
                <a:srgbClr val="7F7F7F"/>
              </a:solidFill>
              <a:latin typeface="Lato"/>
              <a:ea typeface="Lato"/>
              <a:cs typeface="Lato"/>
              <a:sym typeface="Lato"/>
            </a:endParaRPr>
          </a:p>
        </p:txBody>
      </p:sp>
      <p:sp>
        <p:nvSpPr>
          <p:cNvPr id="478" name="Google Shape;478;p39"/>
          <p:cNvSpPr/>
          <p:nvPr/>
        </p:nvSpPr>
        <p:spPr>
          <a:xfrm>
            <a:off x="7578090" y="2383488"/>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9" name="Google Shape;479;p39"/>
          <p:cNvSpPr/>
          <p:nvPr/>
        </p:nvSpPr>
        <p:spPr>
          <a:xfrm>
            <a:off x="6592071" y="3517244"/>
            <a:ext cx="923827" cy="923827"/>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0" name="Google Shape;480;p39"/>
          <p:cNvSpPr txBox="1"/>
          <p:nvPr/>
        </p:nvSpPr>
        <p:spPr>
          <a:xfrm>
            <a:off x="7578090" y="3435695"/>
            <a:ext cx="103746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Cloud media</a:t>
            </a:r>
            <a:endParaRPr/>
          </a:p>
          <a:p>
            <a:pPr indent="0" lvl="0" marL="0" marR="0" rtl="0" algn="l">
              <a:spcBef>
                <a:spcPts val="0"/>
              </a:spcBef>
              <a:spcAft>
                <a:spcPts val="0"/>
              </a:spcAft>
              <a:buNone/>
            </a:pPr>
            <a:r>
              <a:t/>
            </a:r>
            <a:endParaRPr b="1" sz="1200">
              <a:solidFill>
                <a:srgbClr val="7F7F7F"/>
              </a:solidFill>
              <a:latin typeface="Lato"/>
              <a:ea typeface="Lato"/>
              <a:cs typeface="Lato"/>
              <a:sym typeface="Lato"/>
            </a:endParaRPr>
          </a:p>
        </p:txBody>
      </p:sp>
      <p:sp>
        <p:nvSpPr>
          <p:cNvPr id="481" name="Google Shape;481;p39"/>
          <p:cNvSpPr/>
          <p:nvPr/>
        </p:nvSpPr>
        <p:spPr>
          <a:xfrm>
            <a:off x="6592071" y="4823585"/>
            <a:ext cx="923827" cy="92382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2" name="Google Shape;482;p39"/>
          <p:cNvSpPr txBox="1"/>
          <p:nvPr/>
        </p:nvSpPr>
        <p:spPr>
          <a:xfrm>
            <a:off x="7578090" y="4709617"/>
            <a:ext cx="95891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Music Area</a:t>
            </a:r>
            <a:endParaRPr b="1" sz="1200">
              <a:solidFill>
                <a:srgbClr val="7F7F7F"/>
              </a:solidFill>
              <a:latin typeface="Lato"/>
              <a:ea typeface="Lato"/>
              <a:cs typeface="Lato"/>
              <a:sym typeface="Lato"/>
            </a:endParaRPr>
          </a:p>
        </p:txBody>
      </p:sp>
      <p:sp>
        <p:nvSpPr>
          <p:cNvPr id="483" name="Google Shape;483;p39"/>
          <p:cNvSpPr/>
          <p:nvPr/>
        </p:nvSpPr>
        <p:spPr>
          <a:xfrm>
            <a:off x="7578090" y="4997466"/>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4" name="Google Shape;484;p39"/>
          <p:cNvSpPr/>
          <p:nvPr/>
        </p:nvSpPr>
        <p:spPr>
          <a:xfrm>
            <a:off x="7578090" y="3745100"/>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5" name="Google Shape;485;p39"/>
          <p:cNvSpPr/>
          <p:nvPr/>
        </p:nvSpPr>
        <p:spPr>
          <a:xfrm>
            <a:off x="1321778" y="2493252"/>
            <a:ext cx="367591" cy="356535"/>
          </a:xfrm>
          <a:custGeom>
            <a:rect b="b" l="l" r="r" t="t"/>
            <a:pathLst>
              <a:path extrusionOk="0" h="128" w="132">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6" name="Google Shape;486;p39"/>
          <p:cNvSpPr/>
          <p:nvPr/>
        </p:nvSpPr>
        <p:spPr>
          <a:xfrm>
            <a:off x="1348725" y="3839597"/>
            <a:ext cx="313696" cy="356535"/>
          </a:xfrm>
          <a:custGeom>
            <a:rect b="b" l="l" r="r" t="t"/>
            <a:pathLst>
              <a:path extrusionOk="0" h="128" w="112">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7" name="Google Shape;487;p39"/>
          <p:cNvSpPr/>
          <p:nvPr/>
        </p:nvSpPr>
        <p:spPr>
          <a:xfrm>
            <a:off x="1321778" y="5107230"/>
            <a:ext cx="356535" cy="356535"/>
          </a:xfrm>
          <a:custGeom>
            <a:rect b="b" l="l" r="r" t="t"/>
            <a:pathLst>
              <a:path extrusionOk="0" h="128" w="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nvGrpSpPr>
          <p:cNvPr id="488" name="Google Shape;488;p39"/>
          <p:cNvGrpSpPr/>
          <p:nvPr/>
        </p:nvGrpSpPr>
        <p:grpSpPr>
          <a:xfrm>
            <a:off x="6875716" y="2488553"/>
            <a:ext cx="356535" cy="299876"/>
            <a:chOff x="7426918" y="1990445"/>
            <a:chExt cx="356535" cy="299876"/>
          </a:xfrm>
        </p:grpSpPr>
        <p:sp>
          <p:nvSpPr>
            <p:cNvPr id="489" name="Google Shape;489;p39"/>
            <p:cNvSpPr/>
            <p:nvPr/>
          </p:nvSpPr>
          <p:spPr>
            <a:xfrm>
              <a:off x="7515361" y="2067833"/>
              <a:ext cx="179650" cy="178268"/>
            </a:xfrm>
            <a:custGeom>
              <a:rect b="b" l="l" r="r" t="t"/>
              <a:pathLst>
                <a:path extrusionOk="0" h="64" w="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0" name="Google Shape;490;p39"/>
            <p:cNvSpPr/>
            <p:nvPr/>
          </p:nvSpPr>
          <p:spPr>
            <a:xfrm>
              <a:off x="7560965" y="2112054"/>
              <a:ext cx="49749" cy="51131"/>
            </a:xfrm>
            <a:custGeom>
              <a:rect b="b" l="l" r="r" t="t"/>
              <a:pathLst>
                <a:path extrusionOk="0" h="18" w="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1" name="Google Shape;491;p39"/>
            <p:cNvSpPr/>
            <p:nvPr/>
          </p:nvSpPr>
          <p:spPr>
            <a:xfrm>
              <a:off x="7426918" y="1990445"/>
              <a:ext cx="356535" cy="299876"/>
            </a:xfrm>
            <a:custGeom>
              <a:rect b="b" l="l" r="r" t="t"/>
              <a:pathLst>
                <a:path extrusionOk="0" h="108" w="12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2" name="Google Shape;492;p39"/>
          <p:cNvGrpSpPr/>
          <p:nvPr/>
        </p:nvGrpSpPr>
        <p:grpSpPr>
          <a:xfrm>
            <a:off x="6854807" y="3827040"/>
            <a:ext cx="354760" cy="346107"/>
            <a:chOff x="6219733" y="5833669"/>
            <a:chExt cx="354760" cy="346107"/>
          </a:xfrm>
        </p:grpSpPr>
        <p:sp>
          <p:nvSpPr>
            <p:cNvPr id="493" name="Google Shape;493;p39"/>
            <p:cNvSpPr/>
            <p:nvPr/>
          </p:nvSpPr>
          <p:spPr>
            <a:xfrm>
              <a:off x="6219733" y="5833669"/>
              <a:ext cx="354760" cy="227442"/>
            </a:xfrm>
            <a:custGeom>
              <a:rect b="b" l="l" r="r" t="t"/>
              <a:pathLst>
                <a:path extrusionOk="0" h="119" w="186">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4" name="Google Shape;494;p39"/>
            <p:cNvSpPr/>
            <p:nvPr/>
          </p:nvSpPr>
          <p:spPr>
            <a:xfrm>
              <a:off x="6338398" y="6113027"/>
              <a:ext cx="117429" cy="66749"/>
            </a:xfrm>
            <a:custGeom>
              <a:rect b="b" l="l" r="r" t="t"/>
              <a:pathLst>
                <a:path extrusionOk="0" h="54" w="95">
                  <a:moveTo>
                    <a:pt x="47" y="54"/>
                  </a:moveTo>
                  <a:lnTo>
                    <a:pt x="0" y="6"/>
                  </a:lnTo>
                  <a:lnTo>
                    <a:pt x="6" y="0"/>
                  </a:lnTo>
                  <a:lnTo>
                    <a:pt x="47" y="40"/>
                  </a:lnTo>
                  <a:lnTo>
                    <a:pt x="89" y="0"/>
                  </a:lnTo>
                  <a:lnTo>
                    <a:pt x="95" y="6"/>
                  </a:lnTo>
                  <a:lnTo>
                    <a:pt x="47" y="54"/>
                  </a:ln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5" name="Google Shape;495;p39"/>
          <p:cNvGrpSpPr/>
          <p:nvPr/>
        </p:nvGrpSpPr>
        <p:grpSpPr>
          <a:xfrm>
            <a:off x="6899026" y="5082715"/>
            <a:ext cx="362063" cy="356535"/>
            <a:chOff x="6709702" y="1242827"/>
            <a:chExt cx="362063" cy="356535"/>
          </a:xfrm>
        </p:grpSpPr>
        <p:sp>
          <p:nvSpPr>
            <p:cNvPr id="496" name="Google Shape;496;p39"/>
            <p:cNvSpPr/>
            <p:nvPr/>
          </p:nvSpPr>
          <p:spPr>
            <a:xfrm>
              <a:off x="6907317" y="1287048"/>
              <a:ext cx="117463" cy="117463"/>
            </a:xfrm>
            <a:custGeom>
              <a:rect b="b" l="l" r="r" t="t"/>
              <a:pathLst>
                <a:path extrusionOk="0" h="42" w="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7" name="Google Shape;497;p39"/>
            <p:cNvSpPr/>
            <p:nvPr/>
          </p:nvSpPr>
          <p:spPr>
            <a:xfrm>
              <a:off x="6709702" y="1242827"/>
              <a:ext cx="362063" cy="356535"/>
            </a:xfrm>
            <a:custGeom>
              <a:rect b="b" l="l" r="r" t="t"/>
              <a:pathLst>
                <a:path extrusionOk="0" h="128" w="130">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8" name="Google Shape;498;p39"/>
            <p:cNvSpPr/>
            <p:nvPr/>
          </p:nvSpPr>
          <p:spPr>
            <a:xfrm>
              <a:off x="6901789" y="1242827"/>
              <a:ext cx="167212" cy="167212"/>
            </a:xfrm>
            <a:custGeom>
              <a:rect b="b" l="l" r="r" t="t"/>
              <a:pathLst>
                <a:path extrusionOk="0" h="60" w="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0"/>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04" name="Google Shape;504;p40"/>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05" name="Google Shape;505;p4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06" name="Google Shape;506;p4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07" name="Google Shape;507;p40"/>
          <p:cNvGrpSpPr/>
          <p:nvPr/>
        </p:nvGrpSpPr>
        <p:grpSpPr>
          <a:xfrm>
            <a:off x="4143892" y="1958975"/>
            <a:ext cx="4043363" cy="4899025"/>
            <a:chOff x="2526" y="1238"/>
            <a:chExt cx="2547" cy="3086"/>
          </a:xfrm>
        </p:grpSpPr>
        <p:sp>
          <p:nvSpPr>
            <p:cNvPr id="508" name="Google Shape;508;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09" name="Google Shape;509;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0" name="Google Shape;510;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939F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1" name="Google Shape;511;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2" name="Google Shape;512;p40"/>
            <p:cNvSpPr/>
            <p:nvPr/>
          </p:nvSpPr>
          <p:spPr>
            <a:xfrm>
              <a:off x="3788" y="1377"/>
              <a:ext cx="740" cy="290"/>
            </a:xfrm>
            <a:custGeom>
              <a:rect b="b" l="l" r="r" t="t"/>
              <a:pathLst>
                <a:path extrusionOk="0" h="290" w="740">
                  <a:moveTo>
                    <a:pt x="740" y="290"/>
                  </a:moveTo>
                  <a:lnTo>
                    <a:pt x="0" y="290"/>
                  </a:lnTo>
                  <a:lnTo>
                    <a:pt x="290" y="0"/>
                  </a:lnTo>
                  <a:lnTo>
                    <a:pt x="740" y="0"/>
                  </a:lnTo>
                  <a:lnTo>
                    <a:pt x="740"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3" name="Google Shape;513;p40"/>
            <p:cNvSpPr/>
            <p:nvPr/>
          </p:nvSpPr>
          <p:spPr>
            <a:xfrm>
              <a:off x="3788" y="1377"/>
              <a:ext cx="740" cy="290"/>
            </a:xfrm>
            <a:custGeom>
              <a:rect b="b" l="l" r="r" t="t"/>
              <a:pathLst>
                <a:path extrusionOk="0" h="290" w="740">
                  <a:moveTo>
                    <a:pt x="740" y="290"/>
                  </a:moveTo>
                  <a:lnTo>
                    <a:pt x="0" y="290"/>
                  </a:lnTo>
                  <a:lnTo>
                    <a:pt x="290" y="0"/>
                  </a:lnTo>
                  <a:lnTo>
                    <a:pt x="740" y="0"/>
                  </a:lnTo>
                  <a:lnTo>
                    <a:pt x="740"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4" name="Google Shape;514;p40"/>
            <p:cNvSpPr/>
            <p:nvPr/>
          </p:nvSpPr>
          <p:spPr>
            <a:xfrm>
              <a:off x="4496" y="1238"/>
              <a:ext cx="310" cy="573"/>
            </a:xfrm>
            <a:custGeom>
              <a:rect b="b" l="l" r="r" t="t"/>
              <a:pathLst>
                <a:path extrusionOk="0" h="573" w="310">
                  <a:moveTo>
                    <a:pt x="310" y="286"/>
                  </a:moveTo>
                  <a:lnTo>
                    <a:pt x="0" y="0"/>
                  </a:lnTo>
                  <a:lnTo>
                    <a:pt x="0" y="286"/>
                  </a:lnTo>
                  <a:lnTo>
                    <a:pt x="0" y="573"/>
                  </a:lnTo>
                  <a:lnTo>
                    <a:pt x="31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5" name="Google Shape;515;p40"/>
            <p:cNvSpPr/>
            <p:nvPr/>
          </p:nvSpPr>
          <p:spPr>
            <a:xfrm>
              <a:off x="4496" y="1238"/>
              <a:ext cx="310" cy="573"/>
            </a:xfrm>
            <a:custGeom>
              <a:rect b="b" l="l" r="r" t="t"/>
              <a:pathLst>
                <a:path extrusionOk="0" h="573" w="310">
                  <a:moveTo>
                    <a:pt x="310" y="286"/>
                  </a:moveTo>
                  <a:lnTo>
                    <a:pt x="0" y="0"/>
                  </a:lnTo>
                  <a:lnTo>
                    <a:pt x="0" y="286"/>
                  </a:lnTo>
                  <a:lnTo>
                    <a:pt x="0" y="573"/>
                  </a:lnTo>
                  <a:lnTo>
                    <a:pt x="31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6" name="Google Shape;516;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7" name="Google Shape;517;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8" name="Google Shape;518;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9" name="Google Shape;519;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0" name="Google Shape;520;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1" name="Google Shape;521;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2" name="Google Shape;522;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678A2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3" name="Google Shape;523;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4" name="Google Shape;524;p40"/>
            <p:cNvSpPr/>
            <p:nvPr/>
          </p:nvSpPr>
          <p:spPr>
            <a:xfrm>
              <a:off x="3015" y="1997"/>
              <a:ext cx="709" cy="291"/>
            </a:xfrm>
            <a:custGeom>
              <a:rect b="b" l="l" r="r" t="t"/>
              <a:pathLst>
                <a:path extrusionOk="0" h="291" w="709">
                  <a:moveTo>
                    <a:pt x="0" y="291"/>
                  </a:moveTo>
                  <a:lnTo>
                    <a:pt x="709" y="291"/>
                  </a:lnTo>
                  <a:lnTo>
                    <a:pt x="418"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5" name="Google Shape;525;p40"/>
            <p:cNvSpPr/>
            <p:nvPr/>
          </p:nvSpPr>
          <p:spPr>
            <a:xfrm>
              <a:off x="3015" y="1997"/>
              <a:ext cx="709" cy="291"/>
            </a:xfrm>
            <a:custGeom>
              <a:rect b="b" l="l" r="r" t="t"/>
              <a:pathLst>
                <a:path extrusionOk="0" h="291" w="709">
                  <a:moveTo>
                    <a:pt x="0" y="291"/>
                  </a:moveTo>
                  <a:lnTo>
                    <a:pt x="709" y="291"/>
                  </a:lnTo>
                  <a:lnTo>
                    <a:pt x="418"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6" name="Google Shape;526;p40"/>
            <p:cNvSpPr/>
            <p:nvPr/>
          </p:nvSpPr>
          <p:spPr>
            <a:xfrm>
              <a:off x="2737" y="1854"/>
              <a:ext cx="310" cy="573"/>
            </a:xfrm>
            <a:custGeom>
              <a:rect b="b" l="l" r="r" t="t"/>
              <a:pathLst>
                <a:path extrusionOk="0" h="573" w="310">
                  <a:moveTo>
                    <a:pt x="0" y="287"/>
                  </a:moveTo>
                  <a:lnTo>
                    <a:pt x="310" y="0"/>
                  </a:lnTo>
                  <a:lnTo>
                    <a:pt x="310" y="287"/>
                  </a:lnTo>
                  <a:lnTo>
                    <a:pt x="310" y="573"/>
                  </a:lnTo>
                  <a:lnTo>
                    <a:pt x="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7" name="Google Shape;527;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8" name="Google Shape;528;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9" name="Google Shape;529;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0" name="Google Shape;530;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1" name="Google Shape;531;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2" name="Google Shape;532;p40"/>
            <p:cNvSpPr/>
            <p:nvPr/>
          </p:nvSpPr>
          <p:spPr>
            <a:xfrm>
              <a:off x="4142" y="2316"/>
              <a:ext cx="290" cy="2008"/>
            </a:xfrm>
            <a:custGeom>
              <a:rect b="b" l="l" r="r" t="t"/>
              <a:pathLst>
                <a:path extrusionOk="0" h="2008" w="290">
                  <a:moveTo>
                    <a:pt x="290" y="0"/>
                  </a:moveTo>
                  <a:lnTo>
                    <a:pt x="290" y="2008"/>
                  </a:lnTo>
                  <a:lnTo>
                    <a:pt x="0" y="2008"/>
                  </a:lnTo>
                  <a:lnTo>
                    <a:pt x="0" y="290"/>
                  </a:lnTo>
                  <a:lnTo>
                    <a:pt x="290" y="0"/>
                  </a:lnTo>
                  <a:close/>
                </a:path>
              </a:pathLst>
            </a:custGeom>
            <a:solidFill>
              <a:srgbClr val="01705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3" name="Google Shape;533;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4" name="Google Shape;534;p40"/>
            <p:cNvSpPr/>
            <p:nvPr/>
          </p:nvSpPr>
          <p:spPr>
            <a:xfrm>
              <a:off x="4142" y="2316"/>
              <a:ext cx="653" cy="290"/>
            </a:xfrm>
            <a:custGeom>
              <a:rect b="b" l="l" r="r" t="t"/>
              <a:pathLst>
                <a:path extrusionOk="0" h="290" w="653">
                  <a:moveTo>
                    <a:pt x="653" y="290"/>
                  </a:moveTo>
                  <a:lnTo>
                    <a:pt x="0" y="290"/>
                  </a:lnTo>
                  <a:lnTo>
                    <a:pt x="290" y="0"/>
                  </a:lnTo>
                  <a:lnTo>
                    <a:pt x="653" y="0"/>
                  </a:lnTo>
                  <a:lnTo>
                    <a:pt x="653"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5" name="Google Shape;535;p40"/>
            <p:cNvSpPr/>
            <p:nvPr/>
          </p:nvSpPr>
          <p:spPr>
            <a:xfrm>
              <a:off x="4142" y="2316"/>
              <a:ext cx="653" cy="290"/>
            </a:xfrm>
            <a:custGeom>
              <a:rect b="b" l="l" r="r" t="t"/>
              <a:pathLst>
                <a:path extrusionOk="0" h="290" w="653">
                  <a:moveTo>
                    <a:pt x="653" y="290"/>
                  </a:moveTo>
                  <a:lnTo>
                    <a:pt x="0" y="290"/>
                  </a:lnTo>
                  <a:lnTo>
                    <a:pt x="290" y="0"/>
                  </a:lnTo>
                  <a:lnTo>
                    <a:pt x="653" y="0"/>
                  </a:lnTo>
                  <a:lnTo>
                    <a:pt x="653"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6" name="Google Shape;536;p40"/>
            <p:cNvSpPr/>
            <p:nvPr/>
          </p:nvSpPr>
          <p:spPr>
            <a:xfrm>
              <a:off x="4763" y="2176"/>
              <a:ext cx="310" cy="573"/>
            </a:xfrm>
            <a:custGeom>
              <a:rect b="b" l="l" r="r" t="t"/>
              <a:pathLst>
                <a:path extrusionOk="0" h="573" w="310">
                  <a:moveTo>
                    <a:pt x="310" y="287"/>
                  </a:moveTo>
                  <a:lnTo>
                    <a:pt x="0" y="0"/>
                  </a:lnTo>
                  <a:lnTo>
                    <a:pt x="0" y="287"/>
                  </a:lnTo>
                  <a:lnTo>
                    <a:pt x="0" y="573"/>
                  </a:lnTo>
                  <a:lnTo>
                    <a:pt x="310" y="287"/>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7" name="Google Shape;537;p40"/>
            <p:cNvSpPr/>
            <p:nvPr/>
          </p:nvSpPr>
          <p:spPr>
            <a:xfrm>
              <a:off x="4763" y="2176"/>
              <a:ext cx="310" cy="573"/>
            </a:xfrm>
            <a:custGeom>
              <a:rect b="b" l="l" r="r" t="t"/>
              <a:pathLst>
                <a:path extrusionOk="0" h="573" w="310">
                  <a:moveTo>
                    <a:pt x="310" y="287"/>
                  </a:moveTo>
                  <a:lnTo>
                    <a:pt x="0" y="0"/>
                  </a:lnTo>
                  <a:lnTo>
                    <a:pt x="0" y="287"/>
                  </a:lnTo>
                  <a:lnTo>
                    <a:pt x="0" y="573"/>
                  </a:lnTo>
                  <a:lnTo>
                    <a:pt x="31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8" name="Google Shape;538;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9" name="Google Shape;539;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0" name="Google Shape;540;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1" name="Google Shape;541;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2" name="Google Shape;542;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3" name="Google Shape;543;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4" name="Google Shape;544;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3F762A"/>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5" name="Google Shape;545;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6" name="Google Shape;546;p40"/>
            <p:cNvSpPr/>
            <p:nvPr/>
          </p:nvSpPr>
          <p:spPr>
            <a:xfrm>
              <a:off x="2804" y="2888"/>
              <a:ext cx="566" cy="291"/>
            </a:xfrm>
            <a:custGeom>
              <a:rect b="b" l="l" r="r" t="t"/>
              <a:pathLst>
                <a:path extrusionOk="0" h="291" w="566">
                  <a:moveTo>
                    <a:pt x="0" y="291"/>
                  </a:moveTo>
                  <a:lnTo>
                    <a:pt x="566" y="291"/>
                  </a:lnTo>
                  <a:lnTo>
                    <a:pt x="275"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7" name="Google Shape;547;p40"/>
            <p:cNvSpPr/>
            <p:nvPr/>
          </p:nvSpPr>
          <p:spPr>
            <a:xfrm>
              <a:off x="2804" y="2888"/>
              <a:ext cx="566" cy="291"/>
            </a:xfrm>
            <a:custGeom>
              <a:rect b="b" l="l" r="r" t="t"/>
              <a:pathLst>
                <a:path extrusionOk="0" h="291" w="566">
                  <a:moveTo>
                    <a:pt x="0" y="291"/>
                  </a:moveTo>
                  <a:lnTo>
                    <a:pt x="566" y="291"/>
                  </a:lnTo>
                  <a:lnTo>
                    <a:pt x="275"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8" name="Google Shape;548;p40"/>
            <p:cNvSpPr/>
            <p:nvPr/>
          </p:nvSpPr>
          <p:spPr>
            <a:xfrm>
              <a:off x="2526" y="2749"/>
              <a:ext cx="314" cy="573"/>
            </a:xfrm>
            <a:custGeom>
              <a:rect b="b" l="l" r="r" t="t"/>
              <a:pathLst>
                <a:path extrusionOk="0" h="573" w="314">
                  <a:moveTo>
                    <a:pt x="0" y="286"/>
                  </a:moveTo>
                  <a:lnTo>
                    <a:pt x="314" y="0"/>
                  </a:lnTo>
                  <a:lnTo>
                    <a:pt x="314" y="286"/>
                  </a:lnTo>
                  <a:lnTo>
                    <a:pt x="314" y="573"/>
                  </a:lnTo>
                  <a:lnTo>
                    <a:pt x="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9" name="Google Shape;549;p40"/>
            <p:cNvSpPr/>
            <p:nvPr/>
          </p:nvSpPr>
          <p:spPr>
            <a:xfrm>
              <a:off x="2526" y="2749"/>
              <a:ext cx="314" cy="573"/>
            </a:xfrm>
            <a:custGeom>
              <a:rect b="b" l="l" r="r" t="t"/>
              <a:pathLst>
                <a:path extrusionOk="0" h="573" w="314">
                  <a:moveTo>
                    <a:pt x="0" y="286"/>
                  </a:moveTo>
                  <a:lnTo>
                    <a:pt x="314" y="0"/>
                  </a:lnTo>
                  <a:lnTo>
                    <a:pt x="314" y="286"/>
                  </a:lnTo>
                  <a:lnTo>
                    <a:pt x="314" y="573"/>
                  </a:lnTo>
                  <a:lnTo>
                    <a:pt x="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0" name="Google Shape;550;p40"/>
            <p:cNvSpPr/>
            <p:nvPr/>
          </p:nvSpPr>
          <p:spPr>
            <a:xfrm>
              <a:off x="2526" y="2749"/>
              <a:ext cx="314" cy="573"/>
            </a:xfrm>
            <a:custGeom>
              <a:rect b="b" l="l" r="r" t="t"/>
              <a:pathLst>
                <a:path extrusionOk="0" h="573" w="314">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1" name="Google Shape;551;p40"/>
            <p:cNvSpPr/>
            <p:nvPr/>
          </p:nvSpPr>
          <p:spPr>
            <a:xfrm>
              <a:off x="2526" y="2749"/>
              <a:ext cx="314" cy="573"/>
            </a:xfrm>
            <a:custGeom>
              <a:rect b="b" l="l" r="r" t="t"/>
              <a:pathLst>
                <a:path extrusionOk="0" h="573" w="314">
                  <a:moveTo>
                    <a:pt x="0" y="286"/>
                  </a:moveTo>
                  <a:lnTo>
                    <a:pt x="314" y="573"/>
                  </a:lnTo>
                  <a:lnTo>
                    <a:pt x="314" y="573"/>
                  </a:lnTo>
                  <a:lnTo>
                    <a:pt x="0" y="286"/>
                  </a:lnTo>
                  <a:moveTo>
                    <a:pt x="314" y="0"/>
                  </a:moveTo>
                  <a:lnTo>
                    <a:pt x="0" y="286"/>
                  </a:lnTo>
                  <a:lnTo>
                    <a:pt x="314" y="0"/>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2" name="Google Shape;552;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3" name="Google Shape;553;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4" name="Google Shape;554;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5" name="Google Shape;555;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556" name="Google Shape;556;p40"/>
          <p:cNvSpPr txBox="1"/>
          <p:nvPr/>
        </p:nvSpPr>
        <p:spPr>
          <a:xfrm>
            <a:off x="9019777" y="3395457"/>
            <a:ext cx="2726860" cy="12514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7" name="Google Shape;557;p40"/>
          <p:cNvSpPr txBox="1"/>
          <p:nvPr/>
        </p:nvSpPr>
        <p:spPr>
          <a:xfrm>
            <a:off x="8608549" y="1896281"/>
            <a:ext cx="2814825" cy="1086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8" name="Google Shape;558;p40"/>
          <p:cNvSpPr txBox="1"/>
          <p:nvPr/>
        </p:nvSpPr>
        <p:spPr>
          <a:xfrm>
            <a:off x="862426" y="4269439"/>
            <a:ext cx="2501535" cy="125068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9" name="Google Shape;559;p40"/>
          <p:cNvSpPr txBox="1"/>
          <p:nvPr/>
        </p:nvSpPr>
        <p:spPr>
          <a:xfrm>
            <a:off x="1188923" y="2825417"/>
            <a:ext cx="2418263" cy="113255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grpSp>
        <p:nvGrpSpPr>
          <p:cNvPr id="560" name="Google Shape;560;p40"/>
          <p:cNvGrpSpPr/>
          <p:nvPr/>
        </p:nvGrpSpPr>
        <p:grpSpPr>
          <a:xfrm>
            <a:off x="3307700" y="4358617"/>
            <a:ext cx="823913" cy="823913"/>
            <a:chOff x="6832990" y="2145682"/>
            <a:chExt cx="823913" cy="823913"/>
          </a:xfrm>
        </p:grpSpPr>
        <p:sp>
          <p:nvSpPr>
            <p:cNvPr id="561" name="Google Shape;561;p40"/>
            <p:cNvSpPr/>
            <p:nvPr/>
          </p:nvSpPr>
          <p:spPr>
            <a:xfrm>
              <a:off x="6832990" y="2145682"/>
              <a:ext cx="823913" cy="82391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2" name="Google Shape;562;p40"/>
            <p:cNvSpPr/>
            <p:nvPr/>
          </p:nvSpPr>
          <p:spPr>
            <a:xfrm>
              <a:off x="7099504" y="2364371"/>
              <a:ext cx="290883" cy="386534"/>
            </a:xfrm>
            <a:custGeom>
              <a:rect b="b" l="l" r="r" t="t"/>
              <a:pathLst>
                <a:path extrusionOk="0" h="256" w="192">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563" name="Google Shape;563;p40"/>
          <p:cNvGrpSpPr/>
          <p:nvPr/>
        </p:nvGrpSpPr>
        <p:grpSpPr>
          <a:xfrm>
            <a:off x="3615795" y="2982501"/>
            <a:ext cx="823913" cy="823913"/>
            <a:chOff x="6869481" y="3174886"/>
            <a:chExt cx="823913" cy="823913"/>
          </a:xfrm>
        </p:grpSpPr>
        <p:sp>
          <p:nvSpPr>
            <p:cNvPr id="564" name="Google Shape;564;p40"/>
            <p:cNvSpPr/>
            <p:nvPr/>
          </p:nvSpPr>
          <p:spPr>
            <a:xfrm>
              <a:off x="6869481" y="3174886"/>
              <a:ext cx="823913" cy="82391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65" name="Google Shape;565;p40"/>
            <p:cNvGrpSpPr/>
            <p:nvPr/>
          </p:nvGrpSpPr>
          <p:grpSpPr>
            <a:xfrm>
              <a:off x="7099504" y="3437424"/>
              <a:ext cx="386534" cy="314469"/>
              <a:chOff x="6275559" y="2434671"/>
              <a:chExt cx="386534" cy="314469"/>
            </a:xfrm>
          </p:grpSpPr>
          <p:sp>
            <p:nvSpPr>
              <p:cNvPr id="566" name="Google Shape;566;p40"/>
              <p:cNvSpPr/>
              <p:nvPr/>
            </p:nvSpPr>
            <p:spPr>
              <a:xfrm>
                <a:off x="6275559" y="2434671"/>
                <a:ext cx="386534" cy="314469"/>
              </a:xfrm>
              <a:custGeom>
                <a:rect b="b" l="l" r="r" t="t"/>
                <a:pathLst>
                  <a:path extrusionOk="0" h="208" w="256">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7" name="Google Shape;567;p40"/>
              <p:cNvSpPr/>
              <p:nvPr/>
            </p:nvSpPr>
            <p:spPr>
              <a:xfrm>
                <a:off x="6481274" y="2531633"/>
                <a:ext cx="83858" cy="85169"/>
              </a:xfrm>
              <a:custGeom>
                <a:rect b="b" l="l" r="r" t="t"/>
                <a:pathLst>
                  <a:path extrusionOk="0" h="56" w="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68" name="Google Shape;568;p40"/>
          <p:cNvGrpSpPr/>
          <p:nvPr/>
        </p:nvGrpSpPr>
        <p:grpSpPr>
          <a:xfrm>
            <a:off x="7784662" y="1962939"/>
            <a:ext cx="823913" cy="823913"/>
            <a:chOff x="260855" y="3069088"/>
            <a:chExt cx="823913" cy="823913"/>
          </a:xfrm>
        </p:grpSpPr>
        <p:sp>
          <p:nvSpPr>
            <p:cNvPr id="569" name="Google Shape;569;p40"/>
            <p:cNvSpPr/>
            <p:nvPr/>
          </p:nvSpPr>
          <p:spPr>
            <a:xfrm>
              <a:off x="260855" y="3069088"/>
              <a:ext cx="823913" cy="82391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0" name="Google Shape;570;p40"/>
            <p:cNvGrpSpPr/>
            <p:nvPr/>
          </p:nvGrpSpPr>
          <p:grpSpPr>
            <a:xfrm>
              <a:off x="496873" y="3273608"/>
              <a:ext cx="386534" cy="386534"/>
              <a:chOff x="9753057" y="3268013"/>
              <a:chExt cx="386534" cy="386534"/>
            </a:xfrm>
          </p:grpSpPr>
          <p:sp>
            <p:nvSpPr>
              <p:cNvPr id="571" name="Google Shape;571;p40"/>
              <p:cNvSpPr/>
              <p:nvPr/>
            </p:nvSpPr>
            <p:spPr>
              <a:xfrm>
                <a:off x="9753057" y="3268013"/>
                <a:ext cx="386534" cy="386534"/>
              </a:xfrm>
              <a:custGeom>
                <a:rect b="b" l="l" r="r" t="t"/>
                <a:pathLst>
                  <a:path extrusionOk="0" h="256" w="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2" name="Google Shape;572;p40"/>
              <p:cNvSpPr/>
              <p:nvPr/>
            </p:nvSpPr>
            <p:spPr>
              <a:xfrm>
                <a:off x="9958772" y="3316494"/>
                <a:ext cx="72066" cy="24895"/>
              </a:xfrm>
              <a:custGeom>
                <a:rect b="b" l="l" r="r" t="t"/>
                <a:pathLst>
                  <a:path extrusionOk="0" h="16" w="48">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3" name="Google Shape;573;p40"/>
              <p:cNvSpPr/>
              <p:nvPr/>
            </p:nvSpPr>
            <p:spPr>
              <a:xfrm>
                <a:off x="9861811" y="3364974"/>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4" name="Google Shape;574;p40"/>
              <p:cNvSpPr/>
              <p:nvPr/>
            </p:nvSpPr>
            <p:spPr>
              <a:xfrm>
                <a:off x="9861811" y="3413455"/>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75" name="Google Shape;575;p40"/>
          <p:cNvGrpSpPr/>
          <p:nvPr/>
        </p:nvGrpSpPr>
        <p:grpSpPr>
          <a:xfrm>
            <a:off x="8213947" y="3459580"/>
            <a:ext cx="823913" cy="823913"/>
            <a:chOff x="279495" y="4108014"/>
            <a:chExt cx="823913" cy="823913"/>
          </a:xfrm>
        </p:grpSpPr>
        <p:sp>
          <p:nvSpPr>
            <p:cNvPr id="576" name="Google Shape;576;p40"/>
            <p:cNvSpPr/>
            <p:nvPr/>
          </p:nvSpPr>
          <p:spPr>
            <a:xfrm>
              <a:off x="279495" y="4108014"/>
              <a:ext cx="823913" cy="82391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7" name="Google Shape;577;p40"/>
            <p:cNvGrpSpPr/>
            <p:nvPr/>
          </p:nvGrpSpPr>
          <p:grpSpPr>
            <a:xfrm>
              <a:off x="516160" y="4326703"/>
              <a:ext cx="386534" cy="386534"/>
              <a:chOff x="4530258" y="5013314"/>
              <a:chExt cx="386534" cy="386534"/>
            </a:xfrm>
          </p:grpSpPr>
          <p:sp>
            <p:nvSpPr>
              <p:cNvPr id="578" name="Google Shape;578;p40"/>
              <p:cNvSpPr/>
              <p:nvPr/>
            </p:nvSpPr>
            <p:spPr>
              <a:xfrm>
                <a:off x="4530258" y="5013314"/>
                <a:ext cx="386534" cy="386534"/>
              </a:xfrm>
              <a:custGeom>
                <a:rect b="b" l="l" r="r" t="t"/>
                <a:pathLst>
                  <a:path extrusionOk="0" h="256" w="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9" name="Google Shape;579;p40"/>
              <p:cNvSpPr/>
              <p:nvPr/>
            </p:nvSpPr>
            <p:spPr>
              <a:xfrm>
                <a:off x="4578738" y="5061794"/>
                <a:ext cx="96961" cy="289573"/>
              </a:xfrm>
              <a:custGeom>
                <a:rect b="b" l="l" r="r" t="t"/>
                <a:pathLst>
                  <a:path extrusionOk="0" h="192" w="64">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0" name="Google Shape;580;p40"/>
              <p:cNvSpPr/>
              <p:nvPr/>
            </p:nvSpPr>
            <p:spPr>
              <a:xfrm>
                <a:off x="4772661" y="5061794"/>
                <a:ext cx="96961" cy="289573"/>
              </a:xfrm>
              <a:custGeom>
                <a:rect b="b" l="l" r="r" t="t"/>
                <a:pathLst>
                  <a:path extrusionOk="0" h="192" w="64">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1" name="Google Shape;581;p40"/>
              <p:cNvSpPr/>
              <p:nvPr/>
            </p:nvSpPr>
            <p:spPr>
              <a:xfrm>
                <a:off x="4675700" y="5061794"/>
                <a:ext cx="96961" cy="289573"/>
              </a:xfrm>
              <a:custGeom>
                <a:rect b="b" l="l" r="r" t="t"/>
                <a:pathLst>
                  <a:path extrusionOk="0" h="192" w="64">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41"/>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87" name="Google Shape;587;p41"/>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88" name="Google Shape;588;p4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89" name="Google Shape;589;p4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90" name="Google Shape;590;p41"/>
          <p:cNvGrpSpPr/>
          <p:nvPr/>
        </p:nvGrpSpPr>
        <p:grpSpPr>
          <a:xfrm>
            <a:off x="1356130" y="2418574"/>
            <a:ext cx="9391655" cy="3181640"/>
            <a:chOff x="952919" y="1867643"/>
            <a:chExt cx="9391655" cy="3181640"/>
          </a:xfrm>
        </p:grpSpPr>
        <p:sp>
          <p:nvSpPr>
            <p:cNvPr id="591" name="Google Shape;591;p41"/>
            <p:cNvSpPr/>
            <p:nvPr/>
          </p:nvSpPr>
          <p:spPr>
            <a:xfrm rot="-2406786">
              <a:off x="8224403" y="3357910"/>
              <a:ext cx="825500" cy="714375"/>
            </a:xfrm>
            <a:custGeom>
              <a:rect b="b" l="l" r="r" t="t"/>
              <a:pathLst>
                <a:path extrusionOk="0" h="300" w="347">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2" name="Google Shape;592;p41"/>
            <p:cNvSpPr/>
            <p:nvPr/>
          </p:nvSpPr>
          <p:spPr>
            <a:xfrm rot="-2406786">
              <a:off x="6785017" y="3172678"/>
              <a:ext cx="715963" cy="827087"/>
            </a:xfrm>
            <a:custGeom>
              <a:rect b="b" l="l" r="r" t="t"/>
              <a:pathLst>
                <a:path extrusionOk="0" h="347" w="301">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3" name="Google Shape;593;p41"/>
            <p:cNvSpPr/>
            <p:nvPr/>
          </p:nvSpPr>
          <p:spPr>
            <a:xfrm rot="-2406786">
              <a:off x="5234692" y="3100668"/>
              <a:ext cx="827088" cy="714375"/>
            </a:xfrm>
            <a:custGeom>
              <a:rect b="b" l="l" r="r" t="t"/>
              <a:pathLst>
                <a:path extrusionOk="0" h="300" w="348">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4" name="Google Shape;594;p41"/>
            <p:cNvSpPr/>
            <p:nvPr/>
          </p:nvSpPr>
          <p:spPr>
            <a:xfrm rot="-2406786">
              <a:off x="3796003" y="2917348"/>
              <a:ext cx="715963" cy="825500"/>
            </a:xfrm>
            <a:custGeom>
              <a:rect b="b" l="l" r="r" t="t"/>
              <a:pathLst>
                <a:path extrusionOk="0" h="347" w="301">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5" name="Google Shape;595;p41"/>
            <p:cNvSpPr/>
            <p:nvPr/>
          </p:nvSpPr>
          <p:spPr>
            <a:xfrm rot="-2406786">
              <a:off x="2247590" y="2844641"/>
              <a:ext cx="825500" cy="714375"/>
            </a:xfrm>
            <a:custGeom>
              <a:rect b="b" l="l" r="r" t="t"/>
              <a:pathLst>
                <a:path extrusionOk="0" h="300" w="347">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6" name="Google Shape;596;p41"/>
            <p:cNvSpPr/>
            <p:nvPr/>
          </p:nvSpPr>
          <p:spPr>
            <a:xfrm rot="-2406786">
              <a:off x="1219824" y="2964184"/>
              <a:ext cx="1304925" cy="1304925"/>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7" name="Google Shape;597;p41"/>
            <p:cNvSpPr/>
            <p:nvPr/>
          </p:nvSpPr>
          <p:spPr>
            <a:xfrm rot="-2406786">
              <a:off x="2795554" y="2134686"/>
              <a:ext cx="1306513" cy="130810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8" name="Google Shape;598;p41"/>
            <p:cNvSpPr/>
            <p:nvPr/>
          </p:nvSpPr>
          <p:spPr>
            <a:xfrm rot="-2406786">
              <a:off x="1362321" y="3107197"/>
              <a:ext cx="1020763" cy="1022350"/>
            </a:xfrm>
            <a:custGeom>
              <a:rect b="b" l="l" r="r" t="t"/>
              <a:pathLst>
                <a:path extrusionOk="0" h="429" w="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9" name="Google Shape;599;p41"/>
            <p:cNvSpPr/>
            <p:nvPr/>
          </p:nvSpPr>
          <p:spPr>
            <a:xfrm rot="-2406786">
              <a:off x="2938429" y="2277561"/>
              <a:ext cx="1020763" cy="1022350"/>
            </a:xfrm>
            <a:custGeom>
              <a:rect b="b" l="l" r="r" t="t"/>
              <a:pathLst>
                <a:path extrusionOk="0" h="429" w="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0" name="Google Shape;600;p41"/>
            <p:cNvSpPr/>
            <p:nvPr/>
          </p:nvSpPr>
          <p:spPr>
            <a:xfrm rot="-2406786">
              <a:off x="4206925" y="3220212"/>
              <a:ext cx="1306513" cy="1304925"/>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1" name="Google Shape;601;p41"/>
            <p:cNvSpPr/>
            <p:nvPr/>
          </p:nvSpPr>
          <p:spPr>
            <a:xfrm rot="-2406786">
              <a:off x="4349800" y="3363087"/>
              <a:ext cx="1020763" cy="1019175"/>
            </a:xfrm>
            <a:custGeom>
              <a:rect b="b" l="l" r="r" t="t"/>
              <a:pathLst>
                <a:path extrusionOk="0" h="428" w="429">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2" name="Google Shape;602;p41"/>
            <p:cNvSpPr/>
            <p:nvPr/>
          </p:nvSpPr>
          <p:spPr>
            <a:xfrm rot="-2406786">
              <a:off x="7195427" y="3474141"/>
              <a:ext cx="1306513" cy="1308100"/>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3" name="Google Shape;603;p41"/>
            <p:cNvSpPr/>
            <p:nvPr/>
          </p:nvSpPr>
          <p:spPr>
            <a:xfrm rot="-2406786">
              <a:off x="5783033" y="2390575"/>
              <a:ext cx="1306513" cy="1304925"/>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4" name="Google Shape;604;p41"/>
            <p:cNvSpPr/>
            <p:nvPr/>
          </p:nvSpPr>
          <p:spPr>
            <a:xfrm rot="-2406786">
              <a:off x="7338302" y="3617016"/>
              <a:ext cx="1020763" cy="1022350"/>
            </a:xfrm>
            <a:custGeom>
              <a:rect b="b" l="l" r="r" t="t"/>
              <a:pathLst>
                <a:path extrusionOk="0" h="429" w="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5" name="Google Shape;605;p41"/>
            <p:cNvSpPr/>
            <p:nvPr/>
          </p:nvSpPr>
          <p:spPr>
            <a:xfrm rot="-2406786">
              <a:off x="5925908" y="2533450"/>
              <a:ext cx="1020763" cy="1019175"/>
            </a:xfrm>
            <a:custGeom>
              <a:rect b="b" l="l" r="r" t="t"/>
              <a:pathLst>
                <a:path extrusionOk="0" h="428" w="429">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6" name="Google Shape;606;p41"/>
            <p:cNvSpPr/>
            <p:nvPr/>
          </p:nvSpPr>
          <p:spPr>
            <a:xfrm rot="-2406786">
              <a:off x="8772745" y="2647817"/>
              <a:ext cx="1304925" cy="1304925"/>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7" name="Google Shape;607;p41"/>
            <p:cNvSpPr/>
            <p:nvPr/>
          </p:nvSpPr>
          <p:spPr>
            <a:xfrm rot="-2406786">
              <a:off x="8914411" y="2787379"/>
              <a:ext cx="1020763" cy="1022350"/>
            </a:xfrm>
            <a:custGeom>
              <a:rect b="b" l="l" r="r" t="t"/>
              <a:pathLst>
                <a:path extrusionOk="0" h="429" w="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08" name="Google Shape;608;p41"/>
          <p:cNvGrpSpPr/>
          <p:nvPr/>
        </p:nvGrpSpPr>
        <p:grpSpPr>
          <a:xfrm>
            <a:off x="2040357" y="3910842"/>
            <a:ext cx="511175" cy="512763"/>
            <a:chOff x="5251451" y="2205038"/>
            <a:chExt cx="511175" cy="512763"/>
          </a:xfrm>
        </p:grpSpPr>
        <p:sp>
          <p:nvSpPr>
            <p:cNvPr id="609" name="Google Shape;609;p41"/>
            <p:cNvSpPr/>
            <p:nvPr/>
          </p:nvSpPr>
          <p:spPr>
            <a:xfrm>
              <a:off x="5251451" y="2205038"/>
              <a:ext cx="511175" cy="512763"/>
            </a:xfrm>
            <a:custGeom>
              <a:rect b="b" l="l" r="r" t="t"/>
              <a:pathLst>
                <a:path extrusionOk="0" h="256" w="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0" name="Google Shape;610;p41"/>
            <p:cNvSpPr/>
            <p:nvPr/>
          </p:nvSpPr>
          <p:spPr>
            <a:xfrm>
              <a:off x="5316539" y="2270125"/>
              <a:ext cx="382588" cy="206375"/>
            </a:xfrm>
            <a:custGeom>
              <a:rect b="b" l="l" r="r" t="t"/>
              <a:pathLst>
                <a:path extrusionOk="0" h="104" w="192">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1" name="Google Shape;611;p41"/>
            <p:cNvSpPr/>
            <p:nvPr/>
          </p:nvSpPr>
          <p:spPr>
            <a:xfrm>
              <a:off x="5426076" y="2395538"/>
              <a:ext cx="117475" cy="122238"/>
            </a:xfrm>
            <a:custGeom>
              <a:rect b="b" l="l" r="r" t="t"/>
              <a:pathLst>
                <a:path extrusionOk="0" h="61" w="59">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2" name="Google Shape;612;p41"/>
          <p:cNvGrpSpPr/>
          <p:nvPr/>
        </p:nvGrpSpPr>
        <p:grpSpPr>
          <a:xfrm>
            <a:off x="3643994" y="3086584"/>
            <a:ext cx="511175" cy="382588"/>
            <a:chOff x="10999789" y="4532313"/>
            <a:chExt cx="511175" cy="382588"/>
          </a:xfrm>
        </p:grpSpPr>
        <p:sp>
          <p:nvSpPr>
            <p:cNvPr id="613" name="Google Shape;613;p41"/>
            <p:cNvSpPr/>
            <p:nvPr/>
          </p:nvSpPr>
          <p:spPr>
            <a:xfrm>
              <a:off x="10999789" y="4611688"/>
              <a:ext cx="447675" cy="303213"/>
            </a:xfrm>
            <a:custGeom>
              <a:rect b="b" l="l" r="r" t="t"/>
              <a:pathLst>
                <a:path extrusionOk="0" h="152" w="224">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4" name="Google Shape;614;p41"/>
            <p:cNvSpPr/>
            <p:nvPr/>
          </p:nvSpPr>
          <p:spPr>
            <a:xfrm>
              <a:off x="11447464" y="4691063"/>
              <a:ext cx="63500" cy="31750"/>
            </a:xfrm>
            <a:custGeom>
              <a:rect b="b" l="l" r="r" t="t"/>
              <a:pathLst>
                <a:path extrusionOk="0" h="16" w="32">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5" name="Google Shape;615;p41"/>
            <p:cNvSpPr/>
            <p:nvPr/>
          </p:nvSpPr>
          <p:spPr>
            <a:xfrm>
              <a:off x="11318876" y="4532313"/>
              <a:ext cx="31750" cy="63500"/>
            </a:xfrm>
            <a:custGeom>
              <a:rect b="b" l="l" r="r" t="t"/>
              <a:pathLst>
                <a:path extrusionOk="0" h="32" w="16">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6" name="Google Shape;616;p41"/>
            <p:cNvSpPr/>
            <p:nvPr/>
          </p:nvSpPr>
          <p:spPr>
            <a:xfrm>
              <a:off x="11404601" y="4560888"/>
              <a:ext cx="60325" cy="58738"/>
            </a:xfrm>
            <a:custGeom>
              <a:rect b="b" l="l" r="r" t="t"/>
              <a:pathLst>
                <a:path extrusionOk="0" h="29" w="30">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7" name="Google Shape;617;p41"/>
            <p:cNvSpPr/>
            <p:nvPr/>
          </p:nvSpPr>
          <p:spPr>
            <a:xfrm>
              <a:off x="11206164" y="4560888"/>
              <a:ext cx="58738" cy="58738"/>
            </a:xfrm>
            <a:custGeom>
              <a:rect b="b" l="l" r="r" t="t"/>
              <a:pathLst>
                <a:path extrusionOk="0" h="29" w="30">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8" name="Google Shape;618;p41"/>
          <p:cNvGrpSpPr/>
          <p:nvPr/>
        </p:nvGrpSpPr>
        <p:grpSpPr>
          <a:xfrm>
            <a:off x="5000213" y="4166359"/>
            <a:ext cx="511175" cy="512763"/>
            <a:chOff x="2952751" y="2205038"/>
            <a:chExt cx="511175" cy="512763"/>
          </a:xfrm>
        </p:grpSpPr>
        <p:sp>
          <p:nvSpPr>
            <p:cNvPr id="619" name="Google Shape;619;p41"/>
            <p:cNvSpPr/>
            <p:nvPr/>
          </p:nvSpPr>
          <p:spPr>
            <a:xfrm>
              <a:off x="2952751" y="2205038"/>
              <a:ext cx="511175" cy="512763"/>
            </a:xfrm>
            <a:custGeom>
              <a:rect b="b" l="l" r="r" t="t"/>
              <a:pathLst>
                <a:path extrusionOk="0" h="256" w="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0" name="Google Shape;620;p41"/>
            <p:cNvSpPr/>
            <p:nvPr/>
          </p:nvSpPr>
          <p:spPr>
            <a:xfrm>
              <a:off x="3144839" y="2397125"/>
              <a:ext cx="127000" cy="128588"/>
            </a:xfrm>
            <a:custGeom>
              <a:rect b="b" l="l" r="r" t="t"/>
              <a:pathLst>
                <a:path extrusionOk="0" h="64" w="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21" name="Google Shape;621;p41"/>
          <p:cNvGrpSpPr/>
          <p:nvPr/>
        </p:nvGrpSpPr>
        <p:grpSpPr>
          <a:xfrm>
            <a:off x="6583912" y="3454506"/>
            <a:ext cx="511175" cy="271463"/>
            <a:chOff x="7551739" y="2325688"/>
            <a:chExt cx="511175" cy="271463"/>
          </a:xfrm>
        </p:grpSpPr>
        <p:sp>
          <p:nvSpPr>
            <p:cNvPr id="622" name="Google Shape;622;p41"/>
            <p:cNvSpPr/>
            <p:nvPr/>
          </p:nvSpPr>
          <p:spPr>
            <a:xfrm>
              <a:off x="7551739" y="2325688"/>
              <a:ext cx="511175" cy="271463"/>
            </a:xfrm>
            <a:custGeom>
              <a:rect b="b" l="l" r="r" t="t"/>
              <a:pathLst>
                <a:path extrusionOk="0" h="136" w="25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3" name="Google Shape;623;p41"/>
            <p:cNvSpPr/>
            <p:nvPr/>
          </p:nvSpPr>
          <p:spPr>
            <a:xfrm>
              <a:off x="7734301" y="2389188"/>
              <a:ext cx="144463" cy="144463"/>
            </a:xfrm>
            <a:custGeom>
              <a:rect b="b" l="l" r="r" t="t"/>
              <a:pathLst>
                <a:path extrusionOk="0" h="72" w="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4" name="Google Shape;624;p41"/>
          <p:cNvSpPr/>
          <p:nvPr/>
        </p:nvSpPr>
        <p:spPr>
          <a:xfrm>
            <a:off x="7993925" y="4420621"/>
            <a:ext cx="515938" cy="481013"/>
          </a:xfrm>
          <a:custGeom>
            <a:rect b="b" l="l" r="r" t="t"/>
            <a:pathLst>
              <a:path extrusionOk="0" h="241" w="258">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625" name="Google Shape;625;p41"/>
          <p:cNvGrpSpPr/>
          <p:nvPr/>
        </p:nvGrpSpPr>
        <p:grpSpPr>
          <a:xfrm>
            <a:off x="9671156" y="3583443"/>
            <a:ext cx="350838" cy="512762"/>
            <a:chOff x="4183064" y="2205038"/>
            <a:chExt cx="350838" cy="512762"/>
          </a:xfrm>
        </p:grpSpPr>
        <p:sp>
          <p:nvSpPr>
            <p:cNvPr id="626" name="Google Shape;626;p41"/>
            <p:cNvSpPr/>
            <p:nvPr/>
          </p:nvSpPr>
          <p:spPr>
            <a:xfrm>
              <a:off x="4183064" y="2397125"/>
              <a:ext cx="350838" cy="320675"/>
            </a:xfrm>
            <a:custGeom>
              <a:rect b="b" l="l" r="r" t="t"/>
              <a:pathLst>
                <a:path extrusionOk="0" h="160" w="176">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7" name="Google Shape;627;p41"/>
            <p:cNvSpPr/>
            <p:nvPr/>
          </p:nvSpPr>
          <p:spPr>
            <a:xfrm>
              <a:off x="4222751" y="2205038"/>
              <a:ext cx="111125"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8" name="Google Shape;628;p41"/>
            <p:cNvSpPr/>
            <p:nvPr/>
          </p:nvSpPr>
          <p:spPr>
            <a:xfrm>
              <a:off x="4349751" y="2205038"/>
              <a:ext cx="112713"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9" name="Google Shape;629;p41"/>
          <p:cNvSpPr txBox="1"/>
          <p:nvPr/>
        </p:nvSpPr>
        <p:spPr>
          <a:xfrm>
            <a:off x="1389306" y="501448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0" name="Google Shape;630;p41"/>
          <p:cNvSpPr txBox="1"/>
          <p:nvPr/>
        </p:nvSpPr>
        <p:spPr>
          <a:xfrm>
            <a:off x="3024693" y="1862283"/>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1" name="Google Shape;631;p41"/>
          <p:cNvSpPr txBox="1"/>
          <p:nvPr/>
        </p:nvSpPr>
        <p:spPr>
          <a:xfrm>
            <a:off x="4449549" y="5174625"/>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2" name="Google Shape;632;p41"/>
          <p:cNvSpPr txBox="1"/>
          <p:nvPr/>
        </p:nvSpPr>
        <p:spPr>
          <a:xfrm>
            <a:off x="6047845" y="2022797"/>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3" name="Google Shape;633;p41"/>
          <p:cNvSpPr txBox="1"/>
          <p:nvPr/>
        </p:nvSpPr>
        <p:spPr>
          <a:xfrm>
            <a:off x="7382015" y="537555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4" name="Google Shape;634;p41"/>
          <p:cNvSpPr txBox="1"/>
          <p:nvPr/>
        </p:nvSpPr>
        <p:spPr>
          <a:xfrm>
            <a:off x="8940729" y="2307159"/>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42"/>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40" name="Google Shape;640;p42"/>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41" name="Google Shape;641;p4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42" name="Google Shape;642;p4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43" name="Google Shape;643;p42"/>
          <p:cNvPicPr preferRelativeResize="0"/>
          <p:nvPr/>
        </p:nvPicPr>
        <p:blipFill rotWithShape="1">
          <a:blip r:embed="rId3">
            <a:alphaModFix/>
          </a:blip>
          <a:srcRect b="0" l="0" r="0" t="0"/>
          <a:stretch/>
        </p:blipFill>
        <p:spPr>
          <a:xfrm>
            <a:off x="1504437" y="2005206"/>
            <a:ext cx="2081625" cy="2156044"/>
          </a:xfrm>
          <a:prstGeom prst="rect">
            <a:avLst/>
          </a:prstGeom>
          <a:noFill/>
          <a:ln>
            <a:noFill/>
          </a:ln>
        </p:spPr>
      </p:pic>
      <p:pic>
        <p:nvPicPr>
          <p:cNvPr id="644" name="Google Shape;644;p42"/>
          <p:cNvPicPr preferRelativeResize="0"/>
          <p:nvPr/>
        </p:nvPicPr>
        <p:blipFill rotWithShape="1">
          <a:blip r:embed="rId4">
            <a:alphaModFix/>
          </a:blip>
          <a:srcRect b="0" l="0" r="0" t="0"/>
          <a:stretch/>
        </p:blipFill>
        <p:spPr>
          <a:xfrm>
            <a:off x="3871604" y="2005206"/>
            <a:ext cx="2081625" cy="2156044"/>
          </a:xfrm>
          <a:prstGeom prst="rect">
            <a:avLst/>
          </a:prstGeom>
          <a:noFill/>
          <a:ln>
            <a:noFill/>
          </a:ln>
        </p:spPr>
      </p:pic>
      <p:pic>
        <p:nvPicPr>
          <p:cNvPr id="645" name="Google Shape;645;p42"/>
          <p:cNvPicPr preferRelativeResize="0"/>
          <p:nvPr/>
        </p:nvPicPr>
        <p:blipFill rotWithShape="1">
          <a:blip r:embed="rId5">
            <a:alphaModFix/>
          </a:blip>
          <a:srcRect b="0" l="0" r="0" t="0"/>
          <a:stretch/>
        </p:blipFill>
        <p:spPr>
          <a:xfrm>
            <a:off x="6238771" y="2005206"/>
            <a:ext cx="2081625" cy="2156044"/>
          </a:xfrm>
          <a:prstGeom prst="rect">
            <a:avLst/>
          </a:prstGeom>
          <a:noFill/>
          <a:ln>
            <a:noFill/>
          </a:ln>
        </p:spPr>
      </p:pic>
      <p:pic>
        <p:nvPicPr>
          <p:cNvPr id="646" name="Google Shape;646;p42"/>
          <p:cNvPicPr preferRelativeResize="0"/>
          <p:nvPr/>
        </p:nvPicPr>
        <p:blipFill rotWithShape="1">
          <a:blip r:embed="rId6">
            <a:alphaModFix/>
          </a:blip>
          <a:srcRect b="0" l="0" r="0" t="0"/>
          <a:stretch/>
        </p:blipFill>
        <p:spPr>
          <a:xfrm>
            <a:off x="8605938" y="2005206"/>
            <a:ext cx="2081625" cy="2156044"/>
          </a:xfrm>
          <a:prstGeom prst="rect">
            <a:avLst/>
          </a:prstGeom>
          <a:noFill/>
          <a:ln>
            <a:noFill/>
          </a:ln>
        </p:spPr>
      </p:pic>
      <p:sp>
        <p:nvSpPr>
          <p:cNvPr id="647" name="Google Shape;647;p42"/>
          <p:cNvSpPr txBox="1"/>
          <p:nvPr/>
        </p:nvSpPr>
        <p:spPr>
          <a:xfrm>
            <a:off x="2292828" y="2929957"/>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90%</a:t>
            </a:r>
            <a:endParaRPr/>
          </a:p>
        </p:txBody>
      </p:sp>
      <p:sp>
        <p:nvSpPr>
          <p:cNvPr id="648" name="Google Shape;648;p42"/>
          <p:cNvSpPr txBox="1"/>
          <p:nvPr/>
        </p:nvSpPr>
        <p:spPr>
          <a:xfrm>
            <a:off x="4639788" y="2924559"/>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75%</a:t>
            </a:r>
            <a:endParaRPr/>
          </a:p>
        </p:txBody>
      </p:sp>
      <p:sp>
        <p:nvSpPr>
          <p:cNvPr id="649" name="Google Shape;649;p42"/>
          <p:cNvSpPr txBox="1"/>
          <p:nvPr/>
        </p:nvSpPr>
        <p:spPr>
          <a:xfrm>
            <a:off x="6986748" y="2929955"/>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40%</a:t>
            </a:r>
            <a:endParaRPr/>
          </a:p>
        </p:txBody>
      </p:sp>
      <p:sp>
        <p:nvSpPr>
          <p:cNvPr id="650" name="Google Shape;650;p42"/>
          <p:cNvSpPr txBox="1"/>
          <p:nvPr/>
        </p:nvSpPr>
        <p:spPr>
          <a:xfrm>
            <a:off x="9404045" y="2924560"/>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65%</a:t>
            </a:r>
            <a:endParaRPr/>
          </a:p>
        </p:txBody>
      </p:sp>
      <p:sp>
        <p:nvSpPr>
          <p:cNvPr id="651" name="Google Shape;651;p42"/>
          <p:cNvSpPr/>
          <p:nvPr/>
        </p:nvSpPr>
        <p:spPr>
          <a:xfrm>
            <a:off x="1863660" y="5016875"/>
            <a:ext cx="8621002"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262626"/>
                </a:solidFill>
                <a:latin typeface="Lato"/>
                <a:ea typeface="Lato"/>
                <a:cs typeface="Lato"/>
                <a:sym typeface="Lato"/>
              </a:rPr>
              <a:t>lacus nulla ac netus nibh aliquet, porttitor ligula justo libero vivamus porttitor dolor, conubia mollit. Sapien nam suspendisse, tincidunt eget ante tincidunt, eros in auctor fringilla praesent at diam. In et quam est</a:t>
            </a:r>
            <a:r>
              <a:rPr lang="en-US" sz="1000">
                <a:solidFill>
                  <a:srgbClr val="262626"/>
                </a:solidFill>
                <a:latin typeface="Lato"/>
                <a:ea typeface="Lato"/>
                <a:cs typeface="Lato"/>
                <a:sym typeface="Lato"/>
              </a:rPr>
              <a:t>porttitor ligula justo libero vivamus porttitor dolor, Lorem ipsum doLorem ipsum dolor sit amet, lacus nulla ac netus nibh aliquet,lor sit amet,</a:t>
            </a:r>
            <a:r>
              <a:rPr i="0" lang="en-US" sz="1000">
                <a:solidFill>
                  <a:srgbClr val="262626"/>
                </a:solidFill>
                <a:latin typeface="Lato"/>
                <a:ea typeface="Lato"/>
                <a:cs typeface="Lato"/>
                <a:sym typeface="Lato"/>
              </a:rPr>
              <a:t> eget mi. Pellentesque nunc orci eu enim, </a:t>
            </a:r>
            <a:endParaRPr sz="1000">
              <a:solidFill>
                <a:srgbClr val="262626"/>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4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57" name="Google Shape;657;p4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58" name="Google Shape;658;p4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59" name="Google Shape;659;p4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60" name="Google Shape;660;p43"/>
          <p:cNvPicPr preferRelativeResize="0"/>
          <p:nvPr/>
        </p:nvPicPr>
        <p:blipFill rotWithShape="1">
          <a:blip r:embed="rId3">
            <a:alphaModFix/>
          </a:blip>
          <a:srcRect b="0" l="0" r="0" t="0"/>
          <a:stretch/>
        </p:blipFill>
        <p:spPr>
          <a:xfrm>
            <a:off x="3788697" y="1757142"/>
            <a:ext cx="4641110" cy="3094074"/>
          </a:xfrm>
          <a:prstGeom prst="rect">
            <a:avLst/>
          </a:prstGeom>
          <a:noFill/>
          <a:ln>
            <a:noFill/>
          </a:ln>
        </p:spPr>
      </p:pic>
      <p:sp>
        <p:nvSpPr>
          <p:cNvPr id="661" name="Google Shape;661;p43"/>
          <p:cNvSpPr txBox="1"/>
          <p:nvPr/>
        </p:nvSpPr>
        <p:spPr>
          <a:xfrm>
            <a:off x="6445374"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69%</a:t>
            </a:r>
            <a:endParaRPr b="1" sz="1400">
              <a:solidFill>
                <a:schemeClr val="lt1"/>
              </a:solidFill>
              <a:latin typeface="Lato"/>
              <a:ea typeface="Lato"/>
              <a:cs typeface="Lato"/>
              <a:sym typeface="Lato"/>
            </a:endParaRPr>
          </a:p>
        </p:txBody>
      </p:sp>
      <p:sp>
        <p:nvSpPr>
          <p:cNvPr id="662" name="Google Shape;662;p43"/>
          <p:cNvSpPr txBox="1"/>
          <p:nvPr/>
        </p:nvSpPr>
        <p:spPr>
          <a:xfrm>
            <a:off x="5010717"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12%</a:t>
            </a:r>
            <a:endParaRPr b="1" sz="1400">
              <a:solidFill>
                <a:schemeClr val="lt1"/>
              </a:solidFill>
              <a:latin typeface="Lato"/>
              <a:ea typeface="Lato"/>
              <a:cs typeface="Lato"/>
              <a:sym typeface="Lato"/>
            </a:endParaRPr>
          </a:p>
        </p:txBody>
      </p:sp>
      <p:sp>
        <p:nvSpPr>
          <p:cNvPr id="663" name="Google Shape;663;p43"/>
          <p:cNvSpPr txBox="1"/>
          <p:nvPr/>
        </p:nvSpPr>
        <p:spPr>
          <a:xfrm>
            <a:off x="5010717" y="2490662"/>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9%</a:t>
            </a:r>
            <a:endParaRPr b="1" sz="1400">
              <a:solidFill>
                <a:schemeClr val="lt1"/>
              </a:solidFill>
              <a:latin typeface="Lato"/>
              <a:ea typeface="Lato"/>
              <a:cs typeface="Lato"/>
              <a:sym typeface="Lato"/>
            </a:endParaRPr>
          </a:p>
        </p:txBody>
      </p:sp>
      <p:sp>
        <p:nvSpPr>
          <p:cNvPr id="664" name="Google Shape;664;p43"/>
          <p:cNvSpPr txBox="1"/>
          <p:nvPr/>
        </p:nvSpPr>
        <p:spPr>
          <a:xfrm>
            <a:off x="5545889" y="2152108"/>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10%</a:t>
            </a:r>
            <a:endParaRPr b="1" sz="1400">
              <a:solidFill>
                <a:schemeClr val="lt1"/>
              </a:solidFill>
              <a:latin typeface="Lato"/>
              <a:ea typeface="Lato"/>
              <a:cs typeface="Lato"/>
              <a:sym typeface="Lato"/>
            </a:endParaRPr>
          </a:p>
        </p:txBody>
      </p:sp>
      <p:sp>
        <p:nvSpPr>
          <p:cNvPr id="665" name="Google Shape;665;p43"/>
          <p:cNvSpPr/>
          <p:nvPr/>
        </p:nvSpPr>
        <p:spPr>
          <a:xfrm>
            <a:off x="8364113" y="2410408"/>
            <a:ext cx="649608" cy="64960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66" name="Google Shape;666;p43"/>
          <p:cNvSpPr txBox="1"/>
          <p:nvPr/>
        </p:nvSpPr>
        <p:spPr>
          <a:xfrm>
            <a:off x="8233024" y="3145080"/>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Smart interface</a:t>
            </a:r>
            <a:endParaRPr b="1" sz="1200">
              <a:solidFill>
                <a:schemeClr val="dk1"/>
              </a:solidFill>
              <a:latin typeface="Lato"/>
              <a:ea typeface="Lato"/>
              <a:cs typeface="Lato"/>
              <a:sym typeface="Lato"/>
            </a:endParaRPr>
          </a:p>
        </p:txBody>
      </p:sp>
      <p:sp>
        <p:nvSpPr>
          <p:cNvPr id="667" name="Google Shape;667;p43"/>
          <p:cNvSpPr/>
          <p:nvPr/>
        </p:nvSpPr>
        <p:spPr>
          <a:xfrm>
            <a:off x="8511415" y="2426816"/>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d</a:t>
            </a:r>
            <a:endParaRPr sz="2400">
              <a:solidFill>
                <a:schemeClr val="lt1"/>
              </a:solidFill>
              <a:latin typeface="Lato"/>
              <a:ea typeface="Lato"/>
              <a:cs typeface="Lato"/>
              <a:sym typeface="Lato"/>
            </a:endParaRPr>
          </a:p>
        </p:txBody>
      </p:sp>
      <p:sp>
        <p:nvSpPr>
          <p:cNvPr id="668" name="Google Shape;668;p43"/>
          <p:cNvSpPr txBox="1"/>
          <p:nvPr/>
        </p:nvSpPr>
        <p:spPr>
          <a:xfrm>
            <a:off x="8233024"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69" name="Google Shape;669;p43"/>
          <p:cNvSpPr/>
          <p:nvPr/>
        </p:nvSpPr>
        <p:spPr>
          <a:xfrm>
            <a:off x="3264860" y="2410407"/>
            <a:ext cx="649608" cy="64960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0" name="Google Shape;670;p43"/>
          <p:cNvSpPr txBox="1"/>
          <p:nvPr/>
        </p:nvSpPr>
        <p:spPr>
          <a:xfrm>
            <a:off x="2531546" y="3124337"/>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Strong concept</a:t>
            </a:r>
            <a:endParaRPr b="1" sz="1200">
              <a:solidFill>
                <a:schemeClr val="dk1"/>
              </a:solidFill>
              <a:latin typeface="Lato"/>
              <a:ea typeface="Lato"/>
              <a:cs typeface="Lato"/>
              <a:sym typeface="Lato"/>
            </a:endParaRPr>
          </a:p>
        </p:txBody>
      </p:sp>
      <p:sp>
        <p:nvSpPr>
          <p:cNvPr id="671" name="Google Shape;671;p43"/>
          <p:cNvSpPr txBox="1"/>
          <p:nvPr/>
        </p:nvSpPr>
        <p:spPr>
          <a:xfrm>
            <a:off x="1424322"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2" name="Google Shape;672;p43"/>
          <p:cNvSpPr/>
          <p:nvPr/>
        </p:nvSpPr>
        <p:spPr>
          <a:xfrm>
            <a:off x="3421189" y="2437448"/>
            <a:ext cx="336951"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a</a:t>
            </a:r>
            <a:endParaRPr sz="2400">
              <a:solidFill>
                <a:schemeClr val="lt1"/>
              </a:solidFill>
              <a:latin typeface="Lato"/>
              <a:ea typeface="Lato"/>
              <a:cs typeface="Lato"/>
              <a:sym typeface="Lato"/>
            </a:endParaRPr>
          </a:p>
        </p:txBody>
      </p:sp>
      <p:sp>
        <p:nvSpPr>
          <p:cNvPr id="673" name="Google Shape;673;p43"/>
          <p:cNvSpPr/>
          <p:nvPr/>
        </p:nvSpPr>
        <p:spPr>
          <a:xfrm>
            <a:off x="3951816" y="4495693"/>
            <a:ext cx="649608" cy="64960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4" name="Google Shape;674;p43"/>
          <p:cNvSpPr txBox="1"/>
          <p:nvPr/>
        </p:nvSpPr>
        <p:spPr>
          <a:xfrm>
            <a:off x="3218502" y="5209623"/>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Creative ideas</a:t>
            </a:r>
            <a:endParaRPr b="1" sz="1200">
              <a:solidFill>
                <a:schemeClr val="dk1"/>
              </a:solidFill>
              <a:latin typeface="Lato"/>
              <a:ea typeface="Lato"/>
              <a:cs typeface="Lato"/>
              <a:sym typeface="Lato"/>
            </a:endParaRPr>
          </a:p>
        </p:txBody>
      </p:sp>
      <p:sp>
        <p:nvSpPr>
          <p:cNvPr id="675" name="Google Shape;675;p43"/>
          <p:cNvSpPr txBox="1"/>
          <p:nvPr/>
        </p:nvSpPr>
        <p:spPr>
          <a:xfrm>
            <a:off x="2111278" y="5517400"/>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6" name="Google Shape;676;p43"/>
          <p:cNvSpPr/>
          <p:nvPr/>
        </p:nvSpPr>
        <p:spPr>
          <a:xfrm>
            <a:off x="7609991" y="4500165"/>
            <a:ext cx="649608" cy="64960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7" name="Google Shape;677;p43"/>
          <p:cNvSpPr txBox="1"/>
          <p:nvPr/>
        </p:nvSpPr>
        <p:spPr>
          <a:xfrm>
            <a:off x="7478902" y="5234837"/>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Easy customize</a:t>
            </a:r>
            <a:endParaRPr b="1" sz="1200">
              <a:solidFill>
                <a:schemeClr val="dk1"/>
              </a:solidFill>
              <a:latin typeface="Lato"/>
              <a:ea typeface="Lato"/>
              <a:cs typeface="Lato"/>
              <a:sym typeface="Lato"/>
            </a:endParaRPr>
          </a:p>
        </p:txBody>
      </p:sp>
      <p:sp>
        <p:nvSpPr>
          <p:cNvPr id="678" name="Google Shape;678;p43"/>
          <p:cNvSpPr txBox="1"/>
          <p:nvPr/>
        </p:nvSpPr>
        <p:spPr>
          <a:xfrm>
            <a:off x="7478902" y="5521871"/>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9" name="Google Shape;679;p43"/>
          <p:cNvSpPr/>
          <p:nvPr/>
        </p:nvSpPr>
        <p:spPr>
          <a:xfrm>
            <a:off x="4097724" y="4544700"/>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b</a:t>
            </a:r>
            <a:endParaRPr sz="2400">
              <a:solidFill>
                <a:schemeClr val="lt1"/>
              </a:solidFill>
              <a:latin typeface="Lato"/>
              <a:ea typeface="Lato"/>
              <a:cs typeface="Lato"/>
              <a:sym typeface="Lato"/>
            </a:endParaRPr>
          </a:p>
        </p:txBody>
      </p:sp>
      <p:sp>
        <p:nvSpPr>
          <p:cNvPr id="680" name="Google Shape;680;p43"/>
          <p:cNvSpPr/>
          <p:nvPr/>
        </p:nvSpPr>
        <p:spPr>
          <a:xfrm>
            <a:off x="7768722" y="4553664"/>
            <a:ext cx="332142"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c</a:t>
            </a:r>
            <a:endParaRPr sz="2400">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4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86" name="Google Shape;686;p4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87" name="Google Shape;687;p4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88" name="Google Shape;688;p4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689" name="Google Shape;689;p44"/>
          <p:cNvSpPr/>
          <p:nvPr/>
        </p:nvSpPr>
        <p:spPr>
          <a:xfrm rot="2700000">
            <a:off x="4375375" y="2032825"/>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0" name="Google Shape;690;p44"/>
          <p:cNvSpPr txBox="1"/>
          <p:nvPr/>
        </p:nvSpPr>
        <p:spPr>
          <a:xfrm>
            <a:off x="1193801" y="4478796"/>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1" name="Google Shape;691;p44"/>
          <p:cNvSpPr txBox="1"/>
          <p:nvPr/>
        </p:nvSpPr>
        <p:spPr>
          <a:xfrm>
            <a:off x="4849144"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01</a:t>
            </a:r>
            <a:endParaRPr/>
          </a:p>
        </p:txBody>
      </p:sp>
      <p:sp>
        <p:nvSpPr>
          <p:cNvPr id="692" name="Google Shape;692;p44"/>
          <p:cNvSpPr/>
          <p:nvPr/>
        </p:nvSpPr>
        <p:spPr>
          <a:xfrm rot="2700000">
            <a:off x="4375375" y="3937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3" name="Google Shape;693;p44"/>
          <p:cNvSpPr txBox="1"/>
          <p:nvPr/>
        </p:nvSpPr>
        <p:spPr>
          <a:xfrm>
            <a:off x="4858668"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02</a:t>
            </a:r>
            <a:endParaRPr/>
          </a:p>
        </p:txBody>
      </p:sp>
      <p:sp>
        <p:nvSpPr>
          <p:cNvPr id="694" name="Google Shape;694;p44"/>
          <p:cNvSpPr txBox="1"/>
          <p:nvPr/>
        </p:nvSpPr>
        <p:spPr>
          <a:xfrm>
            <a:off x="8652784" y="2455575"/>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5" name="Google Shape;695;p44"/>
          <p:cNvSpPr/>
          <p:nvPr/>
        </p:nvSpPr>
        <p:spPr>
          <a:xfrm rot="2700000">
            <a:off x="6136380" y="3928300"/>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6" name="Google Shape;696;p44"/>
          <p:cNvSpPr txBox="1"/>
          <p:nvPr/>
        </p:nvSpPr>
        <p:spPr>
          <a:xfrm>
            <a:off x="6610147"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03</a:t>
            </a:r>
            <a:endParaRPr/>
          </a:p>
        </p:txBody>
      </p:sp>
      <p:sp>
        <p:nvSpPr>
          <p:cNvPr id="697" name="Google Shape;697;p44"/>
          <p:cNvSpPr/>
          <p:nvPr/>
        </p:nvSpPr>
        <p:spPr>
          <a:xfrm rot="2700000">
            <a:off x="6135820" y="2032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8" name="Google Shape;698;p44"/>
          <p:cNvSpPr txBox="1"/>
          <p:nvPr/>
        </p:nvSpPr>
        <p:spPr>
          <a:xfrm>
            <a:off x="6619113"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04</a:t>
            </a:r>
            <a:endParaRPr/>
          </a:p>
        </p:txBody>
      </p:sp>
      <p:sp>
        <p:nvSpPr>
          <p:cNvPr id="699" name="Google Shape;699;p44"/>
          <p:cNvSpPr txBox="1"/>
          <p:nvPr/>
        </p:nvSpPr>
        <p:spPr>
          <a:xfrm>
            <a:off x="8652784" y="4375702"/>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0" name="Google Shape;700;p44"/>
          <p:cNvSpPr txBox="1"/>
          <p:nvPr/>
        </p:nvSpPr>
        <p:spPr>
          <a:xfrm>
            <a:off x="1155701" y="2558669"/>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1" name="Google Shape;701;p44"/>
          <p:cNvSpPr/>
          <p:nvPr/>
        </p:nvSpPr>
        <p:spPr>
          <a:xfrm>
            <a:off x="6704947" y="4477416"/>
            <a:ext cx="550986" cy="484318"/>
          </a:xfrm>
          <a:custGeom>
            <a:rect b="b" l="l" r="r" t="t"/>
            <a:pathLst>
              <a:path extrusionOk="0" h="104" w="119">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2" name="Google Shape;702;p44"/>
          <p:cNvSpPr/>
          <p:nvPr/>
        </p:nvSpPr>
        <p:spPr>
          <a:xfrm>
            <a:off x="4973636" y="2379864"/>
            <a:ext cx="491600" cy="627062"/>
          </a:xfrm>
          <a:custGeom>
            <a:rect b="b" l="l" r="r" t="t"/>
            <a:pathLst>
              <a:path extrusionOk="0" h="121" w="95">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3" name="Google Shape;703;p44"/>
          <p:cNvSpPr/>
          <p:nvPr/>
        </p:nvSpPr>
        <p:spPr>
          <a:xfrm>
            <a:off x="6662424" y="2494163"/>
            <a:ext cx="653962" cy="533800"/>
          </a:xfrm>
          <a:custGeom>
            <a:rect b="b" l="l" r="r" t="t"/>
            <a:pathLst>
              <a:path extrusionOk="0" h="95" w="117">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4" name="Google Shape;704;p44"/>
          <p:cNvSpPr/>
          <p:nvPr/>
        </p:nvSpPr>
        <p:spPr>
          <a:xfrm>
            <a:off x="4966162" y="4454197"/>
            <a:ext cx="525596" cy="521758"/>
          </a:xfrm>
          <a:custGeom>
            <a:rect b="b" l="l" r="r" t="t"/>
            <a:pathLst>
              <a:path extrusionOk="0" h="112" w="113">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4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10" name="Google Shape;710;p4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11" name="Google Shape;711;p4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12" name="Google Shape;712;p4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713" name="Google Shape;713;p45"/>
          <p:cNvGrpSpPr/>
          <p:nvPr/>
        </p:nvGrpSpPr>
        <p:grpSpPr>
          <a:xfrm>
            <a:off x="976055" y="2559897"/>
            <a:ext cx="2482716" cy="1803072"/>
            <a:chOff x="873303" y="2954666"/>
            <a:chExt cx="2482716" cy="1803072"/>
          </a:xfrm>
        </p:grpSpPr>
        <p:sp>
          <p:nvSpPr>
            <p:cNvPr id="714" name="Google Shape;714;p45"/>
            <p:cNvSpPr txBox="1"/>
            <p:nvPr/>
          </p:nvSpPr>
          <p:spPr>
            <a:xfrm>
              <a:off x="2069448" y="3454872"/>
              <a:ext cx="1286571"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5" name="Google Shape;715;p45"/>
            <p:cNvSpPr txBox="1"/>
            <p:nvPr/>
          </p:nvSpPr>
          <p:spPr>
            <a:xfrm>
              <a:off x="873303" y="3760542"/>
              <a:ext cx="2482716" cy="997196"/>
            </a:xfrm>
            <a:prstGeom prst="rect">
              <a:avLst/>
            </a:prstGeom>
            <a:noFill/>
            <a:ln>
              <a:noFill/>
            </a:ln>
          </p:spPr>
          <p:txBody>
            <a:bodyPr anchorCtr="0" anchor="t" bIns="45700" lIns="91425" spcFirstLastPara="1" rIns="91425" wrap="square" tIns="45700">
              <a:noAutofit/>
            </a:bodyPr>
            <a:lstStyle/>
            <a:p>
              <a:pPr indent="0" lvl="0" marL="0" marR="0" rtl="0" algn="r">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r">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16" name="Google Shape;716;p45"/>
            <p:cNvSpPr txBox="1"/>
            <p:nvPr/>
          </p:nvSpPr>
          <p:spPr>
            <a:xfrm>
              <a:off x="2706161" y="2954666"/>
              <a:ext cx="64985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dk1"/>
                  </a:solidFill>
                  <a:latin typeface="Lato"/>
                  <a:ea typeface="Lato"/>
                  <a:cs typeface="Lato"/>
                  <a:sym typeface="Lato"/>
                </a:rPr>
                <a:t>75%</a:t>
              </a:r>
              <a:endParaRPr/>
            </a:p>
          </p:txBody>
        </p:sp>
      </p:grpSp>
      <p:grpSp>
        <p:nvGrpSpPr>
          <p:cNvPr id="717" name="Google Shape;717;p45"/>
          <p:cNvGrpSpPr/>
          <p:nvPr/>
        </p:nvGrpSpPr>
        <p:grpSpPr>
          <a:xfrm>
            <a:off x="8783239" y="3799738"/>
            <a:ext cx="2221908" cy="1826086"/>
            <a:chOff x="8692747" y="2203103"/>
            <a:chExt cx="2221908" cy="1826086"/>
          </a:xfrm>
        </p:grpSpPr>
        <p:sp>
          <p:nvSpPr>
            <p:cNvPr id="718" name="Google Shape;718;p45"/>
            <p:cNvSpPr txBox="1"/>
            <p:nvPr/>
          </p:nvSpPr>
          <p:spPr>
            <a:xfrm>
              <a:off x="8692747" y="2726323"/>
              <a:ext cx="128657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9" name="Google Shape;719;p45"/>
            <p:cNvSpPr txBox="1"/>
            <p:nvPr/>
          </p:nvSpPr>
          <p:spPr>
            <a:xfrm>
              <a:off x="8692748" y="3031993"/>
              <a:ext cx="2221907" cy="997196"/>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l">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20" name="Google Shape;720;p45"/>
            <p:cNvSpPr txBox="1"/>
            <p:nvPr/>
          </p:nvSpPr>
          <p:spPr>
            <a:xfrm>
              <a:off x="8692747" y="2203103"/>
              <a:ext cx="64985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3F3F3F"/>
                  </a:solidFill>
                  <a:latin typeface="Lato"/>
                  <a:ea typeface="Lato"/>
                  <a:cs typeface="Lato"/>
                  <a:sym typeface="Lato"/>
                </a:rPr>
                <a:t>25%</a:t>
              </a:r>
              <a:endParaRPr/>
            </a:p>
          </p:txBody>
        </p:sp>
      </p:grpSp>
      <p:grpSp>
        <p:nvGrpSpPr>
          <p:cNvPr id="721" name="Google Shape;721;p45"/>
          <p:cNvGrpSpPr/>
          <p:nvPr/>
        </p:nvGrpSpPr>
        <p:grpSpPr>
          <a:xfrm>
            <a:off x="3167019" y="2328782"/>
            <a:ext cx="3797908" cy="3799298"/>
            <a:chOff x="3140893" y="2168621"/>
            <a:chExt cx="3797908" cy="3799298"/>
          </a:xfrm>
        </p:grpSpPr>
        <p:grpSp>
          <p:nvGrpSpPr>
            <p:cNvPr id="722" name="Google Shape;722;p45"/>
            <p:cNvGrpSpPr/>
            <p:nvPr/>
          </p:nvGrpSpPr>
          <p:grpSpPr>
            <a:xfrm>
              <a:off x="3140893" y="2168621"/>
              <a:ext cx="3797908" cy="3799298"/>
              <a:chOff x="2727581" y="1211173"/>
              <a:chExt cx="4280011" cy="4281577"/>
            </a:xfrm>
          </p:grpSpPr>
          <p:sp>
            <p:nvSpPr>
              <p:cNvPr id="723" name="Google Shape;723;p45"/>
              <p:cNvSpPr/>
              <p:nvPr/>
            </p:nvSpPr>
            <p:spPr>
              <a:xfrm rot="2890726">
                <a:off x="3338912" y="1887173"/>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3F762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4" name="Google Shape;724;p45"/>
              <p:cNvSpPr/>
              <p:nvPr/>
            </p:nvSpPr>
            <p:spPr>
              <a:xfrm rot="2890726">
                <a:off x="3392821" y="1833262"/>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25" name="Google Shape;725;p45"/>
            <p:cNvGrpSpPr/>
            <p:nvPr/>
          </p:nvGrpSpPr>
          <p:grpSpPr>
            <a:xfrm>
              <a:off x="4699184" y="2895796"/>
              <a:ext cx="633488" cy="633488"/>
              <a:chOff x="4699184" y="2945299"/>
              <a:chExt cx="633488" cy="633488"/>
            </a:xfrm>
          </p:grpSpPr>
          <p:sp>
            <p:nvSpPr>
              <p:cNvPr id="726" name="Google Shape;726;p45"/>
              <p:cNvSpPr/>
              <p:nvPr/>
            </p:nvSpPr>
            <p:spPr>
              <a:xfrm>
                <a:off x="4699184" y="2945299"/>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7" name="Google Shape;727;p45"/>
              <p:cNvSpPr/>
              <p:nvPr/>
            </p:nvSpPr>
            <p:spPr>
              <a:xfrm>
                <a:off x="4870650" y="3122347"/>
                <a:ext cx="279226" cy="279392"/>
              </a:xfrm>
              <a:custGeom>
                <a:rect b="b" l="l" r="r" t="t"/>
                <a:pathLst>
                  <a:path extrusionOk="0" h="21600" w="21086">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28" name="Google Shape;728;p45"/>
            <p:cNvSpPr txBox="1"/>
            <p:nvPr/>
          </p:nvSpPr>
          <p:spPr>
            <a:xfrm>
              <a:off x="4718262" y="3692079"/>
              <a:ext cx="58400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UP </a:t>
              </a:r>
              <a:endParaRPr/>
            </a:p>
          </p:txBody>
        </p:sp>
      </p:grpSp>
      <p:grpSp>
        <p:nvGrpSpPr>
          <p:cNvPr id="729" name="Google Shape;729;p45"/>
          <p:cNvGrpSpPr/>
          <p:nvPr/>
        </p:nvGrpSpPr>
        <p:grpSpPr>
          <a:xfrm>
            <a:off x="5277083" y="1911030"/>
            <a:ext cx="3797908" cy="3799298"/>
            <a:chOff x="5250957" y="1750869"/>
            <a:chExt cx="3797908" cy="3799298"/>
          </a:xfrm>
        </p:grpSpPr>
        <p:grpSp>
          <p:nvGrpSpPr>
            <p:cNvPr id="730" name="Google Shape;730;p45"/>
            <p:cNvGrpSpPr/>
            <p:nvPr/>
          </p:nvGrpSpPr>
          <p:grpSpPr>
            <a:xfrm>
              <a:off x="5250957" y="1750869"/>
              <a:ext cx="3797908" cy="3799298"/>
              <a:chOff x="5090497" y="713436"/>
              <a:chExt cx="4280010" cy="4281577"/>
            </a:xfrm>
          </p:grpSpPr>
          <p:sp>
            <p:nvSpPr>
              <p:cNvPr id="731" name="Google Shape;731;p45"/>
              <p:cNvSpPr/>
              <p:nvPr/>
            </p:nvSpPr>
            <p:spPr>
              <a:xfrm rot="-7909274">
                <a:off x="5755736" y="1335525"/>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678A2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2" name="Google Shape;732;p45"/>
              <p:cNvSpPr/>
              <p:nvPr/>
            </p:nvSpPr>
            <p:spPr>
              <a:xfrm rot="-7909274">
                <a:off x="5701827" y="1389436"/>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33" name="Google Shape;733;p45"/>
            <p:cNvGrpSpPr/>
            <p:nvPr/>
          </p:nvGrpSpPr>
          <p:grpSpPr>
            <a:xfrm>
              <a:off x="6860421" y="4196035"/>
              <a:ext cx="633488" cy="633488"/>
              <a:chOff x="4100747" y="2851516"/>
              <a:chExt cx="633488" cy="633488"/>
            </a:xfrm>
          </p:grpSpPr>
          <p:sp>
            <p:nvSpPr>
              <p:cNvPr id="734" name="Google Shape;734;p45"/>
              <p:cNvSpPr/>
              <p:nvPr/>
            </p:nvSpPr>
            <p:spPr>
              <a:xfrm>
                <a:off x="4100747" y="2851516"/>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5" name="Google Shape;735;p45"/>
              <p:cNvSpPr/>
              <p:nvPr/>
            </p:nvSpPr>
            <p:spPr>
              <a:xfrm>
                <a:off x="4273483" y="3053968"/>
                <a:ext cx="279400" cy="228583"/>
              </a:xfrm>
              <a:custGeom>
                <a:rect b="b" l="l" r="r" t="t"/>
                <a:pathLst>
                  <a:path extrusionOk="0" h="21600" w="2160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36" name="Google Shape;736;p45"/>
            <p:cNvSpPr txBox="1"/>
            <p:nvPr/>
          </p:nvSpPr>
          <p:spPr>
            <a:xfrm>
              <a:off x="6723845" y="3692079"/>
              <a:ext cx="88934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DOWN</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4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42" name="Google Shape;742;p4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43" name="Google Shape;743;p4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44" name="Google Shape;744;p4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745" name="Google Shape;745;p46"/>
          <p:cNvSpPr/>
          <p:nvPr/>
        </p:nvSpPr>
        <p:spPr>
          <a:xfrm>
            <a:off x="10172732" y="2415566"/>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6" name="Google Shape;746;p46"/>
          <p:cNvSpPr/>
          <p:nvPr/>
        </p:nvSpPr>
        <p:spPr>
          <a:xfrm>
            <a:off x="2597618"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7" name="Google Shape;747;p46"/>
          <p:cNvSpPr/>
          <p:nvPr/>
        </p:nvSpPr>
        <p:spPr>
          <a:xfrm>
            <a:off x="5122656"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8" name="Google Shape;748;p46"/>
          <p:cNvSpPr/>
          <p:nvPr/>
        </p:nvSpPr>
        <p:spPr>
          <a:xfrm>
            <a:off x="7647694" y="2415567"/>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9" name="Google Shape;749;p46"/>
          <p:cNvSpPr/>
          <p:nvPr/>
        </p:nvSpPr>
        <p:spPr>
          <a:xfrm>
            <a:off x="890281"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0" name="Google Shape;750;p46"/>
          <p:cNvSpPr/>
          <p:nvPr/>
        </p:nvSpPr>
        <p:spPr>
          <a:xfrm>
            <a:off x="3422407"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1" name="Google Shape;751;p46"/>
          <p:cNvSpPr/>
          <p:nvPr/>
        </p:nvSpPr>
        <p:spPr>
          <a:xfrm>
            <a:off x="5954533"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2" name="Google Shape;752;p46"/>
          <p:cNvSpPr/>
          <p:nvPr/>
        </p:nvSpPr>
        <p:spPr>
          <a:xfrm>
            <a:off x="8493625"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3" name="Google Shape;753;p46"/>
          <p:cNvSpPr txBox="1"/>
          <p:nvPr/>
        </p:nvSpPr>
        <p:spPr>
          <a:xfrm>
            <a:off x="273283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01</a:t>
            </a:r>
            <a:endParaRPr/>
          </a:p>
        </p:txBody>
      </p:sp>
      <p:sp>
        <p:nvSpPr>
          <p:cNvPr id="754" name="Google Shape;754;p46"/>
          <p:cNvSpPr txBox="1"/>
          <p:nvPr/>
        </p:nvSpPr>
        <p:spPr>
          <a:xfrm>
            <a:off x="5236733"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02</a:t>
            </a:r>
            <a:endParaRPr/>
          </a:p>
        </p:txBody>
      </p:sp>
      <p:sp>
        <p:nvSpPr>
          <p:cNvPr id="755" name="Google Shape;755;p46"/>
          <p:cNvSpPr txBox="1"/>
          <p:nvPr/>
        </p:nvSpPr>
        <p:spPr>
          <a:xfrm>
            <a:off x="775891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03</a:t>
            </a:r>
            <a:endParaRPr/>
          </a:p>
        </p:txBody>
      </p:sp>
      <p:sp>
        <p:nvSpPr>
          <p:cNvPr id="756" name="Google Shape;756;p46"/>
          <p:cNvSpPr txBox="1"/>
          <p:nvPr/>
        </p:nvSpPr>
        <p:spPr>
          <a:xfrm>
            <a:off x="10281101"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04</a:t>
            </a:r>
            <a:endParaRPr/>
          </a:p>
        </p:txBody>
      </p:sp>
      <p:sp>
        <p:nvSpPr>
          <p:cNvPr id="757" name="Google Shape;757;p46"/>
          <p:cNvSpPr txBox="1"/>
          <p:nvPr/>
        </p:nvSpPr>
        <p:spPr>
          <a:xfrm>
            <a:off x="1281208"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58" name="Google Shape;758;p46"/>
          <p:cNvSpPr/>
          <p:nvPr/>
        </p:nvSpPr>
        <p:spPr>
          <a:xfrm>
            <a:off x="964634" y="4840156"/>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59" name="Google Shape;759;p46"/>
          <p:cNvSpPr/>
          <p:nvPr/>
        </p:nvSpPr>
        <p:spPr>
          <a:xfrm>
            <a:off x="3639868"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0" name="Google Shape;760;p46"/>
          <p:cNvSpPr/>
          <p:nvPr/>
        </p:nvSpPr>
        <p:spPr>
          <a:xfrm>
            <a:off x="6171994"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1" name="Google Shape;761;p46"/>
          <p:cNvSpPr/>
          <p:nvPr/>
        </p:nvSpPr>
        <p:spPr>
          <a:xfrm>
            <a:off x="8711086" y="4840154"/>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2" name="Google Shape;762;p46"/>
          <p:cNvSpPr txBox="1"/>
          <p:nvPr/>
        </p:nvSpPr>
        <p:spPr>
          <a:xfrm>
            <a:off x="3813334"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3" name="Google Shape;763;p46"/>
          <p:cNvSpPr txBox="1"/>
          <p:nvPr/>
        </p:nvSpPr>
        <p:spPr>
          <a:xfrm>
            <a:off x="6322191" y="3509101"/>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4" name="Google Shape;764;p46"/>
          <p:cNvSpPr txBox="1"/>
          <p:nvPr/>
        </p:nvSpPr>
        <p:spPr>
          <a:xfrm>
            <a:off x="8854317" y="3509984"/>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0"/>
          <p:cNvSpPr/>
          <p:nvPr/>
        </p:nvSpPr>
        <p:spPr>
          <a:xfrm>
            <a:off x="7981950" y="993546"/>
            <a:ext cx="4210050" cy="4871678"/>
          </a:xfrm>
          <a:custGeom>
            <a:rect b="b" l="l" r="r" t="t"/>
            <a:pathLst>
              <a:path extrusionOk="0" h="4871678" w="4210050">
                <a:moveTo>
                  <a:pt x="0" y="0"/>
                </a:moveTo>
                <a:lnTo>
                  <a:pt x="4210050" y="0"/>
                </a:lnTo>
                <a:lnTo>
                  <a:pt x="4210050" y="4871678"/>
                </a:lnTo>
                <a:lnTo>
                  <a:pt x="0" y="4871678"/>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0"/>
          <p:cNvSpPr txBox="1"/>
          <p:nvPr/>
        </p:nvSpPr>
        <p:spPr>
          <a:xfrm>
            <a:off x="1017737" y="158839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96" name="Google Shape;96;p20"/>
          <p:cNvSpPr/>
          <p:nvPr/>
        </p:nvSpPr>
        <p:spPr>
          <a:xfrm>
            <a:off x="1017737" y="3631956"/>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97" name="Google Shape;97;p20"/>
          <p:cNvSpPr txBox="1"/>
          <p:nvPr/>
        </p:nvSpPr>
        <p:spPr>
          <a:xfrm>
            <a:off x="1097249" y="296028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98" name="Google Shape;98;p2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99" name="Google Shape;99;p2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00" name="Google Shape;100;p20"/>
          <p:cNvSpPr/>
          <p:nvPr/>
        </p:nvSpPr>
        <p:spPr>
          <a:xfrm>
            <a:off x="7567950" y="4386470"/>
            <a:ext cx="828000" cy="828000"/>
          </a:xfrm>
          <a:prstGeom prst="ellipse">
            <a:avLst/>
          </a:prstGeom>
          <a:solidFill>
            <a:schemeClr val="accent2"/>
          </a:solidFill>
          <a:ln>
            <a:noFill/>
          </a:ln>
          <a:effectLst>
            <a:outerShdw blurRad="76200" rotWithShape="0" algn="ctr" dir="54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 name="Google Shape;101;p20"/>
          <p:cNvSpPr/>
          <p:nvPr/>
        </p:nvSpPr>
        <p:spPr>
          <a:xfrm>
            <a:off x="7819950" y="4638470"/>
            <a:ext cx="324000" cy="324000"/>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47"/>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6600">
                <a:solidFill>
                  <a:schemeClr val="accent2"/>
                </a:solidFill>
                <a:latin typeface="Montserrat"/>
                <a:ea typeface="Montserrat"/>
                <a:cs typeface="Montserrat"/>
                <a:sym typeface="Montserrat"/>
              </a:rPr>
              <a:t>THANK</a:t>
            </a:r>
            <a:endParaRPr b="1" sz="6600">
              <a:solidFill>
                <a:schemeClr val="accent2"/>
              </a:solidFill>
              <a:latin typeface="Montserrat"/>
              <a:ea typeface="Montserrat"/>
              <a:cs typeface="Montserrat"/>
              <a:sym typeface="Montserrat"/>
            </a:endParaRPr>
          </a:p>
        </p:txBody>
      </p:sp>
      <p:grpSp>
        <p:nvGrpSpPr>
          <p:cNvPr id="770" name="Google Shape;770;p47"/>
          <p:cNvGrpSpPr/>
          <p:nvPr/>
        </p:nvGrpSpPr>
        <p:grpSpPr>
          <a:xfrm>
            <a:off x="4990038" y="4577630"/>
            <a:ext cx="2158913" cy="540000"/>
            <a:chOff x="5008740" y="4415586"/>
            <a:chExt cx="2158913" cy="540000"/>
          </a:xfrm>
        </p:grpSpPr>
        <p:sp>
          <p:nvSpPr>
            <p:cNvPr id="771" name="Google Shape;771;p47"/>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2" name="Google Shape;772;p47"/>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3" name="Google Shape;773;p47"/>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grpSp>
      <p:sp>
        <p:nvSpPr>
          <p:cNvPr id="774" name="Google Shape;774;p47"/>
          <p:cNvSpPr/>
          <p:nvPr/>
        </p:nvSpPr>
        <p:spPr>
          <a:xfrm>
            <a:off x="4380393" y="3552667"/>
            <a:ext cx="3378201" cy="6032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Contact@investor.Com</a:t>
            </a:r>
            <a:endParaRPr/>
          </a:p>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Support@investor.Com</a:t>
            </a:r>
            <a:endParaRPr sz="1500">
              <a:solidFill>
                <a:srgbClr val="3F3F3F"/>
              </a:solidFill>
              <a:latin typeface="Lato Black"/>
              <a:ea typeface="Lato Black"/>
              <a:cs typeface="Lato Black"/>
              <a:sym typeface="Lato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p:nvPr/>
        </p:nvSpPr>
        <p:spPr>
          <a:xfrm>
            <a:off x="5421089" y="2011317"/>
            <a:ext cx="6770913" cy="2717800"/>
          </a:xfrm>
          <a:custGeom>
            <a:rect b="b" l="l" r="r" t="t"/>
            <a:pathLst>
              <a:path extrusionOk="0" h="2717800" w="6770913">
                <a:moveTo>
                  <a:pt x="0" y="0"/>
                </a:moveTo>
                <a:lnTo>
                  <a:pt x="6770913" y="0"/>
                </a:lnTo>
                <a:lnTo>
                  <a:pt x="6770913" y="2717800"/>
                </a:lnTo>
                <a:lnTo>
                  <a:pt x="0" y="27178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 name="Google Shape;107;p21"/>
          <p:cNvSpPr txBox="1"/>
          <p:nvPr/>
        </p:nvSpPr>
        <p:spPr>
          <a:xfrm>
            <a:off x="500903" y="17724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08" name="Google Shape;108;p21"/>
          <p:cNvSpPr/>
          <p:nvPr/>
        </p:nvSpPr>
        <p:spPr>
          <a:xfrm>
            <a:off x="500903" y="3816047"/>
            <a:ext cx="2798887"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a:t>
            </a:r>
            <a:endParaRPr/>
          </a:p>
        </p:txBody>
      </p:sp>
      <p:sp>
        <p:nvSpPr>
          <p:cNvPr id="109" name="Google Shape;109;p21"/>
          <p:cNvSpPr txBox="1"/>
          <p:nvPr/>
        </p:nvSpPr>
        <p:spPr>
          <a:xfrm>
            <a:off x="580415" y="31443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10" name="Google Shape;110;p21"/>
          <p:cNvSpPr/>
          <p:nvPr/>
        </p:nvSpPr>
        <p:spPr>
          <a:xfrm>
            <a:off x="1044241" y="5105326"/>
            <a:ext cx="2255549" cy="754437"/>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111" name="Google Shape;111;p21"/>
          <p:cNvSpPr/>
          <p:nvPr/>
        </p:nvSpPr>
        <p:spPr>
          <a:xfrm>
            <a:off x="580415" y="5220325"/>
            <a:ext cx="324000" cy="324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2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13" name="Google Shape;113;p2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p:nvPr/>
        </p:nvSpPr>
        <p:spPr>
          <a:xfrm>
            <a:off x="913903" y="810487"/>
            <a:ext cx="3462155" cy="5251450"/>
          </a:xfrm>
          <a:custGeom>
            <a:rect b="b" l="l" r="r" t="t"/>
            <a:pathLst>
              <a:path extrusionOk="0" h="5251450" w="3462155">
                <a:moveTo>
                  <a:pt x="0" y="0"/>
                </a:moveTo>
                <a:lnTo>
                  <a:pt x="3462155" y="0"/>
                </a:lnTo>
                <a:lnTo>
                  <a:pt x="3462155" y="5251450"/>
                </a:lnTo>
                <a:lnTo>
                  <a:pt x="0" y="525145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 name="Google Shape;119;p22"/>
          <p:cNvSpPr txBox="1"/>
          <p:nvPr/>
        </p:nvSpPr>
        <p:spPr>
          <a:xfrm>
            <a:off x="5974050" y="1257095"/>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20" name="Google Shape;120;p22"/>
          <p:cNvSpPr/>
          <p:nvPr/>
        </p:nvSpPr>
        <p:spPr>
          <a:xfrm>
            <a:off x="5974050" y="3300652"/>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21" name="Google Shape;121;p22"/>
          <p:cNvSpPr txBox="1"/>
          <p:nvPr/>
        </p:nvSpPr>
        <p:spPr>
          <a:xfrm>
            <a:off x="6053562" y="2628977"/>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22" name="Google Shape;122;p2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23" name="Google Shape;123;p2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124" name="Google Shape;124;p22"/>
          <p:cNvGrpSpPr/>
          <p:nvPr/>
        </p:nvGrpSpPr>
        <p:grpSpPr>
          <a:xfrm>
            <a:off x="6053562" y="4866535"/>
            <a:ext cx="4054449" cy="989816"/>
            <a:chOff x="5754857" y="3634934"/>
            <a:chExt cx="5144656" cy="1084038"/>
          </a:xfrm>
        </p:grpSpPr>
        <p:sp>
          <p:nvSpPr>
            <p:cNvPr id="125" name="Google Shape;125;p22"/>
            <p:cNvSpPr/>
            <p:nvPr/>
          </p:nvSpPr>
          <p:spPr>
            <a:xfrm>
              <a:off x="5754857" y="3634934"/>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Multi Vitamin</a:t>
              </a:r>
              <a:endParaRPr sz="1200">
                <a:solidFill>
                  <a:srgbClr val="3F3F3F"/>
                </a:solidFill>
                <a:latin typeface="Lato"/>
                <a:ea typeface="Lato"/>
                <a:cs typeface="Lato"/>
                <a:sym typeface="Lato"/>
              </a:endParaRPr>
            </a:p>
          </p:txBody>
        </p:sp>
        <p:sp>
          <p:nvSpPr>
            <p:cNvPr id="126" name="Google Shape;126;p22"/>
            <p:cNvSpPr/>
            <p:nvPr/>
          </p:nvSpPr>
          <p:spPr>
            <a:xfrm rot="5400000">
              <a:off x="7884638" y="1846058"/>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27" name="Google Shape;127;p22"/>
            <p:cNvSpPr/>
            <p:nvPr/>
          </p:nvSpPr>
          <p:spPr>
            <a:xfrm>
              <a:off x="5763383" y="3972580"/>
              <a:ext cx="3294892" cy="59621"/>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28" name="Google Shape;128;p22"/>
            <p:cNvSpPr/>
            <p:nvPr/>
          </p:nvSpPr>
          <p:spPr>
            <a:xfrm>
              <a:off x="10272168" y="3892257"/>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80%</a:t>
              </a:r>
              <a:endParaRPr sz="1200">
                <a:solidFill>
                  <a:srgbClr val="3F3F3F"/>
                </a:solidFill>
                <a:latin typeface="Lato"/>
                <a:ea typeface="Lato"/>
                <a:cs typeface="Lato"/>
                <a:sym typeface="Lato"/>
              </a:endParaRPr>
            </a:p>
          </p:txBody>
        </p:sp>
        <p:sp>
          <p:nvSpPr>
            <p:cNvPr id="129" name="Google Shape;129;p22"/>
            <p:cNvSpPr/>
            <p:nvPr/>
          </p:nvSpPr>
          <p:spPr>
            <a:xfrm>
              <a:off x="5754857" y="4200422"/>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Healty</a:t>
              </a:r>
              <a:endParaRPr sz="1200">
                <a:solidFill>
                  <a:srgbClr val="3F3F3F"/>
                </a:solidFill>
                <a:latin typeface="Lato"/>
                <a:ea typeface="Lato"/>
                <a:cs typeface="Lato"/>
                <a:sym typeface="Lato"/>
              </a:endParaRPr>
            </a:p>
          </p:txBody>
        </p:sp>
        <p:sp>
          <p:nvSpPr>
            <p:cNvPr id="130" name="Google Shape;130;p22"/>
            <p:cNvSpPr/>
            <p:nvPr/>
          </p:nvSpPr>
          <p:spPr>
            <a:xfrm rot="5400000">
              <a:off x="7884638" y="2396797"/>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31" name="Google Shape;131;p22"/>
            <p:cNvSpPr/>
            <p:nvPr/>
          </p:nvSpPr>
          <p:spPr>
            <a:xfrm>
              <a:off x="5763381" y="4522173"/>
              <a:ext cx="3749260" cy="64604"/>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32" name="Google Shape;132;p22"/>
            <p:cNvSpPr/>
            <p:nvPr/>
          </p:nvSpPr>
          <p:spPr>
            <a:xfrm>
              <a:off x="10272168" y="4457745"/>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90%</a:t>
              </a:r>
              <a:endParaRPr sz="1200">
                <a:solidFill>
                  <a:srgbClr val="3F3F3F"/>
                </a:solidFill>
                <a:latin typeface="Lato"/>
                <a:ea typeface="Lato"/>
                <a:cs typeface="Lato"/>
                <a:sym typeface="Lato"/>
              </a:endParaRPr>
            </a:p>
          </p:txBody>
        </p:sp>
        <p:sp>
          <p:nvSpPr>
            <p:cNvPr id="133" name="Google Shape;133;p22"/>
            <p:cNvSpPr/>
            <p:nvPr/>
          </p:nvSpPr>
          <p:spPr>
            <a:xfrm>
              <a:off x="8991960" y="3916048"/>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sp>
          <p:nvSpPr>
            <p:cNvPr id="134" name="Google Shape;134;p22"/>
            <p:cNvSpPr/>
            <p:nvPr/>
          </p:nvSpPr>
          <p:spPr>
            <a:xfrm>
              <a:off x="9470237" y="4457745"/>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p:nvPr/>
        </p:nvSpPr>
        <p:spPr>
          <a:xfrm>
            <a:off x="3161214" y="0"/>
            <a:ext cx="5826032" cy="3636000"/>
          </a:xfrm>
          <a:custGeom>
            <a:rect b="b" l="l" r="r" t="t"/>
            <a:pathLst>
              <a:path extrusionOk="0" h="3636000" w="5826032">
                <a:moveTo>
                  <a:pt x="0" y="0"/>
                </a:moveTo>
                <a:lnTo>
                  <a:pt x="5826032" y="6054"/>
                </a:lnTo>
                <a:lnTo>
                  <a:pt x="4492398" y="1732053"/>
                </a:lnTo>
                <a:lnTo>
                  <a:pt x="2930579" y="3636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Google Shape;140;p23"/>
          <p:cNvSpPr txBox="1"/>
          <p:nvPr/>
        </p:nvSpPr>
        <p:spPr>
          <a:xfrm>
            <a:off x="567164" y="262206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41" name="Google Shape;141;p23"/>
          <p:cNvSpPr/>
          <p:nvPr/>
        </p:nvSpPr>
        <p:spPr>
          <a:xfrm>
            <a:off x="567165" y="4665626"/>
            <a:ext cx="3395236"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42" name="Google Shape;142;p23"/>
          <p:cNvSpPr txBox="1"/>
          <p:nvPr/>
        </p:nvSpPr>
        <p:spPr>
          <a:xfrm>
            <a:off x="646676" y="399395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43" name="Google Shape;143;p2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44" name="Google Shape;144;p2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45" name="Google Shape;145;p23"/>
          <p:cNvSpPr/>
          <p:nvPr/>
        </p:nvSpPr>
        <p:spPr>
          <a:xfrm>
            <a:off x="6885991" y="4387238"/>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23"/>
          <p:cNvSpPr/>
          <p:nvPr/>
        </p:nvSpPr>
        <p:spPr>
          <a:xfrm>
            <a:off x="7030890" y="4542548"/>
            <a:ext cx="286203" cy="265380"/>
          </a:xfrm>
          <a:custGeom>
            <a:rect b="b" l="l" r="r" t="t"/>
            <a:pathLst>
              <a:path extrusionOk="0" h="120000" w="12000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47" name="Google Shape;147;p23"/>
          <p:cNvSpPr/>
          <p:nvPr/>
        </p:nvSpPr>
        <p:spPr>
          <a:xfrm>
            <a:off x="8790692" y="4408244"/>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23"/>
          <p:cNvSpPr/>
          <p:nvPr/>
        </p:nvSpPr>
        <p:spPr>
          <a:xfrm>
            <a:off x="10483093" y="4377626"/>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23"/>
          <p:cNvSpPr/>
          <p:nvPr/>
        </p:nvSpPr>
        <p:spPr>
          <a:xfrm>
            <a:off x="8956138" y="4597982"/>
            <a:ext cx="245107" cy="196524"/>
          </a:xfrm>
          <a:custGeom>
            <a:rect b="b" l="l" r="r" t="t"/>
            <a:pathLst>
              <a:path extrusionOk="0" h="120000" w="12000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50" name="Google Shape;150;p23"/>
          <p:cNvSpPr/>
          <p:nvPr/>
        </p:nvSpPr>
        <p:spPr>
          <a:xfrm>
            <a:off x="64521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1" name="Google Shape;151;p23"/>
          <p:cNvSpPr/>
          <p:nvPr/>
        </p:nvSpPr>
        <p:spPr>
          <a:xfrm>
            <a:off x="83568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2" name="Google Shape;152;p23"/>
          <p:cNvSpPr/>
          <p:nvPr/>
        </p:nvSpPr>
        <p:spPr>
          <a:xfrm>
            <a:off x="10049241"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3" name="Google Shape;153;p23"/>
          <p:cNvSpPr/>
          <p:nvPr/>
        </p:nvSpPr>
        <p:spPr>
          <a:xfrm>
            <a:off x="63459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4" name="Google Shape;154;p23"/>
          <p:cNvSpPr/>
          <p:nvPr/>
        </p:nvSpPr>
        <p:spPr>
          <a:xfrm>
            <a:off x="82506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5" name="Google Shape;155;p23"/>
          <p:cNvSpPr/>
          <p:nvPr/>
        </p:nvSpPr>
        <p:spPr>
          <a:xfrm>
            <a:off x="9947121"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6" name="Google Shape;156;p23"/>
          <p:cNvSpPr/>
          <p:nvPr/>
        </p:nvSpPr>
        <p:spPr>
          <a:xfrm>
            <a:off x="10677719" y="4577005"/>
            <a:ext cx="186748" cy="196524"/>
          </a:xfrm>
          <a:custGeom>
            <a:rect b="b" l="l" r="r" t="t"/>
            <a:pathLst>
              <a:path extrusionOk="0" h="120000" w="12000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p:nvPr/>
        </p:nvSpPr>
        <p:spPr>
          <a:xfrm>
            <a:off x="0" y="3343547"/>
            <a:ext cx="12192000" cy="2573338"/>
          </a:xfrm>
          <a:custGeom>
            <a:rect b="b" l="l" r="r" t="t"/>
            <a:pathLst>
              <a:path extrusionOk="0" h="2573338" w="12192000">
                <a:moveTo>
                  <a:pt x="0" y="0"/>
                </a:moveTo>
                <a:lnTo>
                  <a:pt x="12192000" y="0"/>
                </a:lnTo>
                <a:lnTo>
                  <a:pt x="12192000" y="2573338"/>
                </a:lnTo>
                <a:lnTo>
                  <a:pt x="0" y="2573338"/>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2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63" name="Google Shape;163;p2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64" name="Google Shape;164;p24"/>
          <p:cNvSpPr txBox="1"/>
          <p:nvPr/>
        </p:nvSpPr>
        <p:spPr>
          <a:xfrm>
            <a:off x="984496" y="3380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65" name="Google Shape;165;p24"/>
          <p:cNvSpPr/>
          <p:nvPr/>
        </p:nvSpPr>
        <p:spPr>
          <a:xfrm>
            <a:off x="5274147" y="1893958"/>
            <a:ext cx="4413194"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66" name="Google Shape;166;p24"/>
          <p:cNvSpPr txBox="1"/>
          <p:nvPr/>
        </p:nvSpPr>
        <p:spPr>
          <a:xfrm>
            <a:off x="1064008" y="17098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67" name="Google Shape;167;p24"/>
          <p:cNvSpPr/>
          <p:nvPr/>
        </p:nvSpPr>
        <p:spPr>
          <a:xfrm>
            <a:off x="10715103" y="2929547"/>
            <a:ext cx="828000" cy="82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4"/>
          <p:cNvSpPr/>
          <p:nvPr/>
        </p:nvSpPr>
        <p:spPr>
          <a:xfrm>
            <a:off x="10923254" y="3182538"/>
            <a:ext cx="411698" cy="322017"/>
          </a:xfrm>
          <a:custGeom>
            <a:rect b="b" l="l" r="r" t="t"/>
            <a:pathLst>
              <a:path extrusionOk="0" h="120000" w="12000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5"/>
          <p:cNvSpPr/>
          <p:nvPr/>
        </p:nvSpPr>
        <p:spPr>
          <a:xfrm>
            <a:off x="2220685" y="0"/>
            <a:ext cx="3435532" cy="6858000"/>
          </a:xfrm>
          <a:custGeom>
            <a:rect b="b" l="l" r="r" t="t"/>
            <a:pathLst>
              <a:path extrusionOk="0" h="6858000" w="3435532">
                <a:moveTo>
                  <a:pt x="0" y="0"/>
                </a:moveTo>
                <a:lnTo>
                  <a:pt x="3435532" y="0"/>
                </a:lnTo>
                <a:lnTo>
                  <a:pt x="3435532" y="6858000"/>
                </a:lnTo>
                <a:lnTo>
                  <a:pt x="0" y="6858000"/>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25"/>
          <p:cNvSpPr txBox="1"/>
          <p:nvPr/>
        </p:nvSpPr>
        <p:spPr>
          <a:xfrm rot="-5400000">
            <a:off x="-1599585" y="3138921"/>
            <a:ext cx="5177344" cy="5801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Montserrat"/>
                <a:ea typeface="Montserrat"/>
                <a:cs typeface="Montserrat"/>
                <a:sym typeface="Montserrat"/>
              </a:rPr>
              <a:t>WRITE SOMETHING HERE</a:t>
            </a:r>
            <a:endParaRPr b="1" sz="2400">
              <a:solidFill>
                <a:schemeClr val="lt1"/>
              </a:solidFill>
              <a:latin typeface="Montserrat"/>
              <a:ea typeface="Montserrat"/>
              <a:cs typeface="Montserrat"/>
              <a:sym typeface="Montserrat"/>
            </a:endParaRPr>
          </a:p>
        </p:txBody>
      </p:sp>
      <p:sp>
        <p:nvSpPr>
          <p:cNvPr id="175" name="Google Shape;175;p25"/>
          <p:cNvSpPr txBox="1"/>
          <p:nvPr/>
        </p:nvSpPr>
        <p:spPr>
          <a:xfrm>
            <a:off x="6518223" y="120408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76" name="Google Shape;176;p25"/>
          <p:cNvSpPr/>
          <p:nvPr/>
        </p:nvSpPr>
        <p:spPr>
          <a:xfrm>
            <a:off x="6518223" y="3247643"/>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77" name="Google Shape;177;p25"/>
          <p:cNvSpPr txBox="1"/>
          <p:nvPr/>
        </p:nvSpPr>
        <p:spPr>
          <a:xfrm>
            <a:off x="6597735" y="257596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78" name="Google Shape;178;p25"/>
          <p:cNvSpPr/>
          <p:nvPr/>
        </p:nvSpPr>
        <p:spPr>
          <a:xfrm>
            <a:off x="6597735" y="4683992"/>
            <a:ext cx="510072" cy="517707"/>
          </a:xfrm>
          <a:custGeom>
            <a:rect b="b" l="l" r="r" t="t"/>
            <a:pathLst>
              <a:path extrusionOk="0" h="120000" w="12000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9" name="Google Shape;179;p25"/>
          <p:cNvSpPr/>
          <p:nvPr/>
        </p:nvSpPr>
        <p:spPr>
          <a:xfrm>
            <a:off x="7368484" y="481352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0" name="Google Shape;180;p25"/>
          <p:cNvSpPr/>
          <p:nvPr/>
        </p:nvSpPr>
        <p:spPr>
          <a:xfrm>
            <a:off x="6597735" y="5658756"/>
            <a:ext cx="540000" cy="468000"/>
          </a:xfrm>
          <a:custGeom>
            <a:rect b="b" l="l" r="r" t="t"/>
            <a:pathLst>
              <a:path extrusionOk="0" h="120000" w="12000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1" name="Google Shape;181;p25"/>
          <p:cNvSpPr/>
          <p:nvPr/>
        </p:nvSpPr>
        <p:spPr>
          <a:xfrm>
            <a:off x="7368484" y="565875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2" name="Google Shape;182;p25"/>
          <p:cNvSpPr/>
          <p:nvPr/>
        </p:nvSpPr>
        <p:spPr>
          <a:xfrm>
            <a:off x="9524728" y="4814712"/>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25"/>
          <p:cNvSpPr/>
          <p:nvPr/>
        </p:nvSpPr>
        <p:spPr>
          <a:xfrm>
            <a:off x="9524728" y="5686054"/>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25"/>
          <p:cNvSpPr/>
          <p:nvPr/>
        </p:nvSpPr>
        <p:spPr>
          <a:xfrm>
            <a:off x="9585653" y="4891716"/>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5"/>
          <p:cNvSpPr/>
          <p:nvPr/>
        </p:nvSpPr>
        <p:spPr>
          <a:xfrm>
            <a:off x="9596728" y="5776054"/>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6"/>
          <p:cNvSpPr/>
          <p:nvPr/>
        </p:nvSpPr>
        <p:spPr>
          <a:xfrm>
            <a:off x="3705408"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26"/>
          <p:cNvSpPr/>
          <p:nvPr/>
        </p:nvSpPr>
        <p:spPr>
          <a:xfrm>
            <a:off x="548551"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3D732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26"/>
          <p:cNvSpPr txBox="1"/>
          <p:nvPr/>
        </p:nvSpPr>
        <p:spPr>
          <a:xfrm>
            <a:off x="548550" y="6209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94" name="Google Shape;194;p26"/>
          <p:cNvSpPr txBox="1"/>
          <p:nvPr/>
        </p:nvSpPr>
        <p:spPr>
          <a:xfrm>
            <a:off x="628062" y="19928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95" name="Google Shape;195;p26"/>
          <p:cNvSpPr/>
          <p:nvPr/>
        </p:nvSpPr>
        <p:spPr>
          <a:xfrm>
            <a:off x="7526222" y="3101870"/>
            <a:ext cx="3777882"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96" name="Google Shape;196;p2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97" name="Google Shape;197;p2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98" name="Google Shape;198;p26"/>
          <p:cNvSpPr/>
          <p:nvPr/>
        </p:nvSpPr>
        <p:spPr>
          <a:xfrm>
            <a:off x="7666383" y="4861293"/>
            <a:ext cx="324000" cy="468000"/>
          </a:xfrm>
          <a:custGeom>
            <a:rect b="b" l="l" r="r" t="t"/>
            <a:pathLst>
              <a:path extrusionOk="0" h="21600" w="2160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99" name="Google Shape;199;p26"/>
          <p:cNvSpPr/>
          <p:nvPr/>
        </p:nvSpPr>
        <p:spPr>
          <a:xfrm>
            <a:off x="8150916" y="4941404"/>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0" name="Google Shape;200;p26"/>
          <p:cNvSpPr/>
          <p:nvPr/>
        </p:nvSpPr>
        <p:spPr>
          <a:xfrm>
            <a:off x="7666383" y="5970461"/>
            <a:ext cx="432000" cy="216000"/>
          </a:xfrm>
          <a:custGeom>
            <a:rect b="b" l="l" r="r" t="t"/>
            <a:pathLst>
              <a:path extrusionOk="0" h="21600" w="2160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01" name="Google Shape;201;p26"/>
          <p:cNvSpPr/>
          <p:nvPr/>
        </p:nvSpPr>
        <p:spPr>
          <a:xfrm>
            <a:off x="8151908" y="5924572"/>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2" name="Google Shape;202;p26"/>
          <p:cNvSpPr txBox="1"/>
          <p:nvPr/>
        </p:nvSpPr>
        <p:spPr>
          <a:xfrm>
            <a:off x="7526222" y="2552899"/>
            <a:ext cx="2225645" cy="42255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600">
                <a:solidFill>
                  <a:srgbClr val="3F3F3F"/>
                </a:solidFill>
                <a:latin typeface="Arial"/>
                <a:ea typeface="Arial"/>
                <a:cs typeface="Arial"/>
                <a:sym typeface="Arial"/>
              </a:rPr>
              <a:t>LOREM IPSUM</a:t>
            </a:r>
            <a:endParaRPr b="1" sz="1600">
              <a:solidFill>
                <a:srgbClr val="3F3F3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Green">
      <a:dk1>
        <a:srgbClr val="000000"/>
      </a:dk1>
      <a:lt1>
        <a:srgbClr val="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