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2"/>
            <p14:sldId id="313"/>
            <p14:sldId id="314"/>
            <p14:sldId id="315"/>
            <p14:sldId id="316"/>
            <p14:sldId id="317"/>
            <p14:sldId id="318"/>
            <p14:sldId id="319"/>
            <p14:sldId id="320"/>
            <p14:sldId id="321"/>
            <p14:sldId id="322"/>
            <p14:sldId id="323"/>
            <p14:sldId id="324"/>
            <p14:sldId id="325"/>
            <p14:sldId id="326"/>
          </p14:sldIdLst>
        </p14:section>
        <p14:section name="infographic" id="{E056A892-9213-4DC4-B05C-EEA7800C2A1F}">
          <p14:sldIdLst>
            <p14:sldId id="327"/>
            <p14:sldId id="328"/>
            <p14:sldId id="329"/>
            <p14:sldId id="330"/>
            <p14:sldId id="331"/>
            <p14:sldId id="332"/>
            <p14:sldId id="333"/>
            <p14:sldId id="334"/>
            <p14:sldId id="335"/>
            <p14:sldId id="336"/>
            <p14:sldId id="337"/>
            <p14:sldId id="338"/>
            <p14:sldId id="339"/>
            <p14:sldId id="340"/>
          </p14:sldIdLst>
        </p14:section>
        <p14:section name="Closing Section" id="{F9018635-FA30-4337-8773-261AA56F254A}">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37" autoAdjust="0"/>
    <p:restoredTop sz="94660"/>
  </p:normalViewPr>
  <p:slideViewPr>
    <p:cSldViewPr snapToGrid="0">
      <p:cViewPr varScale="1">
        <p:scale>
          <a:sx n="72" d="100"/>
          <a:sy n="72" d="100"/>
        </p:scale>
        <p:origin x="408" y="6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d-ID"/>
              <a:t>Adopt Sales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25AE-457F-AC88-F0E7043E5EB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5AE-457F-AC88-F0E7043E5E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5AE-457F-AC88-F0E7043E5E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5AE-457F-AC88-F0E7043E5EB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5AE-457F-AC88-F0E7043E5EB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710-493C-89C8-74E9F01EFBD3}"/>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5710-493C-89C8-74E9F01EFBD3}"/>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5710-493C-89C8-74E9F01EFBD3}"/>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5710-493C-89C8-74E9F01EFBD3}"/>
              </c:ext>
            </c:extLst>
          </c:dPt>
          <c:cat>
            <c:strRef>
              <c:f>Sheet1!$A$2:$A$5</c:f>
              <c:strCache>
                <c:ptCount val="2"/>
                <c:pt idx="0">
                  <c:v>1st Qtr</c:v>
                </c:pt>
                <c:pt idx="1">
                  <c:v>2nd Qtr</c:v>
                </c:pt>
              </c:strCache>
            </c:strRef>
          </c:cat>
          <c:val>
            <c:numRef>
              <c:f>Sheet1!$B$2:$B$5</c:f>
              <c:numCache>
                <c:formatCode>General</c:formatCode>
                <c:ptCount val="4"/>
                <c:pt idx="0">
                  <c:v>4</c:v>
                </c:pt>
                <c:pt idx="1">
                  <c:v>1</c:v>
                </c:pt>
              </c:numCache>
            </c:numRef>
          </c:val>
          <c:extLst xmlns:c16r2="http://schemas.microsoft.com/office/drawing/2015/06/chart">
            <c:ext xmlns:c16="http://schemas.microsoft.com/office/drawing/2014/chart" uri="{C3380CC4-5D6E-409C-BE32-E72D297353CC}">
              <c16:uniqueId val="{00000008-5710-493C-89C8-74E9F01EFBD3}"/>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EC21-4BD4-86F7-367A03F07AB7}"/>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EC21-4BD4-86F7-367A03F07AB7}"/>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EC21-4BD4-86F7-367A03F07AB7}"/>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EC21-4BD4-86F7-367A03F07AB7}"/>
              </c:ext>
            </c:extLst>
          </c:dPt>
          <c:cat>
            <c:strRef>
              <c:f>Sheet1!$A$2:$A$5</c:f>
              <c:strCache>
                <c:ptCount val="2"/>
                <c:pt idx="0">
                  <c:v>1st Qtr</c:v>
                </c:pt>
                <c:pt idx="1">
                  <c:v>2nd Qtr</c:v>
                </c:pt>
              </c:strCache>
            </c:strRef>
          </c:cat>
          <c:val>
            <c:numRef>
              <c:f>Sheet1!$B$2:$B$5</c:f>
              <c:numCache>
                <c:formatCode>General</c:formatCode>
                <c:ptCount val="4"/>
                <c:pt idx="0">
                  <c:v>5</c:v>
                </c:pt>
                <c:pt idx="1">
                  <c:v>3</c:v>
                </c:pt>
              </c:numCache>
            </c:numRef>
          </c:val>
          <c:extLst xmlns:c16r2="http://schemas.microsoft.com/office/drawing/2015/06/chart">
            <c:ext xmlns:c16="http://schemas.microsoft.com/office/drawing/2014/chart" uri="{C3380CC4-5D6E-409C-BE32-E72D297353CC}">
              <c16:uniqueId val="{00000008-EC21-4BD4-86F7-367A03F07AB7}"/>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1-44C1-4639-BEB8-B67D65E4C0D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44C1-4639-BEB8-B67D65E4C0D2}"/>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44C1-4639-BEB8-B67D65E4C0D2}"/>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44C1-4639-BEB8-B67D65E4C0D2}"/>
              </c:ext>
            </c:extLst>
          </c:dPt>
          <c:cat>
            <c:strRef>
              <c:f>Sheet1!$A$2:$A$5</c:f>
              <c:strCache>
                <c:ptCount val="2"/>
                <c:pt idx="0">
                  <c:v>1st Qtr</c:v>
                </c:pt>
                <c:pt idx="1">
                  <c:v>2nd Qtr</c:v>
                </c:pt>
              </c:strCache>
            </c:strRef>
          </c:cat>
          <c:val>
            <c:numRef>
              <c:f>Sheet1!$B$2:$B$5</c:f>
              <c:numCache>
                <c:formatCode>General</c:formatCode>
                <c:ptCount val="4"/>
                <c:pt idx="0">
                  <c:v>2</c:v>
                </c:pt>
                <c:pt idx="1">
                  <c:v>3</c:v>
                </c:pt>
              </c:numCache>
            </c:numRef>
          </c:val>
          <c:extLst xmlns:c16r2="http://schemas.microsoft.com/office/drawing/2015/06/chart">
            <c:ext xmlns:c16="http://schemas.microsoft.com/office/drawing/2014/chart" uri="{C3380CC4-5D6E-409C-BE32-E72D297353CC}">
              <c16:uniqueId val="{00000008-44C1-4639-BEB8-B67D65E4C0D2}"/>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B98-4742-B8C4-29F07ED61A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1B98-4742-B8C4-29F07ED61A8C}"/>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1B98-4742-B8C4-29F07ED61A8C}"/>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1B98-4742-B8C4-29F07ED61A8C}"/>
              </c:ext>
            </c:extLst>
          </c:dPt>
          <c:cat>
            <c:strRef>
              <c:f>Sheet1!$A$2:$A$5</c:f>
              <c:strCache>
                <c:ptCount val="2"/>
                <c:pt idx="0">
                  <c:v>1st Qtr</c:v>
                </c:pt>
                <c:pt idx="1">
                  <c:v>2nd Qtr</c:v>
                </c:pt>
              </c:strCache>
            </c:strRef>
          </c:cat>
          <c:val>
            <c:numRef>
              <c:f>Sheet1!$B$2:$B$5</c:f>
              <c:numCache>
                <c:formatCode>General</c:formatCode>
                <c:ptCount val="4"/>
                <c:pt idx="0">
                  <c:v>3</c:v>
                </c:pt>
                <c:pt idx="1">
                  <c:v>1</c:v>
                </c:pt>
              </c:numCache>
            </c:numRef>
          </c:val>
          <c:extLst xmlns:c16r2="http://schemas.microsoft.com/office/drawing/2015/06/chart">
            <c:ext xmlns:c16="http://schemas.microsoft.com/office/drawing/2014/chart" uri="{C3380CC4-5D6E-409C-BE32-E72D297353CC}">
              <c16:uniqueId val="{00000008-1B98-4742-B8C4-29F07ED61A8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F0F-4F82-9ABF-805FC9BB67C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F0F-4F82-9ABF-805FC9BB67C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F0F-4F82-9ABF-805FC9BB67CA}"/>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F0F-4F82-9ABF-805FC9BB67CA}"/>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F0F-4F82-9ABF-805FC9BB67C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15/09/2020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76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4219303" y="3722912"/>
            <a:ext cx="1410788" cy="1881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3"/>
          <p:cNvSpPr>
            <a:spLocks noGrp="1"/>
          </p:cNvSpPr>
          <p:nvPr>
            <p:ph type="pic" sz="quarter" idx="11"/>
          </p:nvPr>
        </p:nvSpPr>
        <p:spPr>
          <a:xfrm>
            <a:off x="7276330" y="1446213"/>
            <a:ext cx="2403248" cy="2276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7276330" y="3949927"/>
            <a:ext cx="2403248" cy="2276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4646341" y="1446214"/>
            <a:ext cx="2403248" cy="3622176"/>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854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11235" y="2730002"/>
            <a:ext cx="2160000" cy="2160000"/>
          </a:xfrm>
          <a:prstGeom prst="ellipse">
            <a:avLst/>
          </a:prstGeom>
          <a:solidFill>
            <a:schemeClr val="bg1"/>
          </a:solidFill>
        </p:spPr>
        <p:txBody>
          <a:bodyPr/>
          <a:lstStyle/>
          <a:p>
            <a:endParaRPr lang="id-ID"/>
          </a:p>
        </p:txBody>
      </p:sp>
      <p:sp>
        <p:nvSpPr>
          <p:cNvPr id="5" name="Picture Placeholder 3"/>
          <p:cNvSpPr>
            <a:spLocks noGrp="1"/>
          </p:cNvSpPr>
          <p:nvPr>
            <p:ph type="pic" sz="quarter" idx="11"/>
          </p:nvPr>
        </p:nvSpPr>
        <p:spPr>
          <a:xfrm>
            <a:off x="5057503" y="2730002"/>
            <a:ext cx="2160000" cy="2160000"/>
          </a:xfrm>
          <a:prstGeom prst="ellipse">
            <a:avLst/>
          </a:prstGeom>
          <a:solidFill>
            <a:schemeClr val="bg1"/>
          </a:solidFill>
        </p:spPr>
        <p:txBody>
          <a:bodyPr/>
          <a:lstStyle/>
          <a:p>
            <a:endParaRPr lang="id-ID"/>
          </a:p>
        </p:txBody>
      </p:sp>
      <p:sp>
        <p:nvSpPr>
          <p:cNvPr id="6" name="Picture Placeholder 3"/>
          <p:cNvSpPr>
            <a:spLocks noGrp="1"/>
          </p:cNvSpPr>
          <p:nvPr>
            <p:ph type="pic" sz="quarter" idx="12"/>
          </p:nvPr>
        </p:nvSpPr>
        <p:spPr>
          <a:xfrm>
            <a:off x="8403771" y="2730002"/>
            <a:ext cx="2160000" cy="2160000"/>
          </a:xfrm>
          <a:prstGeom prst="ellipse">
            <a:avLst/>
          </a:prstGeom>
          <a:solidFill>
            <a:schemeClr val="bg1"/>
          </a:solidFill>
        </p:spPr>
        <p:txBody>
          <a:bodyPr/>
          <a:lstStyle/>
          <a:p>
            <a:endParaRPr lang="id-ID"/>
          </a:p>
        </p:txBody>
      </p:sp>
    </p:spTree>
    <p:extLst>
      <p:ext uri="{BB962C8B-B14F-4D97-AF65-F5344CB8AC3E}">
        <p14:creationId xmlns:p14="http://schemas.microsoft.com/office/powerpoint/2010/main" val="147695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p:cNvSpPr/>
          <p:nvPr userDrawn="1"/>
        </p:nvSpPr>
        <p:spPr>
          <a:xfrm rot="5400000">
            <a:off x="5934000" y="-1830099"/>
            <a:ext cx="324000" cy="12191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2677297"/>
            <a:ext cx="1606731" cy="3187700"/>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1831697" y="2677297"/>
            <a:ext cx="2721429" cy="3187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778092" y="2677297"/>
            <a:ext cx="2721429" cy="3187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7724487" y="2677297"/>
            <a:ext cx="2721429" cy="3187700"/>
          </a:xfrm>
          <a:prstGeom prst="rect">
            <a:avLst/>
          </a:prstGeom>
          <a:solidFill>
            <a:schemeClr val="bg1"/>
          </a:solidFill>
        </p:spPr>
        <p:txBody>
          <a:bodyPr/>
          <a:lstStyle/>
          <a:p>
            <a:endParaRPr lang="id-ID"/>
          </a:p>
        </p:txBody>
      </p:sp>
      <p:sp>
        <p:nvSpPr>
          <p:cNvPr id="8" name="Picture Placeholder 3"/>
          <p:cNvSpPr>
            <a:spLocks noGrp="1"/>
          </p:cNvSpPr>
          <p:nvPr>
            <p:ph type="pic" sz="quarter" idx="14"/>
          </p:nvPr>
        </p:nvSpPr>
        <p:spPr>
          <a:xfrm>
            <a:off x="10670882" y="2677297"/>
            <a:ext cx="1521117" cy="31877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26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Rectangle 7"/>
          <p:cNvSpPr/>
          <p:nvPr userDrawn="1"/>
        </p:nvSpPr>
        <p:spPr>
          <a:xfrm>
            <a:off x="4108981" y="3510802"/>
            <a:ext cx="8083019"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6962821" y="1188810"/>
            <a:ext cx="2351087" cy="4611688"/>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9492661" y="1188810"/>
            <a:ext cx="2351087" cy="4611688"/>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432981" y="1188810"/>
            <a:ext cx="2351087" cy="461168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004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a:off x="365760"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7193" y="1114003"/>
            <a:ext cx="5107872" cy="4476900"/>
          </a:xfrm>
          <a:prstGeom prst="rect">
            <a:avLst/>
          </a:prstGeom>
        </p:spPr>
      </p:pic>
      <p:sp>
        <p:nvSpPr>
          <p:cNvPr id="7" name="Picture Placeholder 6"/>
          <p:cNvSpPr>
            <a:spLocks noGrp="1"/>
          </p:cNvSpPr>
          <p:nvPr>
            <p:ph type="pic" sz="quarter" idx="10"/>
          </p:nvPr>
        </p:nvSpPr>
        <p:spPr>
          <a:xfrm>
            <a:off x="1345837" y="1724025"/>
            <a:ext cx="3775075" cy="2155825"/>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424332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Rectangle 4"/>
          <p:cNvSpPr/>
          <p:nvPr userDrawn="1"/>
        </p:nvSpPr>
        <p:spPr>
          <a:xfrm>
            <a:off x="8892865"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9279" y="1572945"/>
            <a:ext cx="5301425" cy="3212293"/>
          </a:xfrm>
          <a:prstGeom prst="rect">
            <a:avLst/>
          </a:prstGeom>
        </p:spPr>
      </p:pic>
      <p:sp>
        <p:nvSpPr>
          <p:cNvPr id="4" name="Picture Placeholder 1"/>
          <p:cNvSpPr>
            <a:spLocks noGrp="1"/>
          </p:cNvSpPr>
          <p:nvPr>
            <p:ph type="pic" sz="quarter" idx="13"/>
          </p:nvPr>
        </p:nvSpPr>
        <p:spPr>
          <a:xfrm>
            <a:off x="7064661" y="1976577"/>
            <a:ext cx="3656408" cy="2297712"/>
          </a:xfrm>
          <a:prstGeom prst="rect">
            <a:avLst/>
          </a:prstGeom>
          <a:solidFill>
            <a:schemeClr val="bg1"/>
          </a:solidFill>
        </p:spPr>
      </p:sp>
    </p:spTree>
    <p:extLst>
      <p:ext uri="{BB962C8B-B14F-4D97-AF65-F5344CB8AC3E}">
        <p14:creationId xmlns:p14="http://schemas.microsoft.com/office/powerpoint/2010/main" val="4290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0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p:cNvSpPr/>
          <p:nvPr userDrawn="1"/>
        </p:nvSpPr>
        <p:spPr>
          <a:xfrm>
            <a:off x="352696" y="509451"/>
            <a:ext cx="2795451" cy="3618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1097780" y="1149396"/>
            <a:ext cx="3474221" cy="43108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45981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7498079" y="522515"/>
            <a:ext cx="2220688" cy="25733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7981950" y="993546"/>
            <a:ext cx="4210050" cy="48716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643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p:cNvSpPr/>
          <p:nvPr userDrawn="1"/>
        </p:nvSpPr>
        <p:spPr>
          <a:xfrm>
            <a:off x="4639492" y="3461657"/>
            <a:ext cx="4008119" cy="215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21087" y="2011317"/>
            <a:ext cx="6770914" cy="27178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480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p:cNvSpPr/>
          <p:nvPr userDrawn="1"/>
        </p:nvSpPr>
        <p:spPr>
          <a:xfrm>
            <a:off x="322809" y="1973853"/>
            <a:ext cx="604156" cy="29247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913902" y="810487"/>
            <a:ext cx="3462155" cy="525145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86796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Isosceles Triangle 3"/>
          <p:cNvSpPr/>
          <p:nvPr userDrawn="1"/>
        </p:nvSpPr>
        <p:spPr>
          <a:xfrm rot="10800000">
            <a:off x="3089368" y="3496"/>
            <a:ext cx="5989318" cy="40982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3161214" y="0"/>
            <a:ext cx="5826032" cy="3636000"/>
          </a:xfrm>
          <a:custGeom>
            <a:avLst/>
            <a:gdLst>
              <a:gd name="connsiteX0" fmla="*/ 0 w 5199062"/>
              <a:gd name="connsiteY0" fmla="*/ 2005013 h 4010025"/>
              <a:gd name="connsiteX1" fmla="*/ 2599531 w 5199062"/>
              <a:gd name="connsiteY1" fmla="*/ 0 h 4010025"/>
              <a:gd name="connsiteX2" fmla="*/ 5199062 w 5199062"/>
              <a:gd name="connsiteY2" fmla="*/ 2005013 h 4010025"/>
              <a:gd name="connsiteX3" fmla="*/ 2599531 w 5199062"/>
              <a:gd name="connsiteY3" fmla="*/ 4010025 h 4010025"/>
              <a:gd name="connsiteX4" fmla="*/ 0 w 5199062"/>
              <a:gd name="connsiteY4" fmla="*/ 2005013 h 4010025"/>
              <a:gd name="connsiteX0" fmla="*/ 0 w 5199062"/>
              <a:gd name="connsiteY0" fmla="*/ 1952762 h 3957774"/>
              <a:gd name="connsiteX1" fmla="*/ 4781028 w 5199062"/>
              <a:gd name="connsiteY1" fmla="*/ 0 h 3957774"/>
              <a:gd name="connsiteX2" fmla="*/ 5199062 w 5199062"/>
              <a:gd name="connsiteY2" fmla="*/ 1952762 h 3957774"/>
              <a:gd name="connsiteX3" fmla="*/ 2599531 w 5199062"/>
              <a:gd name="connsiteY3" fmla="*/ 3957774 h 3957774"/>
              <a:gd name="connsiteX4" fmla="*/ 0 w 5199062"/>
              <a:gd name="connsiteY4" fmla="*/ 1952762 h 3957774"/>
              <a:gd name="connsiteX0" fmla="*/ 0 w 4781051"/>
              <a:gd name="connsiteY0" fmla="*/ 0 h 4003629"/>
              <a:gd name="connsiteX1" fmla="*/ 4363017 w 4781051"/>
              <a:gd name="connsiteY1" fmla="*/ 45855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781051"/>
              <a:gd name="connsiteY0" fmla="*/ 0 h 4003629"/>
              <a:gd name="connsiteX1" fmla="*/ 4336892 w 4781051"/>
              <a:gd name="connsiteY1" fmla="*/ 6666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336892"/>
              <a:gd name="connsiteY0" fmla="*/ 0 h 4003629"/>
              <a:gd name="connsiteX1" fmla="*/ 4336892 w 4336892"/>
              <a:gd name="connsiteY1" fmla="*/ 6666 h 4003629"/>
              <a:gd name="connsiteX2" fmla="*/ 3422514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96388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44136 w 4336892"/>
              <a:gd name="connsiteY2" fmla="*/ 1907177 h 4003629"/>
              <a:gd name="connsiteX3" fmla="*/ 2181520 w 4336892"/>
              <a:gd name="connsiteY3" fmla="*/ 4003629 h 4003629"/>
              <a:gd name="connsiteX4" fmla="*/ 0 w 4336892"/>
              <a:gd name="connsiteY4" fmla="*/ 0 h 400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892" h="4003629">
                <a:moveTo>
                  <a:pt x="0" y="0"/>
                </a:moveTo>
                <a:lnTo>
                  <a:pt x="4336892" y="6666"/>
                </a:lnTo>
                <a:lnTo>
                  <a:pt x="3344136" y="1907177"/>
                </a:lnTo>
                <a:lnTo>
                  <a:pt x="2181520" y="4003629"/>
                </a:lnTo>
                <a:lnTo>
                  <a:pt x="0" y="0"/>
                </a:lnTo>
                <a:close/>
              </a:path>
            </a:pathLst>
          </a:custGeom>
          <a:solidFill>
            <a:schemeClr val="bg1"/>
          </a:solidFill>
        </p:spPr>
        <p:txBody>
          <a:bodyPr/>
          <a:lstStyle/>
          <a:p>
            <a:endParaRPr lang="id-ID"/>
          </a:p>
        </p:txBody>
      </p:sp>
    </p:spTree>
    <p:extLst>
      <p:ext uri="{BB962C8B-B14F-4D97-AF65-F5344CB8AC3E}">
        <p14:creationId xmlns:p14="http://schemas.microsoft.com/office/powerpoint/2010/main" val="92698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Rectangle 4"/>
          <p:cNvSpPr/>
          <p:nvPr userDrawn="1"/>
        </p:nvSpPr>
        <p:spPr>
          <a:xfrm>
            <a:off x="1067391" y="3022420"/>
            <a:ext cx="2838402" cy="3788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3343547"/>
            <a:ext cx="12192000" cy="257333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77684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Rectangle 3"/>
          <p:cNvSpPr/>
          <p:nvPr userDrawn="1"/>
        </p:nvSpPr>
        <p:spPr>
          <a:xfrm>
            <a:off x="-1" y="0"/>
            <a:ext cx="222068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2220685" y="0"/>
            <a:ext cx="3435532" cy="68580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3574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Rectangle 6"/>
          <p:cNvSpPr/>
          <p:nvPr userDrawn="1"/>
        </p:nvSpPr>
        <p:spPr>
          <a:xfrm rot="5400000">
            <a:off x="4980366" y="2001703"/>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userDrawn="1"/>
        </p:nvSpPr>
        <p:spPr>
          <a:xfrm>
            <a:off x="265612" y="3765484"/>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8550" y="2926081"/>
            <a:ext cx="2873919" cy="3370807"/>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3705407" y="2926081"/>
            <a:ext cx="2873919" cy="3370807"/>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08976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757"/>
          <p:cNvSpPr/>
          <p:nvPr/>
        </p:nvSpPr>
        <p:spPr>
          <a:xfrm>
            <a:off x="2875724" y="1692368"/>
            <a:ext cx="1351723" cy="1209546"/>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lumMod val="65000"/>
            </a:schemeClr>
          </a:solidFill>
          <a:ln w="12700">
            <a:miter lim="400000"/>
          </a:ln>
          <a:effectLst>
            <a:outerShdw dist="12700" dir="5400000" algn="ctr" rotWithShape="0">
              <a:srgbClr val="000000">
                <a:alpha val="94000"/>
              </a:srgbClr>
            </a:outerShdw>
          </a:effectLst>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CUTE</a:t>
            </a:r>
            <a:endParaRPr lang="en-ID" sz="6600" b="1" spc="600" dirty="0">
              <a:solidFill>
                <a:schemeClr val="accent2"/>
              </a:solidFill>
              <a:latin typeface="Montserrat" panose="00000500000000000000" pitchFamily="50" charset="0"/>
            </a:endParaRPr>
          </a:p>
        </p:txBody>
      </p:sp>
      <p:sp>
        <p:nvSpPr>
          <p:cNvPr id="4" name="TextBox 3">
            <a:extLst>
              <a:ext uri="{FF2B5EF4-FFF2-40B4-BE49-F238E27FC236}">
                <a16:creationId xmlns="" xmlns:a16="http://schemas.microsoft.com/office/drawing/2014/main" id="{EE756D3C-21D2-4040-9810-01F1EB04FA08}"/>
              </a:ext>
            </a:extLst>
          </p:cNvPr>
          <p:cNvSpPr txBox="1"/>
          <p:nvPr/>
        </p:nvSpPr>
        <p:spPr>
          <a:xfrm>
            <a:off x="4015407" y="3564730"/>
            <a:ext cx="4108176" cy="400110"/>
          </a:xfrm>
          <a:prstGeom prst="rect">
            <a:avLst/>
          </a:prstGeom>
          <a:noFill/>
        </p:spPr>
        <p:txBody>
          <a:bodyPr wrap="square" rtlCol="0">
            <a:spAutoFit/>
          </a:bodyPr>
          <a:lstStyle/>
          <a:p>
            <a:pPr algn="ctr"/>
            <a:r>
              <a:rPr lang="id-ID" sz="2000" b="1" spc="3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Creative Animals Slides</a:t>
            </a:r>
            <a:endParaRPr lang="en-ID" sz="2000" b="1" spc="3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10" name="Group 9"/>
          <p:cNvGrpSpPr/>
          <p:nvPr/>
        </p:nvGrpSpPr>
        <p:grpSpPr>
          <a:xfrm>
            <a:off x="5008740" y="4415586"/>
            <a:ext cx="2158912" cy="540000"/>
            <a:chOff x="5008740" y="4415586"/>
            <a:chExt cx="2158912" cy="540000"/>
          </a:xfrm>
        </p:grpSpPr>
        <p:sp>
          <p:nvSpPr>
            <p:cNvPr id="7"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159661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71653" y="1446212"/>
            <a:ext cx="1895060" cy="4780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250675" y="1446212"/>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30187" y="2818094"/>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50675" y="3525772"/>
            <a:ext cx="2532282" cy="1733808"/>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 xmlns:a16="http://schemas.microsoft.com/office/drawing/2014/main" id="{EABD450F-569F-4192-AC7F-520D859311E6}"/>
              </a:ext>
            </a:extLst>
          </p:cNvPr>
          <p:cNvSpPr/>
          <p:nvPr/>
        </p:nvSpPr>
        <p:spPr>
          <a:xfrm>
            <a:off x="10237589" y="2038970"/>
            <a:ext cx="1657954" cy="1074590"/>
          </a:xfrm>
          <a:prstGeom prst="rect">
            <a:avLst/>
          </a:prstGeom>
        </p:spPr>
        <p:txBody>
          <a:bodyPr wrap="square">
            <a:spAutoFit/>
          </a:bodyPr>
          <a:lstStyle/>
          <a:p>
            <a:pPr>
              <a:lnSpc>
                <a:spcPct val="150000"/>
              </a:lnSpc>
            </a:pPr>
            <a:r>
              <a:rPr lang="en-US" sz="11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 CONSECTETIR ADIS PISCING UIT</a:t>
            </a:r>
            <a:endParaRPr lang="en-US" sz="11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Shape 4739"/>
          <p:cNvSpPr/>
          <p:nvPr/>
        </p:nvSpPr>
        <p:spPr>
          <a:xfrm>
            <a:off x="10562566" y="4395580"/>
            <a:ext cx="1008000" cy="86400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sz="1600">
              <a:solidFill>
                <a:srgbClr val="262626"/>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6" name="TextBox 15">
            <a:extLst>
              <a:ext uri="{FF2B5EF4-FFF2-40B4-BE49-F238E27FC236}">
                <a16:creationId xmlns="" xmlns:a16="http://schemas.microsoft.com/office/drawing/2014/main" id="{924175F9-8E9C-4E2C-AFA4-6153FC3FDC12}"/>
              </a:ext>
            </a:extLst>
          </p:cNvPr>
          <p:cNvSpPr txBox="1"/>
          <p:nvPr/>
        </p:nvSpPr>
        <p:spPr>
          <a:xfrm>
            <a:off x="10089360" y="5583412"/>
            <a:ext cx="1954411" cy="319383"/>
          </a:xfrm>
          <a:prstGeom prst="rect">
            <a:avLst/>
          </a:prstGeom>
          <a:noFill/>
        </p:spPr>
        <p:txBody>
          <a:bodyPr wrap="square" rtlCol="0">
            <a:spAutoFit/>
          </a:bodyPr>
          <a:lstStyle/>
          <a:p>
            <a:pPr algn="ctr">
              <a:lnSpc>
                <a:spcPct val="150000"/>
              </a:lnSpc>
            </a:pPr>
            <a:r>
              <a:rPr lang="en-US" sz="1100" b="1" spc="300" dirty="0" smtClean="0">
                <a:solidFill>
                  <a:schemeClr val="bg1"/>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100" b="1" spc="300" dirty="0">
              <a:solidFill>
                <a:schemeClr val="bg1"/>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571134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678A7655-5B3F-4897-AF1D-9837583C48E8}"/>
              </a:ext>
            </a:extLst>
          </p:cNvPr>
          <p:cNvSpPr/>
          <p:nvPr/>
        </p:nvSpPr>
        <p:spPr>
          <a:xfrm>
            <a:off x="1986155"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1580233"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5433710"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5027788"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8881264"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8475342"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8"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Rectangle 18"/>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20" name="Oval 19"/>
          <p:cNvSpPr/>
          <p:nvPr/>
        </p:nvSpPr>
        <p:spPr>
          <a:xfrm>
            <a:off x="1986155" y="5197779"/>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86460"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909242"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387235"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50652"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8233264"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2757"/>
          <p:cNvSpPr/>
          <p:nvPr/>
        </p:nvSpPr>
        <p:spPr>
          <a:xfrm>
            <a:off x="1571535" y="4284781"/>
            <a:ext cx="279399" cy="2794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756"/>
          <p:cNvSpPr/>
          <p:nvPr/>
        </p:nvSpPr>
        <p:spPr>
          <a:xfrm>
            <a:off x="8417600" y="4360997"/>
            <a:ext cx="279328" cy="126968"/>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Freeform 154"/>
          <p:cNvSpPr>
            <a:spLocks noEditPoints="1"/>
          </p:cNvSpPr>
          <p:nvPr/>
        </p:nvSpPr>
        <p:spPr bwMode="auto">
          <a:xfrm>
            <a:off x="5012865" y="4245025"/>
            <a:ext cx="317615" cy="305346"/>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8177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6"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8" name="Rectangle 17"/>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1096223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263327" y="14652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42839" y="28370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37423" y="3525772"/>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0572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359328" y="1724025"/>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359328" y="3313737"/>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7327600" y="5045055"/>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7327600" y="5322054"/>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6469224" y="5078012"/>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6359328" y="5199521"/>
            <a:ext cx="832142" cy="338554"/>
          </a:xfrm>
          <a:prstGeom prst="rect">
            <a:avLst/>
          </a:prstGeom>
          <a:ln>
            <a:noFill/>
          </a:ln>
        </p:spPr>
        <p:txBody>
          <a:bodyPr wrap="square">
            <a:spAutoFit/>
          </a:bodyPr>
          <a:lstStyle/>
          <a:p>
            <a:pPr algn="ctr"/>
            <a:r>
              <a:rPr lang="id-ID"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a:t>
            </a: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6323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58459" y="1750529"/>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58459" y="3340241"/>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2048860" y="5084812"/>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2048860" y="5361811"/>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1190484" y="5117769"/>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1080588" y="5239278"/>
            <a:ext cx="832142" cy="338554"/>
          </a:xfrm>
          <a:prstGeom prst="rect">
            <a:avLst/>
          </a:prstGeom>
          <a:ln>
            <a:noFill/>
          </a:ln>
        </p:spPr>
        <p:txBody>
          <a:bodyPr wrap="square">
            <a:spAutoFit/>
          </a:bodyPr>
          <a:lstStyle/>
          <a:p>
            <a:pPr algn="ct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7.0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341310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p:cNvGraphicFramePr/>
          <p:nvPr>
            <p:extLst>
              <p:ext uri="{D42A27DB-BD31-4B8C-83A1-F6EECF244321}">
                <p14:modId xmlns:p14="http://schemas.microsoft.com/office/powerpoint/2010/main" val="1411005416"/>
              </p:ext>
            </p:extLst>
          </p:nvPr>
        </p:nvGraphicFramePr>
        <p:xfrm>
          <a:off x="4686204" y="1386491"/>
          <a:ext cx="7058562" cy="4705708"/>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150392" y="2986789"/>
            <a:ext cx="4250153" cy="1206405"/>
            <a:chOff x="854846" y="933774"/>
            <a:chExt cx="4250153" cy="1282940"/>
          </a:xfrm>
        </p:grpSpPr>
        <p:sp>
          <p:nvSpPr>
            <p:cNvPr id="8" name="TextBox 7"/>
            <p:cNvSpPr txBox="1"/>
            <p:nvPr/>
          </p:nvSpPr>
          <p:spPr>
            <a:xfrm>
              <a:off x="1080513" y="933774"/>
              <a:ext cx="878446" cy="1052755"/>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01.</a:t>
              </a:r>
            </a:p>
          </p:txBody>
        </p:sp>
        <p:sp>
          <p:nvSpPr>
            <p:cNvPr id="9" name="TextBox 8"/>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0" name="TextBox 9"/>
            <p:cNvSpPr txBox="1"/>
            <p:nvPr/>
          </p:nvSpPr>
          <p:spPr>
            <a:xfrm flipH="1">
              <a:off x="2158258" y="1469236"/>
              <a:ext cx="2946741"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od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p:cNvGrpSpPr/>
          <p:nvPr/>
        </p:nvGrpSpPr>
        <p:grpSpPr>
          <a:xfrm>
            <a:off x="1150392" y="4399238"/>
            <a:ext cx="4343641" cy="1206404"/>
            <a:chOff x="854846" y="933774"/>
            <a:chExt cx="4343641" cy="1282940"/>
          </a:xfrm>
        </p:grpSpPr>
        <p:sp>
          <p:nvSpPr>
            <p:cNvPr id="12" name="TextBox 11"/>
            <p:cNvSpPr txBox="1"/>
            <p:nvPr/>
          </p:nvSpPr>
          <p:spPr>
            <a:xfrm>
              <a:off x="1080513" y="933774"/>
              <a:ext cx="878446" cy="1178288"/>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02.</a:t>
              </a:r>
            </a:p>
          </p:txBody>
        </p:sp>
        <p:sp>
          <p:nvSpPr>
            <p:cNvPr id="13" name="TextBox 12"/>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4" name="TextBox 13"/>
            <p:cNvSpPr txBox="1"/>
            <p:nvPr/>
          </p:nvSpPr>
          <p:spPr>
            <a:xfrm flipH="1">
              <a:off x="2158258" y="1469236"/>
              <a:ext cx="3040229"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 ctetur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do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 od </a:t>
              </a:r>
              <a:r>
                <a:rPr lang="en-US" sz="120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75505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8479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7" name="TextBox 6"/>
          <p:cNvSpPr txBox="1"/>
          <p:nvPr/>
        </p:nvSpPr>
        <p:spPr>
          <a:xfrm>
            <a:off x="29815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8" name="TextBox 7"/>
          <p:cNvSpPr txBox="1"/>
          <p:nvPr/>
        </p:nvSpPr>
        <p:spPr>
          <a:xfrm>
            <a:off x="4988851" y="4319237"/>
            <a:ext cx="1939636" cy="977191"/>
          </a:xfrm>
          <a:prstGeom prst="rect">
            <a:avLst/>
          </a:prstGeom>
          <a:noFill/>
        </p:spPr>
        <p:txBody>
          <a:bodyPr wrap="square" rtlCol="0">
            <a:spAutoFit/>
          </a:bodyPr>
          <a:lstStyle/>
          <a:p>
            <a:pPr>
              <a:spcBef>
                <a:spcPts val="1200"/>
              </a:spcBef>
            </a:pPr>
            <a:r>
              <a:rPr lang="id-ID" sz="1600" dirty="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9" name="TextBox 8"/>
          <p:cNvSpPr txBox="1"/>
          <p:nvPr/>
        </p:nvSpPr>
        <p:spPr>
          <a:xfrm>
            <a:off x="6996120"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r>
              <a:rPr lang="en-US" sz="1600" smtClean="0">
                <a:latin typeface="Lato" panose="020F0502020204030203" pitchFamily="34" charset="0"/>
                <a:ea typeface="Lato" panose="020F0502020204030203" pitchFamily="34" charset="0"/>
                <a:cs typeface="Lato" panose="020F0502020204030203" pitchFamily="34" charset="0"/>
              </a:rPr>
              <a:t> </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0" name="TextBox 9"/>
          <p:cNvSpPr txBox="1"/>
          <p:nvPr/>
        </p:nvSpPr>
        <p:spPr>
          <a:xfrm>
            <a:off x="9003389"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1" name="Chevron 10"/>
          <p:cNvSpPr/>
          <p:nvPr/>
        </p:nvSpPr>
        <p:spPr>
          <a:xfrm>
            <a:off x="6928487" y="2349788"/>
            <a:ext cx="2661294" cy="1689435"/>
          </a:xfrm>
          <a:prstGeom prst="chevron">
            <a:avLst>
              <a:gd name="adj" fmla="val 41715"/>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endParaRPr lang="en-US" dirty="0" smtClean="0">
              <a:solidFill>
                <a:srgbClr val="FEFFFF"/>
              </a:solidFill>
              <a:latin typeface="Lato" panose="020F0502020204030203" pitchFamily="34" charset="0"/>
              <a:ea typeface="Lato" panose="020F0502020204030203" pitchFamily="34" charset="0"/>
              <a:cs typeface="Lato" panose="020F0502020204030203" pitchFamily="34" charset="0"/>
            </a:endParaRPr>
          </a:p>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04</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2" name="Chevron 11"/>
          <p:cNvSpPr/>
          <p:nvPr/>
        </p:nvSpPr>
        <p:spPr>
          <a:xfrm>
            <a:off x="906680" y="2349788"/>
            <a:ext cx="2661294" cy="1689435"/>
          </a:xfrm>
          <a:prstGeom prst="chevron">
            <a:avLst>
              <a:gd name="adj" fmla="val 41715"/>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01</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3" name="Chevron 12"/>
          <p:cNvSpPr/>
          <p:nvPr/>
        </p:nvSpPr>
        <p:spPr>
          <a:xfrm>
            <a:off x="2913949" y="2349788"/>
            <a:ext cx="2661294" cy="1689435"/>
          </a:xfrm>
          <a:prstGeom prst="chevron">
            <a:avLst>
              <a:gd name="adj" fmla="val 41715"/>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02</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4" name="Chevron 13"/>
          <p:cNvSpPr/>
          <p:nvPr/>
        </p:nvSpPr>
        <p:spPr>
          <a:xfrm>
            <a:off x="4921218" y="2349788"/>
            <a:ext cx="2661294" cy="1689435"/>
          </a:xfrm>
          <a:prstGeom prst="chevron">
            <a:avLst>
              <a:gd name="adj" fmla="val 41715"/>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03</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5" name="Chevron 14"/>
          <p:cNvSpPr/>
          <p:nvPr/>
        </p:nvSpPr>
        <p:spPr>
          <a:xfrm>
            <a:off x="8935756" y="2349788"/>
            <a:ext cx="2661294" cy="1689435"/>
          </a:xfrm>
          <a:prstGeom prst="chevron">
            <a:avLst>
              <a:gd name="adj" fmla="val 41715"/>
            </a:avLst>
          </a:prstGeom>
          <a:solidFill>
            <a:schemeClr val="accent5"/>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05</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6" name="Shape 2842"/>
          <p:cNvSpPr/>
          <p:nvPr/>
        </p:nvSpPr>
        <p:spPr>
          <a:xfrm>
            <a:off x="2133120" y="2903976"/>
            <a:ext cx="372813" cy="371477"/>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Shape 2824"/>
          <p:cNvSpPr/>
          <p:nvPr/>
        </p:nvSpPr>
        <p:spPr>
          <a:xfrm>
            <a:off x="4110564" y="2856977"/>
            <a:ext cx="402638" cy="40612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Shape 2810"/>
          <p:cNvSpPr/>
          <p:nvPr/>
        </p:nvSpPr>
        <p:spPr>
          <a:xfrm>
            <a:off x="10007355" y="2865939"/>
            <a:ext cx="535140" cy="476750"/>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Shape 2624"/>
          <p:cNvSpPr/>
          <p:nvPr/>
        </p:nvSpPr>
        <p:spPr>
          <a:xfrm>
            <a:off x="8127924" y="2853018"/>
            <a:ext cx="458222" cy="473391"/>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Shape 2570"/>
          <p:cNvSpPr/>
          <p:nvPr/>
        </p:nvSpPr>
        <p:spPr>
          <a:xfrm>
            <a:off x="6083279" y="2798703"/>
            <a:ext cx="427467" cy="46439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9176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4260332" y="1716328"/>
            <a:ext cx="3015355" cy="3537559"/>
          </a:xfrm>
          <a:custGeom>
            <a:avLst/>
            <a:gdLst/>
            <a:ahLst/>
            <a:cxnLst>
              <a:cxn ang="0">
                <a:pos x="wd2" y="hd2"/>
              </a:cxn>
              <a:cxn ang="5400000">
                <a:pos x="wd2" y="hd2"/>
              </a:cxn>
              <a:cxn ang="10800000">
                <a:pos x="wd2" y="hd2"/>
              </a:cxn>
              <a:cxn ang="16200000">
                <a:pos x="wd2" y="hd2"/>
              </a:cxn>
            </a:cxnLst>
            <a:rect l="0" t="0" r="r" b="b"/>
            <a:pathLst>
              <a:path w="21600" h="21600" extrusionOk="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a:solidFill>
              <a:srgbClr val="7D899C"/>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4706454" y="1716328"/>
            <a:ext cx="2503390" cy="3309156"/>
          </a:xfrm>
          <a:custGeom>
            <a:avLst/>
            <a:gdLst/>
            <a:ahLst/>
            <a:cxnLst>
              <a:cxn ang="0">
                <a:pos x="wd2" y="hd2"/>
              </a:cxn>
              <a:cxn ang="5400000">
                <a:pos x="wd2" y="hd2"/>
              </a:cxn>
              <a:cxn ang="10800000">
                <a:pos x="wd2" y="hd2"/>
              </a:cxn>
              <a:cxn ang="16200000">
                <a:pos x="wd2" y="hd2"/>
              </a:cxn>
            </a:cxnLst>
            <a:rect l="0" t="0" r="r" b="b"/>
            <a:pathLst>
              <a:path w="21600" h="21600" extrusionOk="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05568" y="2614977"/>
            <a:ext cx="3536292" cy="3026761"/>
          </a:xfrm>
          <a:custGeom>
            <a:avLst/>
            <a:gdLst/>
            <a:ahLst/>
            <a:cxnLst>
              <a:cxn ang="0">
                <a:pos x="wd2" y="hd2"/>
              </a:cxn>
              <a:cxn ang="5400000">
                <a:pos x="wd2" y="hd2"/>
              </a:cxn>
              <a:cxn ang="10800000">
                <a:pos x="wd2" y="hd2"/>
              </a:cxn>
              <a:cxn ang="16200000">
                <a:pos x="wd2" y="hd2"/>
              </a:cxn>
            </a:cxnLst>
            <a:rect l="0" t="0" r="r" b="b"/>
            <a:pathLst>
              <a:path w="21600" h="21600" extrusionOk="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a:solidFill>
              <a:srgbClr val="677180"/>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005568" y="2691587"/>
            <a:ext cx="3307884" cy="2503933"/>
          </a:xfrm>
          <a:custGeom>
            <a:avLst/>
            <a:gdLst/>
            <a:ahLst/>
            <a:cxnLst>
              <a:cxn ang="0">
                <a:pos x="wd2" y="hd2"/>
              </a:cxn>
              <a:cxn ang="5400000">
                <a:pos x="wd2" y="hd2"/>
              </a:cxn>
              <a:cxn ang="10800000">
                <a:pos x="wd2" y="hd2"/>
              </a:cxn>
              <a:cxn ang="16200000">
                <a:pos x="wd2" y="hd2"/>
              </a:cxn>
            </a:cxnLst>
            <a:rect l="0" t="0" r="r" b="b"/>
            <a:pathLst>
              <a:path w="21600" h="21600" extrusionOk="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4896611" y="2309512"/>
            <a:ext cx="3024227" cy="3537559"/>
          </a:xfrm>
          <a:custGeom>
            <a:avLst/>
            <a:gdLst/>
            <a:ahLst/>
            <a:cxnLst>
              <a:cxn ang="0">
                <a:pos x="wd2" y="hd2"/>
              </a:cxn>
              <a:cxn ang="5400000">
                <a:pos x="wd2" y="hd2"/>
              </a:cxn>
              <a:cxn ang="10800000">
                <a:pos x="wd2" y="hd2"/>
              </a:cxn>
              <a:cxn ang="16200000">
                <a:pos x="wd2" y="hd2"/>
              </a:cxn>
            </a:cxnLst>
            <a:rect l="0" t="0" r="r" b="b"/>
            <a:pathLst>
              <a:path w="21600" h="21600" extrusionOk="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a:solidFill>
              <a:srgbClr val="30353E"/>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971847" y="2536572"/>
            <a:ext cx="2502948" cy="3310500"/>
          </a:xfrm>
          <a:custGeom>
            <a:avLst/>
            <a:gdLst/>
            <a:ahLst/>
            <a:cxnLst>
              <a:cxn ang="0">
                <a:pos x="wd2" y="hd2"/>
              </a:cxn>
              <a:cxn ang="5400000">
                <a:pos x="wd2" y="hd2"/>
              </a:cxn>
              <a:cxn ang="10800000">
                <a:pos x="wd2" y="hd2"/>
              </a:cxn>
              <a:cxn ang="16200000">
                <a:pos x="wd2" y="hd2"/>
              </a:cxn>
            </a:cxnLst>
            <a:rect l="0" t="0" r="r" b="b"/>
            <a:pathLst>
              <a:path w="21600" h="21600" extrusionOk="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4650141" y="1963488"/>
            <a:ext cx="3536292" cy="3025494"/>
          </a:xfrm>
          <a:custGeom>
            <a:avLst/>
            <a:gdLst/>
            <a:ahLst/>
            <a:cxnLst>
              <a:cxn ang="0">
                <a:pos x="wd2" y="hd2"/>
              </a:cxn>
              <a:cxn ang="5400000">
                <a:pos x="wd2" y="hd2"/>
              </a:cxn>
              <a:cxn ang="10800000">
                <a:pos x="wd2" y="hd2"/>
              </a:cxn>
              <a:cxn ang="16200000">
                <a:pos x="wd2" y="hd2"/>
              </a:cxn>
            </a:cxnLst>
            <a:rect l="0" t="0" r="r" b="b"/>
            <a:pathLst>
              <a:path w="21600" h="21600" extrusionOk="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a:solidFill>
              <a:schemeClr val="accent1"/>
            </a:solidFill>
          </a:ln>
          <a:effectLst>
            <a:outerShdw blurRad="38100" dist="25400" dir="5400000" rotWithShape="0">
              <a:srgbClr val="000000">
                <a:alpha val="26666"/>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4878549" y="2412233"/>
            <a:ext cx="3307884" cy="2502885"/>
          </a:xfrm>
          <a:custGeom>
            <a:avLst/>
            <a:gdLst/>
            <a:ahLst/>
            <a:cxnLst>
              <a:cxn ang="0">
                <a:pos x="wd2" y="hd2"/>
              </a:cxn>
              <a:cxn ang="5400000">
                <a:pos x="wd2" y="hd2"/>
              </a:cxn>
              <a:cxn ang="10800000">
                <a:pos x="wd2" y="hd2"/>
              </a:cxn>
              <a:cxn ang="16200000">
                <a:pos x="wd2" y="hd2"/>
              </a:cxn>
            </a:cxnLst>
            <a:rect l="0" t="0" r="r" b="b"/>
            <a:pathLst>
              <a:path w="21600" h="21600" extrusionOk="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4" name="What’s New"/>
          <p:cNvSpPr txBox="1"/>
          <p:nvPr/>
        </p:nvSpPr>
        <p:spPr>
          <a:xfrm>
            <a:off x="5276866" y="3248272"/>
            <a:ext cx="1535677"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4800" b="0">
                <a:solidFill>
                  <a:srgbClr val="30353E"/>
                </a:solidFill>
                <a:latin typeface="Roboto Bold"/>
                <a:ea typeface="Roboto Bold"/>
                <a:cs typeface="Roboto Bold"/>
                <a:sym typeface="Roboto Bold"/>
              </a:defRPr>
            </a:lvl1pPr>
          </a:lstStyle>
          <a:p>
            <a:r>
              <a:rPr sz="2400" b="1" dirty="0" smtClean="0">
                <a:latin typeface="Montserrat" panose="00000500000000000000" pitchFamily="50" charset="0"/>
                <a:ea typeface="Lato" panose="020F0502020204030203" pitchFamily="34" charset="0"/>
                <a:cs typeface="Lato" panose="020F0502020204030203" pitchFamily="34" charset="0"/>
              </a:rPr>
              <a:t>New Pets</a:t>
            </a:r>
            <a:endParaRPr sz="2400" b="1" dirty="0">
              <a:latin typeface="Montserrat" panose="00000500000000000000" pitchFamily="50" charset="0"/>
              <a:ea typeface="Lato" panose="020F0502020204030203" pitchFamily="34" charset="0"/>
              <a:cs typeface="Lato" panose="020F0502020204030203" pitchFamily="34" charset="0"/>
            </a:endParaRPr>
          </a:p>
        </p:txBody>
      </p:sp>
      <p:sp>
        <p:nvSpPr>
          <p:cNvPr id="15" name="Featured Graphic…"/>
          <p:cNvSpPr txBox="1"/>
          <p:nvPr/>
        </p:nvSpPr>
        <p:spPr>
          <a:xfrm>
            <a:off x="5224768" y="3781726"/>
            <a:ext cx="1766509" cy="5296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nSpc>
                <a:spcPct val="150000"/>
              </a:lnSpc>
              <a:defRPr sz="1600" b="0">
                <a:solidFill>
                  <a:srgbClr val="30353E"/>
                </a:solidFill>
                <a:latin typeface="Roboto Bold"/>
                <a:ea typeface="Roboto Bold"/>
                <a:cs typeface="Roboto Bold"/>
                <a:sym typeface="Roboto Bold"/>
              </a:defRPr>
            </a:pPr>
            <a:r>
              <a:rPr sz="800" dirty="0">
                <a:latin typeface="Lato" panose="020F0502020204030203" pitchFamily="34" charset="0"/>
                <a:ea typeface="Lato" panose="020F0502020204030203" pitchFamily="34" charset="0"/>
                <a:cs typeface="Lato" panose="020F0502020204030203" pitchFamily="34" charset="0"/>
              </a:rPr>
              <a:t>Featured </a:t>
            </a:r>
            <a:r>
              <a:rPr sz="800" dirty="0" smtClean="0">
                <a:latin typeface="Lato" panose="020F0502020204030203" pitchFamily="34" charset="0"/>
                <a:ea typeface="Lato" panose="020F0502020204030203" pitchFamily="34" charset="0"/>
                <a:cs typeface="Lato" panose="020F0502020204030203" pitchFamily="34" charset="0"/>
              </a:rPr>
              <a:t>Cat</a:t>
            </a:r>
            <a:endParaRPr sz="800" dirty="0">
              <a:latin typeface="Lato" panose="020F0502020204030203" pitchFamily="34" charset="0"/>
              <a:ea typeface="Lato" panose="020F0502020204030203" pitchFamily="34" charset="0"/>
              <a:cs typeface="Lato" panose="020F0502020204030203" pitchFamily="34" charset="0"/>
            </a:endParaRP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Completely network collaborative web </a:t>
            </a: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services via user-centric initiatives.</a:t>
            </a:r>
          </a:p>
        </p:txBody>
      </p:sp>
      <p:sp>
        <p:nvSpPr>
          <p:cNvPr id="16" name="Completely network collaborative web…"/>
          <p:cNvSpPr txBox="1"/>
          <p:nvPr/>
        </p:nvSpPr>
        <p:spPr>
          <a:xfrm>
            <a:off x="8892745"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7" name="Completely network collaborative web…"/>
          <p:cNvSpPr txBox="1"/>
          <p:nvPr/>
        </p:nvSpPr>
        <p:spPr>
          <a:xfrm>
            <a:off x="8892745"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8" name="Completely network collaborative web…"/>
          <p:cNvSpPr txBox="1"/>
          <p:nvPr/>
        </p:nvSpPr>
        <p:spPr>
          <a:xfrm>
            <a:off x="700589"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dirty="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9" name="Completely network collaborative web…"/>
          <p:cNvSpPr txBox="1"/>
          <p:nvPr/>
        </p:nvSpPr>
        <p:spPr>
          <a:xfrm>
            <a:off x="700589"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20" name="02"/>
          <p:cNvSpPr txBox="1"/>
          <p:nvPr/>
        </p:nvSpPr>
        <p:spPr>
          <a:xfrm>
            <a:off x="8892745" y="1622434"/>
            <a:ext cx="455253"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1992AA"/>
                </a:solidFill>
                <a:latin typeface="Roboto Bold"/>
                <a:ea typeface="Roboto Bold"/>
                <a:cs typeface="Roboto Bold"/>
                <a:sym typeface="Roboto Bold"/>
              </a:defRPr>
            </a:lvl1pPr>
          </a:lstStyle>
          <a:p>
            <a:r>
              <a:rPr sz="2800" b="1" dirty="0">
                <a:solidFill>
                  <a:schemeClr val="accent1"/>
                </a:solidFill>
                <a:latin typeface="Montserrat" panose="00000500000000000000" pitchFamily="50" charset="0"/>
                <a:ea typeface="Lato" panose="020F0502020204030203" pitchFamily="34" charset="0"/>
                <a:cs typeface="Lato" panose="020F0502020204030203" pitchFamily="34" charset="0"/>
              </a:rPr>
              <a:t>02</a:t>
            </a:r>
          </a:p>
        </p:txBody>
      </p:sp>
      <p:sp>
        <p:nvSpPr>
          <p:cNvPr id="21" name="04"/>
          <p:cNvSpPr txBox="1"/>
          <p:nvPr/>
        </p:nvSpPr>
        <p:spPr>
          <a:xfrm>
            <a:off x="8892745" y="4384976"/>
            <a:ext cx="49051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04</a:t>
            </a:r>
          </a:p>
        </p:txBody>
      </p:sp>
      <p:sp>
        <p:nvSpPr>
          <p:cNvPr id="22" name="01"/>
          <p:cNvSpPr txBox="1"/>
          <p:nvPr/>
        </p:nvSpPr>
        <p:spPr>
          <a:xfrm>
            <a:off x="2942960" y="1622434"/>
            <a:ext cx="38472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01</a:t>
            </a:r>
          </a:p>
        </p:txBody>
      </p:sp>
      <p:sp>
        <p:nvSpPr>
          <p:cNvPr id="23" name="03"/>
          <p:cNvSpPr txBox="1"/>
          <p:nvPr/>
        </p:nvSpPr>
        <p:spPr>
          <a:xfrm>
            <a:off x="2942960" y="4384976"/>
            <a:ext cx="456856"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03</a:t>
            </a:r>
          </a:p>
        </p:txBody>
      </p:sp>
    </p:spTree>
    <p:extLst>
      <p:ext uri="{BB962C8B-B14F-4D97-AF65-F5344CB8AC3E}">
        <p14:creationId xmlns:p14="http://schemas.microsoft.com/office/powerpoint/2010/main" val="3329084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6170450" y="1830310"/>
            <a:ext cx="1635069" cy="1388785"/>
          </a:xfrm>
          <a:custGeom>
            <a:avLst/>
            <a:gdLst/>
            <a:ahLst/>
            <a:cxnLst>
              <a:cxn ang="0">
                <a:pos x="wd2" y="hd2"/>
              </a:cxn>
              <a:cxn ang="5400000">
                <a:pos x="wd2" y="hd2"/>
              </a:cxn>
              <a:cxn ang="10800000">
                <a:pos x="wd2" y="hd2"/>
              </a:cxn>
              <a:cxn ang="16200000">
                <a:pos x="wd2" y="hd2"/>
              </a:cxn>
            </a:cxnLst>
            <a:rect l="0" t="0" r="r" b="b"/>
            <a:pathLst>
              <a:path w="21458" h="21246" extrusionOk="0">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6173313" y="4556337"/>
            <a:ext cx="1632187" cy="1388788"/>
          </a:xfrm>
          <a:custGeom>
            <a:avLst/>
            <a:gdLst/>
            <a:ahLst/>
            <a:cxnLst>
              <a:cxn ang="0">
                <a:pos x="wd2" y="hd2"/>
              </a:cxn>
              <a:cxn ang="5400000">
                <a:pos x="wd2" y="hd2"/>
              </a:cxn>
              <a:cxn ang="10800000">
                <a:pos x="wd2" y="hd2"/>
              </a:cxn>
              <a:cxn ang="16200000">
                <a:pos x="wd2" y="hd2"/>
              </a:cxn>
            </a:cxnLst>
            <a:rect l="0" t="0" r="r" b="b"/>
            <a:pathLst>
              <a:path w="21458" h="21246" extrusionOk="0">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42895" y="2952766"/>
            <a:ext cx="1036582" cy="1864175"/>
          </a:xfrm>
          <a:custGeom>
            <a:avLst/>
            <a:gdLst/>
            <a:ahLst/>
            <a:cxnLst>
              <a:cxn ang="0">
                <a:pos x="wd2" y="hd2"/>
              </a:cxn>
              <a:cxn ang="5400000">
                <a:pos x="wd2" y="hd2"/>
              </a:cxn>
              <a:cxn ang="10800000">
                <a:pos x="wd2" y="hd2"/>
              </a:cxn>
              <a:cxn ang="16200000">
                <a:pos x="wd2" y="hd2"/>
              </a:cxn>
            </a:cxnLst>
            <a:rect l="0" t="0" r="r" b="b"/>
            <a:pathLst>
              <a:path w="21228" h="21349" extrusionOk="0">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386481" y="4556337"/>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7112518" y="2952766"/>
            <a:ext cx="1036588" cy="1864175"/>
          </a:xfrm>
          <a:custGeom>
            <a:avLst/>
            <a:gdLst/>
            <a:ahLst/>
            <a:cxnLst>
              <a:cxn ang="0">
                <a:pos x="wd2" y="hd2"/>
              </a:cxn>
              <a:cxn ang="5400000">
                <a:pos x="wd2" y="hd2"/>
              </a:cxn>
              <a:cxn ang="10800000">
                <a:pos x="wd2" y="hd2"/>
              </a:cxn>
              <a:cxn ang="16200000">
                <a:pos x="wd2" y="hd2"/>
              </a:cxn>
            </a:cxnLst>
            <a:rect l="0" t="0" r="r" b="b"/>
            <a:pathLst>
              <a:path w="21228" h="21349" extrusionOk="0">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386481" y="1830310"/>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5202583" y="5114863"/>
            <a:ext cx="222347" cy="27173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5177893"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4" name="Shape"/>
          <p:cNvSpPr/>
          <p:nvPr/>
        </p:nvSpPr>
        <p:spPr>
          <a:xfrm>
            <a:off x="4386481" y="3764158"/>
            <a:ext cx="271758" cy="26555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5" name="Shape"/>
          <p:cNvSpPr/>
          <p:nvPr/>
        </p:nvSpPr>
        <p:spPr>
          <a:xfrm>
            <a:off x="6717648" y="5114863"/>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6" name="Shape"/>
          <p:cNvSpPr/>
          <p:nvPr/>
        </p:nvSpPr>
        <p:spPr>
          <a:xfrm>
            <a:off x="7515542" y="3764158"/>
            <a:ext cx="271758" cy="24712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7" name="Shape"/>
          <p:cNvSpPr/>
          <p:nvPr/>
        </p:nvSpPr>
        <p:spPr>
          <a:xfrm>
            <a:off x="6716211"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8" name="Line"/>
          <p:cNvSpPr/>
          <p:nvPr/>
        </p:nvSpPr>
        <p:spPr>
          <a:xfrm>
            <a:off x="8158630" y="2158136"/>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19" name="Line"/>
          <p:cNvSpPr/>
          <p:nvPr/>
        </p:nvSpPr>
        <p:spPr>
          <a:xfrm>
            <a:off x="8518426"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0" name="Line"/>
          <p:cNvSpPr/>
          <p:nvPr/>
        </p:nvSpPr>
        <p:spPr>
          <a:xfrm>
            <a:off x="8158630" y="5617298"/>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1" name="Line"/>
          <p:cNvSpPr/>
          <p:nvPr/>
        </p:nvSpPr>
        <p:spPr>
          <a:xfrm>
            <a:off x="3059278" y="2158136"/>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2" name="Line"/>
          <p:cNvSpPr/>
          <p:nvPr/>
        </p:nvSpPr>
        <p:spPr>
          <a:xfrm>
            <a:off x="3059278"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3" name="Line"/>
          <p:cNvSpPr/>
          <p:nvPr/>
        </p:nvSpPr>
        <p:spPr>
          <a:xfrm>
            <a:off x="3059278" y="5617298"/>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4" name="Completely network collaborative web…"/>
          <p:cNvSpPr txBox="1"/>
          <p:nvPr/>
        </p:nvSpPr>
        <p:spPr>
          <a:xfrm>
            <a:off x="9382240"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5" name="Completely network collaborative web…"/>
          <p:cNvSpPr txBox="1"/>
          <p:nvPr/>
        </p:nvSpPr>
        <p:spPr>
          <a:xfrm>
            <a:off x="9382240"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6" name="Completely network collaborative web…"/>
          <p:cNvSpPr txBox="1"/>
          <p:nvPr/>
        </p:nvSpPr>
        <p:spPr>
          <a:xfrm>
            <a:off x="9382240"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7" name="Completely network collaborative web…"/>
          <p:cNvSpPr txBox="1"/>
          <p:nvPr/>
        </p:nvSpPr>
        <p:spPr>
          <a:xfrm>
            <a:off x="823441"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8" name="Completely network collaborative web…"/>
          <p:cNvSpPr txBox="1"/>
          <p:nvPr/>
        </p:nvSpPr>
        <p:spPr>
          <a:xfrm>
            <a:off x="823441"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9" name="Completely network collaborative web…"/>
          <p:cNvSpPr txBox="1"/>
          <p:nvPr/>
        </p:nvSpPr>
        <p:spPr>
          <a:xfrm>
            <a:off x="823441"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30" name="Marketing Department, Founder"/>
          <p:cNvSpPr txBox="1"/>
          <p:nvPr/>
        </p:nvSpPr>
        <p:spPr>
          <a:xfrm>
            <a:off x="5598468" y="3965830"/>
            <a:ext cx="1024319" cy="18037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1600" b="0">
                <a:solidFill>
                  <a:srgbClr val="677180"/>
                </a:solidFill>
                <a:latin typeface="Roboto Light"/>
                <a:ea typeface="Roboto Light"/>
                <a:cs typeface="Roboto Light"/>
                <a:sym typeface="Roboto Light"/>
              </a:defRPr>
            </a:lvl1pPr>
          </a:lstStyle>
          <a:p>
            <a:pPr algn="ctr"/>
            <a:r>
              <a:rPr sz="900" dirty="0" smtClean="0">
                <a:latin typeface="Lato" panose="020F0502020204030203" pitchFamily="34" charset="0"/>
                <a:ea typeface="Lato" panose="020F0502020204030203" pitchFamily="34" charset="0"/>
                <a:cs typeface="Lato" panose="020F0502020204030203" pitchFamily="34" charset="0"/>
              </a:rPr>
              <a:t>Adopt Sales Graphic</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31" name="Featured Work Cicle"/>
          <p:cNvSpPr txBox="1"/>
          <p:nvPr/>
        </p:nvSpPr>
        <p:spPr>
          <a:xfrm>
            <a:off x="5486626" y="3686869"/>
            <a:ext cx="1229504" cy="2845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2400" b="0">
                <a:solidFill>
                  <a:srgbClr val="30353E"/>
                </a:solidFill>
                <a:latin typeface="Roboto Bold"/>
                <a:ea typeface="Roboto Bold"/>
                <a:cs typeface="Roboto Bold"/>
                <a:sym typeface="Roboto Bold"/>
              </a:defRPr>
            </a:lvl1pPr>
          </a:lstStyle>
          <a:p>
            <a:pPr algn="ctr"/>
            <a:r>
              <a:rPr sz="1400" b="1" dirty="0">
                <a:latin typeface="Montserrat" panose="00000500000000000000" pitchFamily="50" charset="0"/>
                <a:ea typeface="Lato" panose="020F0502020204030203" pitchFamily="34" charset="0"/>
                <a:cs typeface="Lato" panose="020F0502020204030203" pitchFamily="34" charset="0"/>
              </a:rPr>
              <a:t>Featured </a:t>
            </a:r>
            <a:r>
              <a:rPr sz="1400" b="1" dirty="0" smtClean="0">
                <a:latin typeface="Montserrat" panose="00000500000000000000" pitchFamily="50" charset="0"/>
                <a:ea typeface="Lato" panose="020F0502020204030203" pitchFamily="34" charset="0"/>
                <a:cs typeface="Lato" panose="020F0502020204030203" pitchFamily="34" charset="0"/>
              </a:rPr>
              <a:t>Cat</a:t>
            </a:r>
            <a:endParaRPr sz="1400" b="1" dirty="0">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8551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040311" y="1760677"/>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Welcome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040311" y="3804234"/>
            <a:ext cx="2772385" cy="1528624"/>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119823" y="3132559"/>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4158001" y="4154546"/>
            <a:ext cx="828000" cy="828000"/>
          </a:xfrm>
          <a:prstGeom prst="ellipse">
            <a:avLst/>
          </a:prstGeom>
          <a:solidFill>
            <a:schemeClr val="accent2"/>
          </a:solidFill>
          <a:ln>
            <a:noFill/>
          </a:ln>
          <a:effectLst>
            <a:outerShdw blurRad="76200" dist="25400" dir="42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801"/>
          <p:cNvSpPr/>
          <p:nvPr/>
        </p:nvSpPr>
        <p:spPr>
          <a:xfrm>
            <a:off x="4410001" y="4406546"/>
            <a:ext cx="324000" cy="3240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66275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Freeform 33"/>
          <p:cNvSpPr>
            <a:spLocks noChangeArrowheads="1"/>
          </p:cNvSpPr>
          <p:nvPr/>
        </p:nvSpPr>
        <p:spPr bwMode="auto">
          <a:xfrm>
            <a:off x="2561282" y="1699284"/>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7" name="Freeform 34"/>
          <p:cNvSpPr>
            <a:spLocks noChangeArrowheads="1"/>
          </p:cNvSpPr>
          <p:nvPr/>
        </p:nvSpPr>
        <p:spPr bwMode="auto">
          <a:xfrm>
            <a:off x="8333982" y="1965090"/>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613749" y="1969444"/>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9" name="TextBox 8"/>
          <p:cNvSpPr txBox="1"/>
          <p:nvPr/>
        </p:nvSpPr>
        <p:spPr>
          <a:xfrm>
            <a:off x="8746507" y="1955502"/>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549041" y="2639403"/>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1" name="Rectangle 10"/>
          <p:cNvSpPr/>
          <p:nvPr/>
        </p:nvSpPr>
        <p:spPr>
          <a:xfrm>
            <a:off x="3150249" y="1986342"/>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2822482" y="2461598"/>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noChangeArrowheads="1"/>
          </p:cNvSpPr>
          <p:nvPr/>
        </p:nvSpPr>
        <p:spPr bwMode="auto">
          <a:xfrm>
            <a:off x="2561282" y="3227277"/>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noChangeArrowheads="1"/>
          </p:cNvSpPr>
          <p:nvPr/>
        </p:nvSpPr>
        <p:spPr bwMode="auto">
          <a:xfrm>
            <a:off x="8333982" y="3493083"/>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13749" y="3497437"/>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16" name="TextBox 15"/>
          <p:cNvSpPr txBox="1"/>
          <p:nvPr/>
        </p:nvSpPr>
        <p:spPr>
          <a:xfrm>
            <a:off x="8746507" y="3483495"/>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549041" y="4167396"/>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8" name="Rectangle 17"/>
          <p:cNvSpPr/>
          <p:nvPr/>
        </p:nvSpPr>
        <p:spPr>
          <a:xfrm>
            <a:off x="3150249" y="3514335"/>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2822482" y="3989591"/>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noChangeArrowheads="1"/>
          </p:cNvSpPr>
          <p:nvPr/>
        </p:nvSpPr>
        <p:spPr bwMode="auto">
          <a:xfrm>
            <a:off x="2561282" y="4758398"/>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noChangeArrowheads="1"/>
          </p:cNvSpPr>
          <p:nvPr/>
        </p:nvSpPr>
        <p:spPr bwMode="auto">
          <a:xfrm>
            <a:off x="8333982" y="5024204"/>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4613749" y="5028558"/>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23" name="TextBox 22"/>
          <p:cNvSpPr txBox="1"/>
          <p:nvPr/>
        </p:nvSpPr>
        <p:spPr>
          <a:xfrm>
            <a:off x="8746507" y="5014616"/>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49041" y="5698517"/>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25" name="Rectangle 24"/>
          <p:cNvSpPr/>
          <p:nvPr/>
        </p:nvSpPr>
        <p:spPr>
          <a:xfrm>
            <a:off x="3150249" y="5045456"/>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2822482" y="5520712"/>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933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 xmlns:a16="http://schemas.microsoft.com/office/drawing/2014/main" id="{2B1E52E0-223A-4EC7-A662-E98CCC747B01}"/>
              </a:ext>
            </a:extLst>
          </p:cNvPr>
          <p:cNvCxnSpPr>
            <a:cxnSpLocks/>
          </p:cNvCxnSpPr>
          <p:nvPr/>
        </p:nvCxnSpPr>
        <p:spPr>
          <a:xfrm flipV="1">
            <a:off x="6935814" y="269599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63AEA3C2-1052-4D76-BA67-0C792785F51F}"/>
              </a:ext>
            </a:extLst>
          </p:cNvPr>
          <p:cNvCxnSpPr>
            <a:cxnSpLocks/>
          </p:cNvCxnSpPr>
          <p:nvPr/>
        </p:nvCxnSpPr>
        <p:spPr>
          <a:xfrm flipV="1">
            <a:off x="6935814" y="379324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0F83E1B-8FA9-4D86-A6AC-D3F1A359FC54}"/>
              </a:ext>
            </a:extLst>
          </p:cNvPr>
          <p:cNvCxnSpPr>
            <a:cxnSpLocks/>
          </p:cNvCxnSpPr>
          <p:nvPr/>
        </p:nvCxnSpPr>
        <p:spPr>
          <a:xfrm>
            <a:off x="6935814" y="395142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D7FD1AE5-21BC-40F3-8F08-DC90735E24AD}"/>
              </a:ext>
            </a:extLst>
          </p:cNvPr>
          <p:cNvCxnSpPr>
            <a:cxnSpLocks/>
          </p:cNvCxnSpPr>
          <p:nvPr/>
        </p:nvCxnSpPr>
        <p:spPr>
          <a:xfrm>
            <a:off x="7013338" y="404710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F2F11450-258C-494D-B0A8-4BE20F067658}"/>
              </a:ext>
            </a:extLst>
          </p:cNvPr>
          <p:cNvSpPr/>
          <p:nvPr/>
        </p:nvSpPr>
        <p:spPr>
          <a:xfrm>
            <a:off x="5051920" y="2384993"/>
            <a:ext cx="2853389" cy="2853389"/>
          </a:xfrm>
          <a:prstGeom prst="ellipse">
            <a:avLst/>
          </a:prstGeom>
          <a:solidFill>
            <a:schemeClr val="accent2"/>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 xmlns:a16="http://schemas.microsoft.com/office/drawing/2014/main" id="{AE35A003-6227-4AE7-A016-2DC52595DE2E}"/>
              </a:ext>
            </a:extLst>
          </p:cNvPr>
          <p:cNvSpPr/>
          <p:nvPr/>
        </p:nvSpPr>
        <p:spPr>
          <a:xfrm>
            <a:off x="5292865" y="2890051"/>
            <a:ext cx="2377828" cy="1415259"/>
          </a:xfrm>
          <a:prstGeom prst="rect">
            <a:avLst/>
          </a:prstGeom>
        </p:spPr>
        <p:txBody>
          <a:bodyPr wrap="square">
            <a:spAutoFit/>
          </a:bodyPr>
          <a:lstStyle/>
          <a:p>
            <a:pPr algn="ctr">
              <a:lnSpc>
                <a:spcPct val="150000"/>
              </a:lnSpc>
            </a:pPr>
            <a:r>
              <a:rPr lang="en-US" sz="6600" b="1"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sz="6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 xmlns:a16="http://schemas.microsoft.com/office/drawing/2014/main" id="{E51EC3E2-5C14-4EDD-81D7-EAF50E0A6EB6}"/>
              </a:ext>
            </a:extLst>
          </p:cNvPr>
          <p:cNvSpPr/>
          <p:nvPr/>
        </p:nvSpPr>
        <p:spPr>
          <a:xfrm>
            <a:off x="5057886" y="5849921"/>
            <a:ext cx="2847423" cy="430887"/>
          </a:xfrm>
          <a:prstGeom prst="rect">
            <a:avLst/>
          </a:prstGeom>
        </p:spPr>
        <p:txBody>
          <a:bodyPr wrap="square">
            <a:spAutoFit/>
          </a:bodyPr>
          <a:lstStyle/>
          <a:p>
            <a:pPr algn="ctr"/>
            <a:r>
              <a:rPr lang="en-US" sz="1050" dirty="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for example lorem ipsum dolor sit </a:t>
            </a:r>
            <a:r>
              <a:rPr lang="en-US" sz="1050" dirty="0" err="1">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amet</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 xmlns:a16="http://schemas.microsoft.com/office/drawing/2014/main" id="{E2BFAAE9-74AA-446D-AB97-9ABE7511A0D4}"/>
              </a:ext>
            </a:extLst>
          </p:cNvPr>
          <p:cNvSpPr/>
          <p:nvPr/>
        </p:nvSpPr>
        <p:spPr>
          <a:xfrm>
            <a:off x="5857870" y="5474212"/>
            <a:ext cx="1247456" cy="307777"/>
          </a:xfrm>
          <a:prstGeom prst="rect">
            <a:avLst/>
          </a:prstGeom>
        </p:spPr>
        <p:txBody>
          <a:bodyPr wrap="none">
            <a:spAutoFit/>
          </a:bodyPr>
          <a:lstStyle/>
          <a:p>
            <a:pPr algn="ctr"/>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4" name="Rectangle: Rounded Corners 45">
            <a:extLst>
              <a:ext uri="{FF2B5EF4-FFF2-40B4-BE49-F238E27FC236}">
                <a16:creationId xmlns="" xmlns:a16="http://schemas.microsoft.com/office/drawing/2014/main" id="{DC04604D-D4DC-4014-89E3-8BDCA8F72497}"/>
              </a:ext>
            </a:extLst>
          </p:cNvPr>
          <p:cNvSpPr/>
          <p:nvPr/>
        </p:nvSpPr>
        <p:spPr>
          <a:xfrm>
            <a:off x="9692692" y="2298294"/>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Rounded Corners 46">
            <a:extLst>
              <a:ext uri="{FF2B5EF4-FFF2-40B4-BE49-F238E27FC236}">
                <a16:creationId xmlns="" xmlns:a16="http://schemas.microsoft.com/office/drawing/2014/main" id="{5B8F34EB-49FD-4711-A314-4CEFF629BB06}"/>
              </a:ext>
            </a:extLst>
          </p:cNvPr>
          <p:cNvSpPr/>
          <p:nvPr/>
        </p:nvSpPr>
        <p:spPr>
          <a:xfrm>
            <a:off x="9692692" y="33793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47">
            <a:extLst>
              <a:ext uri="{FF2B5EF4-FFF2-40B4-BE49-F238E27FC236}">
                <a16:creationId xmlns="" xmlns:a16="http://schemas.microsoft.com/office/drawing/2014/main" id="{CAD85DE2-200E-4773-9A42-D33EFD3B4D18}"/>
              </a:ext>
            </a:extLst>
          </p:cNvPr>
          <p:cNvSpPr/>
          <p:nvPr/>
        </p:nvSpPr>
        <p:spPr>
          <a:xfrm>
            <a:off x="9692692" y="44104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48">
            <a:extLst>
              <a:ext uri="{FF2B5EF4-FFF2-40B4-BE49-F238E27FC236}">
                <a16:creationId xmlns="" xmlns:a16="http://schemas.microsoft.com/office/drawing/2014/main" id="{7DADDDE5-7E7C-47E6-B69B-E5A747802565}"/>
              </a:ext>
            </a:extLst>
          </p:cNvPr>
          <p:cNvSpPr/>
          <p:nvPr/>
        </p:nvSpPr>
        <p:spPr>
          <a:xfrm>
            <a:off x="9692692" y="5447986"/>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 xmlns:a16="http://schemas.microsoft.com/office/drawing/2014/main" id="{B19C4272-5C3D-4CB9-89BD-0B7D406F558A}"/>
              </a:ext>
            </a:extLst>
          </p:cNvPr>
          <p:cNvSpPr/>
          <p:nvPr/>
        </p:nvSpPr>
        <p:spPr>
          <a:xfrm>
            <a:off x="9612127" y="2422601"/>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70%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a:extLst>
              <a:ext uri="{FF2B5EF4-FFF2-40B4-BE49-F238E27FC236}">
                <a16:creationId xmlns="" xmlns:a16="http://schemas.microsoft.com/office/drawing/2014/main" id="{9D8650E4-E442-48B0-A475-A1B90552C0A7}"/>
              </a:ext>
            </a:extLst>
          </p:cNvPr>
          <p:cNvSpPr/>
          <p:nvPr/>
        </p:nvSpPr>
        <p:spPr>
          <a:xfrm>
            <a:off x="9615168" y="3490074"/>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3</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56DF77AF-ED5B-468C-A3EA-C9C5F90F47BB}"/>
              </a:ext>
            </a:extLst>
          </p:cNvPr>
          <p:cNvSpPr/>
          <p:nvPr/>
        </p:nvSpPr>
        <p:spPr>
          <a:xfrm>
            <a:off x="9617756" y="5545241"/>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5</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2996B43C-FB5C-4885-A27A-1881C9AFEDAB}"/>
              </a:ext>
            </a:extLst>
          </p:cNvPr>
          <p:cNvSpPr/>
          <p:nvPr/>
        </p:nvSpPr>
        <p:spPr>
          <a:xfrm>
            <a:off x="9612127" y="4499723"/>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 xmlns:a16="http://schemas.microsoft.com/office/drawing/2014/main" id="{05AB0ED6-5986-4153-9201-E92A8F050283}"/>
              </a:ext>
            </a:extLst>
          </p:cNvPr>
          <p:cNvSpPr txBox="1"/>
          <p:nvPr/>
        </p:nvSpPr>
        <p:spPr>
          <a:xfrm>
            <a:off x="1091875" y="2412966"/>
            <a:ext cx="1415772" cy="307777"/>
          </a:xfrm>
          <a:prstGeom prst="rect">
            <a:avLst/>
          </a:prstGeom>
          <a:noFill/>
        </p:spPr>
        <p:txBody>
          <a:bodyPr wrap="none" rtlCol="0">
            <a:spAutoFit/>
          </a:bodyPr>
          <a:lstStyle/>
          <a:p>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Insert title here</a:t>
            </a:r>
          </a:p>
        </p:txBody>
      </p:sp>
      <p:sp>
        <p:nvSpPr>
          <p:cNvPr id="23" name="TextBox 22">
            <a:extLst>
              <a:ext uri="{FF2B5EF4-FFF2-40B4-BE49-F238E27FC236}">
                <a16:creationId xmlns="" xmlns:a16="http://schemas.microsoft.com/office/drawing/2014/main" id="{331A3A5A-3C55-4F10-814B-A67749019E27}"/>
              </a:ext>
            </a:extLst>
          </p:cNvPr>
          <p:cNvSpPr txBox="1"/>
          <p:nvPr/>
        </p:nvSpPr>
        <p:spPr>
          <a:xfrm>
            <a:off x="1091874" y="2971048"/>
            <a:ext cx="3749366" cy="1061829"/>
          </a:xfrm>
          <a:prstGeom prst="rect">
            <a:avLst/>
          </a:prstGeom>
          <a:noFill/>
        </p:spPr>
        <p:txBody>
          <a:bodyPr wrap="square" rtlCol="0">
            <a:spAutoFit/>
          </a:bodyPr>
          <a:lstStyle/>
          <a:p>
            <a:pPr>
              <a:lnSpc>
                <a:spcPct val="150000"/>
              </a:lnSpc>
            </a:pP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 unde omnis iste natus voluptatem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Rounded Corners 118">
            <a:extLst>
              <a:ext uri="{FF2B5EF4-FFF2-40B4-BE49-F238E27FC236}">
                <a16:creationId xmlns="" xmlns:a16="http://schemas.microsoft.com/office/drawing/2014/main" id="{0F207A4C-F5DD-4564-BBA8-ADE57FEEE038}"/>
              </a:ext>
            </a:extLst>
          </p:cNvPr>
          <p:cNvSpPr/>
          <p:nvPr/>
        </p:nvSpPr>
        <p:spPr>
          <a:xfrm>
            <a:off x="1148257" y="4581758"/>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a:extLst>
              <a:ext uri="{FF2B5EF4-FFF2-40B4-BE49-F238E27FC236}">
                <a16:creationId xmlns="" xmlns:a16="http://schemas.microsoft.com/office/drawing/2014/main" id="{7670AB53-AEA8-4A55-B8F4-EEB08D895B63}"/>
              </a:ext>
            </a:extLst>
          </p:cNvPr>
          <p:cNvSpPr/>
          <p:nvPr/>
        </p:nvSpPr>
        <p:spPr>
          <a:xfrm>
            <a:off x="1038361" y="4703267"/>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5.4%</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6" name="Rectangle 25">
            <a:extLst>
              <a:ext uri="{FF2B5EF4-FFF2-40B4-BE49-F238E27FC236}">
                <a16:creationId xmlns="" xmlns:a16="http://schemas.microsoft.com/office/drawing/2014/main" id="{780F218A-69B8-4942-8134-42E2A49EB794}"/>
              </a:ext>
            </a:extLst>
          </p:cNvPr>
          <p:cNvSpPr/>
          <p:nvPr/>
        </p:nvSpPr>
        <p:spPr>
          <a:xfrm>
            <a:off x="1931814" y="4478882"/>
            <a:ext cx="2668021"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Rounded Corners 123">
            <a:extLst>
              <a:ext uri="{FF2B5EF4-FFF2-40B4-BE49-F238E27FC236}">
                <a16:creationId xmlns="" xmlns:a16="http://schemas.microsoft.com/office/drawing/2014/main" id="{01C9A4B0-E2B1-42FC-922F-FC9EDF6755D3}"/>
              </a:ext>
            </a:extLst>
          </p:cNvPr>
          <p:cNvSpPr/>
          <p:nvPr/>
        </p:nvSpPr>
        <p:spPr>
          <a:xfrm>
            <a:off x="1148257" y="5498525"/>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 xmlns:a16="http://schemas.microsoft.com/office/drawing/2014/main" id="{A377F031-C9F1-48F7-8EE0-2C1562C95D4D}"/>
              </a:ext>
            </a:extLst>
          </p:cNvPr>
          <p:cNvSpPr/>
          <p:nvPr/>
        </p:nvSpPr>
        <p:spPr>
          <a:xfrm>
            <a:off x="1038361" y="5620034"/>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7.1%</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a:extLst>
              <a:ext uri="{FF2B5EF4-FFF2-40B4-BE49-F238E27FC236}">
                <a16:creationId xmlns="" xmlns:a16="http://schemas.microsoft.com/office/drawing/2014/main" id="{49DFDDA0-A4A3-49B7-B102-A879339BAAB4}"/>
              </a:ext>
            </a:extLst>
          </p:cNvPr>
          <p:cNvSpPr/>
          <p:nvPr/>
        </p:nvSpPr>
        <p:spPr>
          <a:xfrm>
            <a:off x="1931815" y="5395649"/>
            <a:ext cx="2610414"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0568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1043661" y="220960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2029680" y="2128058"/>
            <a:ext cx="963725"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Infographic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2029680" y="2383488"/>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1043661" y="351724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2029680" y="3435695"/>
            <a:ext cx="135806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Company Server </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2029680" y="3691125"/>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1043661" y="482358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2029680" y="4709617"/>
            <a:ext cx="122982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Design 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2029680" y="4997466"/>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Oval 14"/>
          <p:cNvSpPr/>
          <p:nvPr/>
        </p:nvSpPr>
        <p:spPr>
          <a:xfrm>
            <a:off x="6570274" y="2209607"/>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7578090" y="2128058"/>
            <a:ext cx="1074333" cy="276999"/>
          </a:xfrm>
          <a:prstGeom prst="rect">
            <a:avLst/>
          </a:prstGeom>
          <a:noFill/>
        </p:spPr>
        <p:txBody>
          <a:bodyPr wrap="none" rtlCol="0">
            <a:spAutoFit/>
          </a:bodyPr>
          <a:lstStyle/>
          <a:p>
            <a:r>
              <a:rPr lang="id-ID" sz="1200" b="1"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Photography</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7578090" y="2383488"/>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p:cNvSpPr/>
          <p:nvPr/>
        </p:nvSpPr>
        <p:spPr>
          <a:xfrm>
            <a:off x="6592071" y="3517244"/>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7578090" y="3435695"/>
            <a:ext cx="1037463" cy="461665"/>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Cloud media</a:t>
            </a:r>
          </a:p>
          <a:p>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Oval 19"/>
          <p:cNvSpPr/>
          <p:nvPr/>
        </p:nvSpPr>
        <p:spPr>
          <a:xfrm>
            <a:off x="6592071" y="4823585"/>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578090" y="4709617"/>
            <a:ext cx="958917"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Music Area</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7578090" y="4997466"/>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7578090" y="3745100"/>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Freeform 113"/>
          <p:cNvSpPr>
            <a:spLocks noEditPoints="1"/>
          </p:cNvSpPr>
          <p:nvPr/>
        </p:nvSpPr>
        <p:spPr bwMode="auto">
          <a:xfrm>
            <a:off x="1321778" y="2493252"/>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5" name="Freeform 49"/>
          <p:cNvSpPr>
            <a:spLocks noEditPoints="1"/>
          </p:cNvSpPr>
          <p:nvPr/>
        </p:nvSpPr>
        <p:spPr bwMode="auto">
          <a:xfrm>
            <a:off x="1348725" y="3839597"/>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6" name="Freeform 47"/>
          <p:cNvSpPr>
            <a:spLocks noEditPoints="1"/>
          </p:cNvSpPr>
          <p:nvPr/>
        </p:nvSpPr>
        <p:spPr bwMode="auto">
          <a:xfrm>
            <a:off x="1321778" y="510723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27" name="Group 26"/>
          <p:cNvGrpSpPr/>
          <p:nvPr/>
        </p:nvGrpSpPr>
        <p:grpSpPr>
          <a:xfrm>
            <a:off x="6875716" y="2488553"/>
            <a:ext cx="356535" cy="299876"/>
            <a:chOff x="7426918" y="1990445"/>
            <a:chExt cx="356535" cy="299876"/>
          </a:xfrm>
          <a:solidFill>
            <a:schemeClr val="bg1"/>
          </a:solidFill>
        </p:grpSpPr>
        <p:sp>
          <p:nvSpPr>
            <p:cNvPr id="28" name="Freeform 121"/>
            <p:cNvSpPr>
              <a:spLocks noEditPoints="1"/>
            </p:cNvSpPr>
            <p:nvPr/>
          </p:nvSpPr>
          <p:spPr bwMode="auto">
            <a:xfrm>
              <a:off x="7515361" y="2067833"/>
              <a:ext cx="179650" cy="17826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122"/>
            <p:cNvSpPr>
              <a:spLocks/>
            </p:cNvSpPr>
            <p:nvPr/>
          </p:nvSpPr>
          <p:spPr bwMode="auto">
            <a:xfrm>
              <a:off x="7560965" y="2112054"/>
              <a:ext cx="49749" cy="51131"/>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0" name="Freeform 123"/>
            <p:cNvSpPr>
              <a:spLocks noEditPoints="1"/>
            </p:cNvSpPr>
            <p:nvPr/>
          </p:nvSpPr>
          <p:spPr bwMode="auto">
            <a:xfrm>
              <a:off x="7426918" y="1990445"/>
              <a:ext cx="356535" cy="299876"/>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1" name="Group 30"/>
          <p:cNvGrpSpPr/>
          <p:nvPr/>
        </p:nvGrpSpPr>
        <p:grpSpPr>
          <a:xfrm>
            <a:off x="6854807" y="3827040"/>
            <a:ext cx="354760" cy="346107"/>
            <a:chOff x="6219733" y="5833669"/>
            <a:chExt cx="354760" cy="346107"/>
          </a:xfrm>
          <a:solidFill>
            <a:schemeClr val="bg1"/>
          </a:solidFill>
        </p:grpSpPr>
        <p:sp>
          <p:nvSpPr>
            <p:cNvPr id="32"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3"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6899026" y="5082715"/>
            <a:ext cx="362063" cy="356535"/>
            <a:chOff x="6709702" y="1242827"/>
            <a:chExt cx="362063" cy="356535"/>
          </a:xfrm>
          <a:solidFill>
            <a:schemeClr val="bg1"/>
          </a:solidFill>
        </p:grpSpPr>
        <p:sp>
          <p:nvSpPr>
            <p:cNvPr id="35" name="Freeform 137"/>
            <p:cNvSpPr>
              <a:spLocks/>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6"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7" name="Freeform 139"/>
            <p:cNvSpPr>
              <a:spLocks/>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420703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a:grpSpLocks noChangeAspect="1"/>
          </p:cNvGrpSpPr>
          <p:nvPr/>
        </p:nvGrpSpPr>
        <p:grpSpPr bwMode="auto">
          <a:xfrm>
            <a:off x="4143892" y="1958975"/>
            <a:ext cx="4043363" cy="4899025"/>
            <a:chOff x="2526" y="1238"/>
            <a:chExt cx="2547" cy="3086"/>
          </a:xfrm>
        </p:grpSpPr>
        <p:sp>
          <p:nvSpPr>
            <p:cNvPr id="7" name="Freeform 6"/>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737" y="1854"/>
              <a:ext cx="310" cy="573"/>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0" name="Freeform 49"/>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1" name="Freeform 50"/>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2" name="Freeform 51"/>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3" name="Freeform 52"/>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4" name="Freeform 53"/>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55" name="Content Placeholder 2"/>
          <p:cNvSpPr txBox="1">
            <a:spLocks/>
          </p:cNvSpPr>
          <p:nvPr/>
        </p:nvSpPr>
        <p:spPr>
          <a:xfrm>
            <a:off x="9019777" y="3395457"/>
            <a:ext cx="2726860" cy="1251499"/>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6" name="Content Placeholder 2"/>
          <p:cNvSpPr txBox="1">
            <a:spLocks/>
          </p:cNvSpPr>
          <p:nvPr/>
        </p:nvSpPr>
        <p:spPr>
          <a:xfrm>
            <a:off x="8608549" y="1896281"/>
            <a:ext cx="2814825" cy="1086220"/>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7" name="Content Placeholder 2"/>
          <p:cNvSpPr txBox="1">
            <a:spLocks/>
          </p:cNvSpPr>
          <p:nvPr/>
        </p:nvSpPr>
        <p:spPr>
          <a:xfrm>
            <a:off x="862426" y="4269439"/>
            <a:ext cx="2501535" cy="1250681"/>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8" name="Content Placeholder 2"/>
          <p:cNvSpPr txBox="1">
            <a:spLocks/>
          </p:cNvSpPr>
          <p:nvPr/>
        </p:nvSpPr>
        <p:spPr>
          <a:xfrm>
            <a:off x="1188923" y="2825417"/>
            <a:ext cx="2418263" cy="113255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grpSp>
        <p:nvGrpSpPr>
          <p:cNvPr id="59" name="Group 58"/>
          <p:cNvGrpSpPr/>
          <p:nvPr/>
        </p:nvGrpSpPr>
        <p:grpSpPr>
          <a:xfrm>
            <a:off x="3307700" y="4358617"/>
            <a:ext cx="823913" cy="823913"/>
            <a:chOff x="6832990" y="2145682"/>
            <a:chExt cx="823913" cy="823913"/>
          </a:xfrm>
        </p:grpSpPr>
        <p:sp>
          <p:nvSpPr>
            <p:cNvPr id="60" name="Oval 68"/>
            <p:cNvSpPr>
              <a:spLocks noChangeArrowheads="1"/>
            </p:cNvSpPr>
            <p:nvPr/>
          </p:nvSpPr>
          <p:spPr bwMode="auto">
            <a:xfrm>
              <a:off x="6832990" y="2145682"/>
              <a:ext cx="823913" cy="823913"/>
            </a:xfrm>
            <a:prstGeom prst="ellipse">
              <a:avLst/>
            </a:prstGeom>
            <a:solidFill>
              <a:schemeClr val="accent1"/>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1" name="Freeform 12"/>
            <p:cNvSpPr>
              <a:spLocks noEditPoints="1"/>
            </p:cNvSpPr>
            <p:nvPr/>
          </p:nvSpPr>
          <p:spPr bwMode="auto">
            <a:xfrm>
              <a:off x="7099504" y="2364371"/>
              <a:ext cx="290883" cy="386534"/>
            </a:xfrm>
            <a:custGeom>
              <a:avLst/>
              <a:gdLst>
                <a:gd name="T0" fmla="*/ 168 w 192"/>
                <a:gd name="T1" fmla="*/ 64 h 256"/>
                <a:gd name="T2" fmla="*/ 168 w 192"/>
                <a:gd name="T3" fmla="*/ 40 h 256"/>
                <a:gd name="T4" fmla="*/ 184 w 192"/>
                <a:gd name="T5" fmla="*/ 40 h 256"/>
                <a:gd name="T6" fmla="*/ 192 w 192"/>
                <a:gd name="T7" fmla="*/ 32 h 256"/>
                <a:gd name="T8" fmla="*/ 192 w 192"/>
                <a:gd name="T9" fmla="*/ 8 h 256"/>
                <a:gd name="T10" fmla="*/ 184 w 192"/>
                <a:gd name="T11" fmla="*/ 0 h 256"/>
                <a:gd name="T12" fmla="*/ 8 w 192"/>
                <a:gd name="T13" fmla="*/ 0 h 256"/>
                <a:gd name="T14" fmla="*/ 0 w 192"/>
                <a:gd name="T15" fmla="*/ 8 h 256"/>
                <a:gd name="T16" fmla="*/ 0 w 192"/>
                <a:gd name="T17" fmla="*/ 32 h 256"/>
                <a:gd name="T18" fmla="*/ 8 w 192"/>
                <a:gd name="T19" fmla="*/ 40 h 256"/>
                <a:gd name="T20" fmla="*/ 24 w 192"/>
                <a:gd name="T21" fmla="*/ 40 h 256"/>
                <a:gd name="T22" fmla="*/ 24 w 192"/>
                <a:gd name="T23" fmla="*/ 64 h 256"/>
                <a:gd name="T24" fmla="*/ 63 w 192"/>
                <a:gd name="T25" fmla="*/ 128 h 256"/>
                <a:gd name="T26" fmla="*/ 24 w 192"/>
                <a:gd name="T27" fmla="*/ 192 h 256"/>
                <a:gd name="T28" fmla="*/ 24 w 192"/>
                <a:gd name="T29" fmla="*/ 216 h 256"/>
                <a:gd name="T30" fmla="*/ 8 w 192"/>
                <a:gd name="T31" fmla="*/ 216 h 256"/>
                <a:gd name="T32" fmla="*/ 0 w 192"/>
                <a:gd name="T33" fmla="*/ 224 h 256"/>
                <a:gd name="T34" fmla="*/ 0 w 192"/>
                <a:gd name="T35" fmla="*/ 248 h 256"/>
                <a:gd name="T36" fmla="*/ 8 w 192"/>
                <a:gd name="T37" fmla="*/ 256 h 256"/>
                <a:gd name="T38" fmla="*/ 184 w 192"/>
                <a:gd name="T39" fmla="*/ 256 h 256"/>
                <a:gd name="T40" fmla="*/ 192 w 192"/>
                <a:gd name="T41" fmla="*/ 248 h 256"/>
                <a:gd name="T42" fmla="*/ 192 w 192"/>
                <a:gd name="T43" fmla="*/ 224 h 256"/>
                <a:gd name="T44" fmla="*/ 184 w 192"/>
                <a:gd name="T45" fmla="*/ 216 h 256"/>
                <a:gd name="T46" fmla="*/ 168 w 192"/>
                <a:gd name="T47" fmla="*/ 216 h 256"/>
                <a:gd name="T48" fmla="*/ 168 w 192"/>
                <a:gd name="T49" fmla="*/ 192 h 256"/>
                <a:gd name="T50" fmla="*/ 129 w 192"/>
                <a:gd name="T51" fmla="*/ 128 h 256"/>
                <a:gd name="T52" fmla="*/ 168 w 192"/>
                <a:gd name="T53" fmla="*/ 64 h 256"/>
                <a:gd name="T54" fmla="*/ 16 w 192"/>
                <a:gd name="T55" fmla="*/ 16 h 256"/>
                <a:gd name="T56" fmla="*/ 176 w 192"/>
                <a:gd name="T57" fmla="*/ 16 h 256"/>
                <a:gd name="T58" fmla="*/ 176 w 192"/>
                <a:gd name="T59" fmla="*/ 24 h 256"/>
                <a:gd name="T60" fmla="*/ 16 w 192"/>
                <a:gd name="T61" fmla="*/ 24 h 256"/>
                <a:gd name="T62" fmla="*/ 16 w 192"/>
                <a:gd name="T63" fmla="*/ 16 h 256"/>
                <a:gd name="T64" fmla="*/ 176 w 192"/>
                <a:gd name="T65" fmla="*/ 240 h 256"/>
                <a:gd name="T66" fmla="*/ 16 w 192"/>
                <a:gd name="T67" fmla="*/ 240 h 256"/>
                <a:gd name="T68" fmla="*/ 16 w 192"/>
                <a:gd name="T69" fmla="*/ 232 h 256"/>
                <a:gd name="T70" fmla="*/ 176 w 192"/>
                <a:gd name="T71" fmla="*/ 232 h 256"/>
                <a:gd name="T72" fmla="*/ 176 w 192"/>
                <a:gd name="T73" fmla="*/ 240 h 256"/>
                <a:gd name="T74" fmla="*/ 152 w 192"/>
                <a:gd name="T75" fmla="*/ 192 h 256"/>
                <a:gd name="T76" fmla="*/ 152 w 192"/>
                <a:gd name="T77" fmla="*/ 216 h 256"/>
                <a:gd name="T78" fmla="*/ 40 w 192"/>
                <a:gd name="T79" fmla="*/ 216 h 256"/>
                <a:gd name="T80" fmla="*/ 40 w 192"/>
                <a:gd name="T81" fmla="*/ 192 h 256"/>
                <a:gd name="T82" fmla="*/ 96 w 192"/>
                <a:gd name="T83" fmla="*/ 136 h 256"/>
                <a:gd name="T84" fmla="*/ 152 w 192"/>
                <a:gd name="T85" fmla="*/ 192 h 256"/>
                <a:gd name="T86" fmla="*/ 96 w 192"/>
                <a:gd name="T87" fmla="*/ 120 h 256"/>
                <a:gd name="T88" fmla="*/ 40 w 192"/>
                <a:gd name="T89" fmla="*/ 64 h 256"/>
                <a:gd name="T90" fmla="*/ 40 w 192"/>
                <a:gd name="T91" fmla="*/ 40 h 256"/>
                <a:gd name="T92" fmla="*/ 152 w 192"/>
                <a:gd name="T93" fmla="*/ 40 h 256"/>
                <a:gd name="T94" fmla="*/ 152 w 192"/>
                <a:gd name="T95" fmla="*/ 64 h 256"/>
                <a:gd name="T96" fmla="*/ 96 w 192"/>
                <a:gd name="T97" fmla="*/ 12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256">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62" name="Group 61"/>
          <p:cNvGrpSpPr/>
          <p:nvPr/>
        </p:nvGrpSpPr>
        <p:grpSpPr>
          <a:xfrm>
            <a:off x="3615795" y="2982501"/>
            <a:ext cx="823913" cy="823913"/>
            <a:chOff x="6869481" y="3174886"/>
            <a:chExt cx="823913" cy="823913"/>
          </a:xfrm>
        </p:grpSpPr>
        <p:sp>
          <p:nvSpPr>
            <p:cNvPr id="63" name="Oval 62"/>
            <p:cNvSpPr>
              <a:spLocks noChangeArrowheads="1"/>
            </p:cNvSpPr>
            <p:nvPr/>
          </p:nvSpPr>
          <p:spPr bwMode="auto">
            <a:xfrm>
              <a:off x="6869481" y="3174886"/>
              <a:ext cx="823913" cy="823913"/>
            </a:xfrm>
            <a:prstGeom prst="ellipse">
              <a:avLst/>
            </a:prstGeom>
            <a:solidFill>
              <a:schemeClr val="accent2"/>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4" name="Group 63"/>
            <p:cNvGrpSpPr/>
            <p:nvPr/>
          </p:nvGrpSpPr>
          <p:grpSpPr>
            <a:xfrm>
              <a:off x="7099504" y="3437424"/>
              <a:ext cx="386534" cy="314469"/>
              <a:chOff x="6275559" y="2434671"/>
              <a:chExt cx="386534" cy="314469"/>
            </a:xfrm>
            <a:solidFill>
              <a:schemeClr val="bg1"/>
            </a:solidFill>
          </p:grpSpPr>
          <p:sp>
            <p:nvSpPr>
              <p:cNvPr id="65" name="Freeform 42"/>
              <p:cNvSpPr>
                <a:spLocks noEditPoints="1"/>
              </p:cNvSpPr>
              <p:nvPr/>
            </p:nvSpPr>
            <p:spPr bwMode="auto">
              <a:xfrm>
                <a:off x="6275559" y="2434671"/>
                <a:ext cx="386534" cy="314469"/>
              </a:xfrm>
              <a:custGeom>
                <a:avLst/>
                <a:gdLst>
                  <a:gd name="T0" fmla="*/ 248 w 256"/>
                  <a:gd name="T1" fmla="*/ 0 h 208"/>
                  <a:gd name="T2" fmla="*/ 40 w 256"/>
                  <a:gd name="T3" fmla="*/ 0 h 208"/>
                  <a:gd name="T4" fmla="*/ 32 w 256"/>
                  <a:gd name="T5" fmla="*/ 8 h 208"/>
                  <a:gd name="T6" fmla="*/ 32 w 256"/>
                  <a:gd name="T7" fmla="*/ 32 h 208"/>
                  <a:gd name="T8" fmla="*/ 8 w 256"/>
                  <a:gd name="T9" fmla="*/ 32 h 208"/>
                  <a:gd name="T10" fmla="*/ 0 w 256"/>
                  <a:gd name="T11" fmla="*/ 40 h 208"/>
                  <a:gd name="T12" fmla="*/ 0 w 256"/>
                  <a:gd name="T13" fmla="*/ 200 h 208"/>
                  <a:gd name="T14" fmla="*/ 8 w 256"/>
                  <a:gd name="T15" fmla="*/ 208 h 208"/>
                  <a:gd name="T16" fmla="*/ 216 w 256"/>
                  <a:gd name="T17" fmla="*/ 208 h 208"/>
                  <a:gd name="T18" fmla="*/ 224 w 256"/>
                  <a:gd name="T19" fmla="*/ 200 h 208"/>
                  <a:gd name="T20" fmla="*/ 224 w 256"/>
                  <a:gd name="T21" fmla="*/ 176 h 208"/>
                  <a:gd name="T22" fmla="*/ 248 w 256"/>
                  <a:gd name="T23" fmla="*/ 176 h 208"/>
                  <a:gd name="T24" fmla="*/ 256 w 256"/>
                  <a:gd name="T25" fmla="*/ 168 h 208"/>
                  <a:gd name="T26" fmla="*/ 256 w 256"/>
                  <a:gd name="T27" fmla="*/ 8 h 208"/>
                  <a:gd name="T28" fmla="*/ 248 w 256"/>
                  <a:gd name="T29" fmla="*/ 0 h 208"/>
                  <a:gd name="T30" fmla="*/ 208 w 256"/>
                  <a:gd name="T31" fmla="*/ 48 h 208"/>
                  <a:gd name="T32" fmla="*/ 208 w 256"/>
                  <a:gd name="T33" fmla="*/ 175 h 208"/>
                  <a:gd name="T34" fmla="*/ 165 w 256"/>
                  <a:gd name="T35" fmla="*/ 138 h 208"/>
                  <a:gd name="T36" fmla="*/ 156 w 256"/>
                  <a:gd name="T37" fmla="*/ 137 h 208"/>
                  <a:gd name="T38" fmla="*/ 122 w 256"/>
                  <a:gd name="T39" fmla="*/ 158 h 208"/>
                  <a:gd name="T40" fmla="*/ 70 w 256"/>
                  <a:gd name="T41" fmla="*/ 99 h 208"/>
                  <a:gd name="T42" fmla="*/ 64 w 256"/>
                  <a:gd name="T43" fmla="*/ 96 h 208"/>
                  <a:gd name="T44" fmla="*/ 58 w 256"/>
                  <a:gd name="T45" fmla="*/ 98 h 208"/>
                  <a:gd name="T46" fmla="*/ 16 w 256"/>
                  <a:gd name="T47" fmla="*/ 141 h 208"/>
                  <a:gd name="T48" fmla="*/ 16 w 256"/>
                  <a:gd name="T49" fmla="*/ 48 h 208"/>
                  <a:gd name="T50" fmla="*/ 208 w 256"/>
                  <a:gd name="T51" fmla="*/ 48 h 208"/>
                  <a:gd name="T52" fmla="*/ 16 w 256"/>
                  <a:gd name="T53" fmla="*/ 163 h 208"/>
                  <a:gd name="T54" fmla="*/ 64 w 256"/>
                  <a:gd name="T55" fmla="*/ 116 h 208"/>
                  <a:gd name="T56" fmla="*/ 114 w 256"/>
                  <a:gd name="T57" fmla="*/ 173 h 208"/>
                  <a:gd name="T58" fmla="*/ 124 w 256"/>
                  <a:gd name="T59" fmla="*/ 175 h 208"/>
                  <a:gd name="T60" fmla="*/ 159 w 256"/>
                  <a:gd name="T61" fmla="*/ 154 h 208"/>
                  <a:gd name="T62" fmla="*/ 204 w 256"/>
                  <a:gd name="T63" fmla="*/ 192 h 208"/>
                  <a:gd name="T64" fmla="*/ 16 w 256"/>
                  <a:gd name="T65" fmla="*/ 192 h 208"/>
                  <a:gd name="T66" fmla="*/ 16 w 256"/>
                  <a:gd name="T67" fmla="*/ 163 h 208"/>
                  <a:gd name="T68" fmla="*/ 240 w 256"/>
                  <a:gd name="T69" fmla="*/ 160 h 208"/>
                  <a:gd name="T70" fmla="*/ 224 w 256"/>
                  <a:gd name="T71" fmla="*/ 160 h 208"/>
                  <a:gd name="T72" fmla="*/ 224 w 256"/>
                  <a:gd name="T73" fmla="*/ 40 h 208"/>
                  <a:gd name="T74" fmla="*/ 216 w 256"/>
                  <a:gd name="T75" fmla="*/ 32 h 208"/>
                  <a:gd name="T76" fmla="*/ 48 w 256"/>
                  <a:gd name="T77" fmla="*/ 32 h 208"/>
                  <a:gd name="T78" fmla="*/ 48 w 256"/>
                  <a:gd name="T79" fmla="*/ 16 h 208"/>
                  <a:gd name="T80" fmla="*/ 240 w 256"/>
                  <a:gd name="T81" fmla="*/ 16 h 208"/>
                  <a:gd name="T82" fmla="*/ 240 w 256"/>
                  <a:gd name="T83" fmla="*/ 16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08">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6" name="Freeform 43"/>
              <p:cNvSpPr>
                <a:spLocks noEditPoints="1"/>
              </p:cNvSpPr>
              <p:nvPr/>
            </p:nvSpPr>
            <p:spPr bwMode="auto">
              <a:xfrm>
                <a:off x="6481274" y="2531633"/>
                <a:ext cx="83858" cy="85169"/>
              </a:xfrm>
              <a:custGeom>
                <a:avLst/>
                <a:gdLst>
                  <a:gd name="T0" fmla="*/ 28 w 56"/>
                  <a:gd name="T1" fmla="*/ 56 h 56"/>
                  <a:gd name="T2" fmla="*/ 56 w 56"/>
                  <a:gd name="T3" fmla="*/ 28 h 56"/>
                  <a:gd name="T4" fmla="*/ 28 w 56"/>
                  <a:gd name="T5" fmla="*/ 0 h 56"/>
                  <a:gd name="T6" fmla="*/ 0 w 56"/>
                  <a:gd name="T7" fmla="*/ 28 h 56"/>
                  <a:gd name="T8" fmla="*/ 28 w 56"/>
                  <a:gd name="T9" fmla="*/ 56 h 56"/>
                  <a:gd name="T10" fmla="*/ 28 w 56"/>
                  <a:gd name="T11" fmla="*/ 16 h 56"/>
                  <a:gd name="T12" fmla="*/ 40 w 56"/>
                  <a:gd name="T13" fmla="*/ 28 h 56"/>
                  <a:gd name="T14" fmla="*/ 28 w 56"/>
                  <a:gd name="T15" fmla="*/ 40 h 56"/>
                  <a:gd name="T16" fmla="*/ 16 w 56"/>
                  <a:gd name="T17" fmla="*/ 28 h 56"/>
                  <a:gd name="T18" fmla="*/ 28 w 56"/>
                  <a:gd name="T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67" name="Group 66"/>
          <p:cNvGrpSpPr/>
          <p:nvPr/>
        </p:nvGrpSpPr>
        <p:grpSpPr>
          <a:xfrm>
            <a:off x="7784662" y="1962939"/>
            <a:ext cx="823913" cy="823913"/>
            <a:chOff x="260855" y="3069088"/>
            <a:chExt cx="823913" cy="823913"/>
          </a:xfrm>
        </p:grpSpPr>
        <p:sp>
          <p:nvSpPr>
            <p:cNvPr id="68" name="Oval 68"/>
            <p:cNvSpPr>
              <a:spLocks noChangeArrowheads="1"/>
            </p:cNvSpPr>
            <p:nvPr/>
          </p:nvSpPr>
          <p:spPr bwMode="auto">
            <a:xfrm>
              <a:off x="260855" y="3069088"/>
              <a:ext cx="823913" cy="823913"/>
            </a:xfrm>
            <a:prstGeom prst="ellipse">
              <a:avLst/>
            </a:prstGeom>
            <a:solidFill>
              <a:schemeClr val="accent3"/>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9" name="Group 68"/>
            <p:cNvGrpSpPr/>
            <p:nvPr/>
          </p:nvGrpSpPr>
          <p:grpSpPr>
            <a:xfrm>
              <a:off x="496873" y="3273608"/>
              <a:ext cx="386534" cy="386534"/>
              <a:chOff x="9753057" y="3268013"/>
              <a:chExt cx="386534" cy="386534"/>
            </a:xfrm>
            <a:solidFill>
              <a:schemeClr val="bg1"/>
            </a:solidFill>
          </p:grpSpPr>
          <p:sp>
            <p:nvSpPr>
              <p:cNvPr id="70" name="Freeform 94"/>
              <p:cNvSpPr>
                <a:spLocks noEditPoints="1"/>
              </p:cNvSpPr>
              <p:nvPr/>
            </p:nvSpPr>
            <p:spPr bwMode="auto">
              <a:xfrm>
                <a:off x="9753057" y="3268013"/>
                <a:ext cx="386534" cy="386534"/>
              </a:xfrm>
              <a:custGeom>
                <a:avLst/>
                <a:gdLst>
                  <a:gd name="T0" fmla="*/ 251 w 256"/>
                  <a:gd name="T1" fmla="*/ 97 h 256"/>
                  <a:gd name="T2" fmla="*/ 216 w 256"/>
                  <a:gd name="T3" fmla="*/ 83 h 256"/>
                  <a:gd name="T4" fmla="*/ 216 w 256"/>
                  <a:gd name="T5" fmla="*/ 8 h 256"/>
                  <a:gd name="T6" fmla="*/ 208 w 256"/>
                  <a:gd name="T7" fmla="*/ 0 h 256"/>
                  <a:gd name="T8" fmla="*/ 48 w 256"/>
                  <a:gd name="T9" fmla="*/ 0 h 256"/>
                  <a:gd name="T10" fmla="*/ 40 w 256"/>
                  <a:gd name="T11" fmla="*/ 8 h 256"/>
                  <a:gd name="T12" fmla="*/ 40 w 256"/>
                  <a:gd name="T13" fmla="*/ 83 h 256"/>
                  <a:gd name="T14" fmla="*/ 5 w 256"/>
                  <a:gd name="T15" fmla="*/ 97 h 256"/>
                  <a:gd name="T16" fmla="*/ 0 w 256"/>
                  <a:gd name="T17" fmla="*/ 104 h 256"/>
                  <a:gd name="T18" fmla="*/ 0 w 256"/>
                  <a:gd name="T19" fmla="*/ 104 h 256"/>
                  <a:gd name="T20" fmla="*/ 0 w 256"/>
                  <a:gd name="T21" fmla="*/ 248 h 256"/>
                  <a:gd name="T22" fmla="*/ 8 w 256"/>
                  <a:gd name="T23" fmla="*/ 256 h 256"/>
                  <a:gd name="T24" fmla="*/ 248 w 256"/>
                  <a:gd name="T25" fmla="*/ 256 h 256"/>
                  <a:gd name="T26" fmla="*/ 256 w 256"/>
                  <a:gd name="T27" fmla="*/ 248 h 256"/>
                  <a:gd name="T28" fmla="*/ 256 w 256"/>
                  <a:gd name="T29" fmla="*/ 104 h 256"/>
                  <a:gd name="T30" fmla="*/ 256 w 256"/>
                  <a:gd name="T31" fmla="*/ 104 h 256"/>
                  <a:gd name="T32" fmla="*/ 251 w 256"/>
                  <a:gd name="T33" fmla="*/ 97 h 256"/>
                  <a:gd name="T34" fmla="*/ 232 w 256"/>
                  <a:gd name="T35" fmla="*/ 106 h 256"/>
                  <a:gd name="T36" fmla="*/ 216 w 256"/>
                  <a:gd name="T37" fmla="*/ 116 h 256"/>
                  <a:gd name="T38" fmla="*/ 216 w 256"/>
                  <a:gd name="T39" fmla="*/ 100 h 256"/>
                  <a:gd name="T40" fmla="*/ 232 w 256"/>
                  <a:gd name="T41" fmla="*/ 106 h 256"/>
                  <a:gd name="T42" fmla="*/ 200 w 256"/>
                  <a:gd name="T43" fmla="*/ 16 h 256"/>
                  <a:gd name="T44" fmla="*/ 200 w 256"/>
                  <a:gd name="T45" fmla="*/ 88 h 256"/>
                  <a:gd name="T46" fmla="*/ 200 w 256"/>
                  <a:gd name="T47" fmla="*/ 88 h 256"/>
                  <a:gd name="T48" fmla="*/ 200 w 256"/>
                  <a:gd name="T49" fmla="*/ 126 h 256"/>
                  <a:gd name="T50" fmla="*/ 128 w 256"/>
                  <a:gd name="T51" fmla="*/ 171 h 256"/>
                  <a:gd name="T52" fmla="*/ 56 w 256"/>
                  <a:gd name="T53" fmla="*/ 126 h 256"/>
                  <a:gd name="T54" fmla="*/ 56 w 256"/>
                  <a:gd name="T55" fmla="*/ 88 h 256"/>
                  <a:gd name="T56" fmla="*/ 56 w 256"/>
                  <a:gd name="T57" fmla="*/ 88 h 256"/>
                  <a:gd name="T58" fmla="*/ 56 w 256"/>
                  <a:gd name="T59" fmla="*/ 16 h 256"/>
                  <a:gd name="T60" fmla="*/ 200 w 256"/>
                  <a:gd name="T61" fmla="*/ 16 h 256"/>
                  <a:gd name="T62" fmla="*/ 40 w 256"/>
                  <a:gd name="T63" fmla="*/ 116 h 256"/>
                  <a:gd name="T64" fmla="*/ 24 w 256"/>
                  <a:gd name="T65" fmla="*/ 106 h 256"/>
                  <a:gd name="T66" fmla="*/ 40 w 256"/>
                  <a:gd name="T67" fmla="*/ 100 h 256"/>
                  <a:gd name="T68" fmla="*/ 40 w 256"/>
                  <a:gd name="T69" fmla="*/ 116 h 256"/>
                  <a:gd name="T70" fmla="*/ 16 w 256"/>
                  <a:gd name="T71" fmla="*/ 240 h 256"/>
                  <a:gd name="T72" fmla="*/ 16 w 256"/>
                  <a:gd name="T73" fmla="*/ 120 h 256"/>
                  <a:gd name="T74" fmla="*/ 124 w 256"/>
                  <a:gd name="T75" fmla="*/ 187 h 256"/>
                  <a:gd name="T76" fmla="*/ 128 w 256"/>
                  <a:gd name="T77" fmla="*/ 188 h 256"/>
                  <a:gd name="T78" fmla="*/ 132 w 256"/>
                  <a:gd name="T79" fmla="*/ 187 h 256"/>
                  <a:gd name="T80" fmla="*/ 240 w 256"/>
                  <a:gd name="T81" fmla="*/ 120 h 256"/>
                  <a:gd name="T82" fmla="*/ 240 w 256"/>
                  <a:gd name="T83" fmla="*/ 240 h 256"/>
                  <a:gd name="T84" fmla="*/ 16 w 256"/>
                  <a:gd name="T85"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1" name="Freeform 95"/>
              <p:cNvSpPr>
                <a:spLocks/>
              </p:cNvSpPr>
              <p:nvPr/>
            </p:nvSpPr>
            <p:spPr bwMode="auto">
              <a:xfrm>
                <a:off x="9958772" y="3316494"/>
                <a:ext cx="72066" cy="24895"/>
              </a:xfrm>
              <a:custGeom>
                <a:avLst/>
                <a:gdLst>
                  <a:gd name="T0" fmla="*/ 8 w 48"/>
                  <a:gd name="T1" fmla="*/ 16 h 16"/>
                  <a:gd name="T2" fmla="*/ 40 w 48"/>
                  <a:gd name="T3" fmla="*/ 16 h 16"/>
                  <a:gd name="T4" fmla="*/ 48 w 48"/>
                  <a:gd name="T5" fmla="*/ 8 h 16"/>
                  <a:gd name="T6" fmla="*/ 40 w 48"/>
                  <a:gd name="T7" fmla="*/ 0 h 16"/>
                  <a:gd name="T8" fmla="*/ 8 w 48"/>
                  <a:gd name="T9" fmla="*/ 0 h 16"/>
                  <a:gd name="T10" fmla="*/ 0 w 48"/>
                  <a:gd name="T11" fmla="*/ 8 h 16"/>
                  <a:gd name="T12" fmla="*/ 8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2" name="Freeform 96"/>
              <p:cNvSpPr>
                <a:spLocks/>
              </p:cNvSpPr>
              <p:nvPr/>
            </p:nvSpPr>
            <p:spPr bwMode="auto">
              <a:xfrm>
                <a:off x="9861811" y="3364974"/>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3" name="Freeform 97"/>
              <p:cNvSpPr>
                <a:spLocks/>
              </p:cNvSpPr>
              <p:nvPr/>
            </p:nvSpPr>
            <p:spPr bwMode="auto">
              <a:xfrm>
                <a:off x="9861811" y="3413455"/>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74" name="Group 73"/>
          <p:cNvGrpSpPr/>
          <p:nvPr/>
        </p:nvGrpSpPr>
        <p:grpSpPr>
          <a:xfrm>
            <a:off x="8213947" y="3459580"/>
            <a:ext cx="823913" cy="823913"/>
            <a:chOff x="279495" y="4108014"/>
            <a:chExt cx="823913" cy="823913"/>
          </a:xfrm>
        </p:grpSpPr>
        <p:sp>
          <p:nvSpPr>
            <p:cNvPr id="75" name="Oval 74"/>
            <p:cNvSpPr>
              <a:spLocks noChangeArrowheads="1"/>
            </p:cNvSpPr>
            <p:nvPr/>
          </p:nvSpPr>
          <p:spPr bwMode="auto">
            <a:xfrm>
              <a:off x="279495" y="4108014"/>
              <a:ext cx="823913" cy="823913"/>
            </a:xfrm>
            <a:prstGeom prst="ellipse">
              <a:avLst/>
            </a:prstGeom>
            <a:solidFill>
              <a:schemeClr val="accent4"/>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76" name="Group 75"/>
            <p:cNvGrpSpPr/>
            <p:nvPr/>
          </p:nvGrpSpPr>
          <p:grpSpPr>
            <a:xfrm>
              <a:off x="516160" y="4326703"/>
              <a:ext cx="386534" cy="386534"/>
              <a:chOff x="4530258" y="5013314"/>
              <a:chExt cx="386534" cy="386534"/>
            </a:xfrm>
            <a:solidFill>
              <a:schemeClr val="bg1"/>
            </a:solidFill>
          </p:grpSpPr>
          <p:sp>
            <p:nvSpPr>
              <p:cNvPr id="77" name="Freeform 132"/>
              <p:cNvSpPr>
                <a:spLocks noEditPoints="1"/>
              </p:cNvSpPr>
              <p:nvPr/>
            </p:nvSpPr>
            <p:spPr bwMode="auto">
              <a:xfrm>
                <a:off x="4530258" y="5013314"/>
                <a:ext cx="386534" cy="386534"/>
              </a:xfrm>
              <a:custGeom>
                <a:avLst/>
                <a:gdLst>
                  <a:gd name="T0" fmla="*/ 248 w 256"/>
                  <a:gd name="T1" fmla="*/ 0 h 256"/>
                  <a:gd name="T2" fmla="*/ 8 w 256"/>
                  <a:gd name="T3" fmla="*/ 0 h 256"/>
                  <a:gd name="T4" fmla="*/ 0 w 256"/>
                  <a:gd name="T5" fmla="*/ 8 h 256"/>
                  <a:gd name="T6" fmla="*/ 0 w 256"/>
                  <a:gd name="T7" fmla="*/ 248 h 256"/>
                  <a:gd name="T8" fmla="*/ 8 w 256"/>
                  <a:gd name="T9" fmla="*/ 256 h 256"/>
                  <a:gd name="T10" fmla="*/ 248 w 256"/>
                  <a:gd name="T11" fmla="*/ 256 h 256"/>
                  <a:gd name="T12" fmla="*/ 256 w 256"/>
                  <a:gd name="T13" fmla="*/ 248 h 256"/>
                  <a:gd name="T14" fmla="*/ 256 w 256"/>
                  <a:gd name="T15" fmla="*/ 8 h 256"/>
                  <a:gd name="T16" fmla="*/ 248 w 256"/>
                  <a:gd name="T17" fmla="*/ 0 h 256"/>
                  <a:gd name="T18" fmla="*/ 240 w 256"/>
                  <a:gd name="T19" fmla="*/ 240 h 256"/>
                  <a:gd name="T20" fmla="*/ 16 w 256"/>
                  <a:gd name="T21" fmla="*/ 240 h 256"/>
                  <a:gd name="T22" fmla="*/ 16 w 256"/>
                  <a:gd name="T23" fmla="*/ 16 h 256"/>
                  <a:gd name="T24" fmla="*/ 240 w 256"/>
                  <a:gd name="T25" fmla="*/ 16 h 256"/>
                  <a:gd name="T26" fmla="*/ 240 w 256"/>
                  <a:gd name="T27"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8" name="Freeform 133"/>
              <p:cNvSpPr>
                <a:spLocks/>
              </p:cNvSpPr>
              <p:nvPr/>
            </p:nvSpPr>
            <p:spPr bwMode="auto">
              <a:xfrm>
                <a:off x="4578738" y="5061794"/>
                <a:ext cx="96961" cy="289573"/>
              </a:xfrm>
              <a:custGeom>
                <a:avLst/>
                <a:gdLst>
                  <a:gd name="T0" fmla="*/ 8 w 64"/>
                  <a:gd name="T1" fmla="*/ 32 h 192"/>
                  <a:gd name="T2" fmla="*/ 24 w 64"/>
                  <a:gd name="T3" fmla="*/ 32 h 192"/>
                  <a:gd name="T4" fmla="*/ 24 w 64"/>
                  <a:gd name="T5" fmla="*/ 184 h 192"/>
                  <a:gd name="T6" fmla="*/ 32 w 64"/>
                  <a:gd name="T7" fmla="*/ 192 h 192"/>
                  <a:gd name="T8" fmla="*/ 40 w 64"/>
                  <a:gd name="T9" fmla="*/ 184 h 192"/>
                  <a:gd name="T10" fmla="*/ 40 w 64"/>
                  <a:gd name="T11" fmla="*/ 32 h 192"/>
                  <a:gd name="T12" fmla="*/ 56 w 64"/>
                  <a:gd name="T13" fmla="*/ 32 h 192"/>
                  <a:gd name="T14" fmla="*/ 64 w 64"/>
                  <a:gd name="T15" fmla="*/ 24 h 192"/>
                  <a:gd name="T16" fmla="*/ 56 w 64"/>
                  <a:gd name="T17" fmla="*/ 16 h 192"/>
                  <a:gd name="T18" fmla="*/ 40 w 64"/>
                  <a:gd name="T19" fmla="*/ 16 h 192"/>
                  <a:gd name="T20" fmla="*/ 40 w 64"/>
                  <a:gd name="T21" fmla="*/ 8 h 192"/>
                  <a:gd name="T22" fmla="*/ 32 w 64"/>
                  <a:gd name="T23" fmla="*/ 0 h 192"/>
                  <a:gd name="T24" fmla="*/ 24 w 64"/>
                  <a:gd name="T25" fmla="*/ 8 h 192"/>
                  <a:gd name="T26" fmla="*/ 24 w 64"/>
                  <a:gd name="T27" fmla="*/ 16 h 192"/>
                  <a:gd name="T28" fmla="*/ 8 w 64"/>
                  <a:gd name="T29" fmla="*/ 16 h 192"/>
                  <a:gd name="T30" fmla="*/ 0 w 64"/>
                  <a:gd name="T31" fmla="*/ 24 h 192"/>
                  <a:gd name="T32" fmla="*/ 8 w 64"/>
                  <a:gd name="T33"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9" name="Freeform 134"/>
              <p:cNvSpPr>
                <a:spLocks/>
              </p:cNvSpPr>
              <p:nvPr/>
            </p:nvSpPr>
            <p:spPr bwMode="auto">
              <a:xfrm>
                <a:off x="4772661" y="5061794"/>
                <a:ext cx="96961" cy="289573"/>
              </a:xfrm>
              <a:custGeom>
                <a:avLst/>
                <a:gdLst>
                  <a:gd name="T0" fmla="*/ 8 w 64"/>
                  <a:gd name="T1" fmla="*/ 176 h 192"/>
                  <a:gd name="T2" fmla="*/ 24 w 64"/>
                  <a:gd name="T3" fmla="*/ 176 h 192"/>
                  <a:gd name="T4" fmla="*/ 24 w 64"/>
                  <a:gd name="T5" fmla="*/ 184 h 192"/>
                  <a:gd name="T6" fmla="*/ 32 w 64"/>
                  <a:gd name="T7" fmla="*/ 192 h 192"/>
                  <a:gd name="T8" fmla="*/ 40 w 64"/>
                  <a:gd name="T9" fmla="*/ 184 h 192"/>
                  <a:gd name="T10" fmla="*/ 40 w 64"/>
                  <a:gd name="T11" fmla="*/ 176 h 192"/>
                  <a:gd name="T12" fmla="*/ 56 w 64"/>
                  <a:gd name="T13" fmla="*/ 176 h 192"/>
                  <a:gd name="T14" fmla="*/ 64 w 64"/>
                  <a:gd name="T15" fmla="*/ 168 h 192"/>
                  <a:gd name="T16" fmla="*/ 56 w 64"/>
                  <a:gd name="T17" fmla="*/ 160 h 192"/>
                  <a:gd name="T18" fmla="*/ 40 w 64"/>
                  <a:gd name="T19" fmla="*/ 160 h 192"/>
                  <a:gd name="T20" fmla="*/ 40 w 64"/>
                  <a:gd name="T21" fmla="*/ 8 h 192"/>
                  <a:gd name="T22" fmla="*/ 32 w 64"/>
                  <a:gd name="T23" fmla="*/ 0 h 192"/>
                  <a:gd name="T24" fmla="*/ 24 w 64"/>
                  <a:gd name="T25" fmla="*/ 8 h 192"/>
                  <a:gd name="T26" fmla="*/ 24 w 64"/>
                  <a:gd name="T27" fmla="*/ 160 h 192"/>
                  <a:gd name="T28" fmla="*/ 8 w 64"/>
                  <a:gd name="T29" fmla="*/ 160 h 192"/>
                  <a:gd name="T30" fmla="*/ 0 w 64"/>
                  <a:gd name="T31" fmla="*/ 168 h 192"/>
                  <a:gd name="T32" fmla="*/ 8 w 64"/>
                  <a:gd name="T33"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0" name="Freeform 135"/>
              <p:cNvSpPr>
                <a:spLocks/>
              </p:cNvSpPr>
              <p:nvPr/>
            </p:nvSpPr>
            <p:spPr bwMode="auto">
              <a:xfrm>
                <a:off x="4675700" y="5061794"/>
                <a:ext cx="96961" cy="289573"/>
              </a:xfrm>
              <a:custGeom>
                <a:avLst/>
                <a:gdLst>
                  <a:gd name="T0" fmla="*/ 8 w 64"/>
                  <a:gd name="T1" fmla="*/ 104 h 192"/>
                  <a:gd name="T2" fmla="*/ 24 w 64"/>
                  <a:gd name="T3" fmla="*/ 104 h 192"/>
                  <a:gd name="T4" fmla="*/ 24 w 64"/>
                  <a:gd name="T5" fmla="*/ 184 h 192"/>
                  <a:gd name="T6" fmla="*/ 32 w 64"/>
                  <a:gd name="T7" fmla="*/ 192 h 192"/>
                  <a:gd name="T8" fmla="*/ 40 w 64"/>
                  <a:gd name="T9" fmla="*/ 184 h 192"/>
                  <a:gd name="T10" fmla="*/ 40 w 64"/>
                  <a:gd name="T11" fmla="*/ 104 h 192"/>
                  <a:gd name="T12" fmla="*/ 56 w 64"/>
                  <a:gd name="T13" fmla="*/ 104 h 192"/>
                  <a:gd name="T14" fmla="*/ 64 w 64"/>
                  <a:gd name="T15" fmla="*/ 96 h 192"/>
                  <a:gd name="T16" fmla="*/ 56 w 64"/>
                  <a:gd name="T17" fmla="*/ 88 h 192"/>
                  <a:gd name="T18" fmla="*/ 40 w 64"/>
                  <a:gd name="T19" fmla="*/ 88 h 192"/>
                  <a:gd name="T20" fmla="*/ 40 w 64"/>
                  <a:gd name="T21" fmla="*/ 8 h 192"/>
                  <a:gd name="T22" fmla="*/ 32 w 64"/>
                  <a:gd name="T23" fmla="*/ 0 h 192"/>
                  <a:gd name="T24" fmla="*/ 24 w 64"/>
                  <a:gd name="T25" fmla="*/ 8 h 192"/>
                  <a:gd name="T26" fmla="*/ 24 w 64"/>
                  <a:gd name="T27" fmla="*/ 88 h 192"/>
                  <a:gd name="T28" fmla="*/ 8 w 64"/>
                  <a:gd name="T29" fmla="*/ 88 h 192"/>
                  <a:gd name="T30" fmla="*/ 0 w 64"/>
                  <a:gd name="T31" fmla="*/ 96 h 192"/>
                  <a:gd name="T32" fmla="*/ 8 w 64"/>
                  <a:gd name="T33"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spTree>
    <p:extLst>
      <p:ext uri="{BB962C8B-B14F-4D97-AF65-F5344CB8AC3E}">
        <p14:creationId xmlns:p14="http://schemas.microsoft.com/office/powerpoint/2010/main" val="65797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1623035" y="2685617"/>
            <a:ext cx="8857846" cy="2647555"/>
            <a:chOff x="1219824" y="2134686"/>
            <a:chExt cx="8857846" cy="2647555"/>
          </a:xfrm>
        </p:grpSpPr>
        <p:sp>
          <p:nvSpPr>
            <p:cNvPr id="7" name="Freeform 35"/>
            <p:cNvSpPr>
              <a:spLocks/>
            </p:cNvSpPr>
            <p:nvPr/>
          </p:nvSpPr>
          <p:spPr bwMode="auto">
            <a:xfrm rot="19193214">
              <a:off x="8224403" y="3357910"/>
              <a:ext cx="825500" cy="714375"/>
            </a:xfrm>
            <a:custGeom>
              <a:avLst/>
              <a:gdLst>
                <a:gd name="T0" fmla="*/ 292 w 347"/>
                <a:gd name="T1" fmla="*/ 244 h 300"/>
                <a:gd name="T2" fmla="*/ 324 w 347"/>
                <a:gd name="T3" fmla="*/ 124 h 300"/>
                <a:gd name="T4" fmla="*/ 347 w 347"/>
                <a:gd name="T5" fmla="*/ 38 h 300"/>
                <a:gd name="T6" fmla="*/ 192 w 347"/>
                <a:gd name="T7" fmla="*/ 57 h 300"/>
                <a:gd name="T8" fmla="*/ 70 w 347"/>
                <a:gd name="T9" fmla="*/ 0 h 300"/>
                <a:gd name="T10" fmla="*/ 56 w 347"/>
                <a:gd name="T11" fmla="*/ 55 h 300"/>
                <a:gd name="T12" fmla="*/ 23 w 347"/>
                <a:gd name="T13" fmla="*/ 175 h 300"/>
                <a:gd name="T14" fmla="*/ 0 w 347"/>
                <a:gd name="T15" fmla="*/ 262 h 300"/>
                <a:gd name="T16" fmla="*/ 153 w 347"/>
                <a:gd name="T17" fmla="*/ 247 h 300"/>
                <a:gd name="T18" fmla="*/ 277 w 347"/>
                <a:gd name="T19" fmla="*/ 300 h 300"/>
                <a:gd name="T20" fmla="*/ 292 w 347"/>
                <a:gd name="T21" fmla="*/ 24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32"/>
            <p:cNvSpPr>
              <a:spLocks/>
            </p:cNvSpPr>
            <p:nvPr/>
          </p:nvSpPr>
          <p:spPr bwMode="auto">
            <a:xfrm rot="19193214">
              <a:off x="6785017" y="3172678"/>
              <a:ext cx="715963" cy="827087"/>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3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36"/>
            <p:cNvSpPr>
              <a:spLocks/>
            </p:cNvSpPr>
            <p:nvPr/>
          </p:nvSpPr>
          <p:spPr bwMode="auto">
            <a:xfrm rot="19193214">
              <a:off x="5234692" y="3100668"/>
              <a:ext cx="827088" cy="714375"/>
            </a:xfrm>
            <a:custGeom>
              <a:avLst/>
              <a:gdLst>
                <a:gd name="T0" fmla="*/ 292 w 348"/>
                <a:gd name="T1" fmla="*/ 245 h 300"/>
                <a:gd name="T2" fmla="*/ 324 w 348"/>
                <a:gd name="T3" fmla="*/ 124 h 300"/>
                <a:gd name="T4" fmla="*/ 348 w 348"/>
                <a:gd name="T5" fmla="*/ 38 h 300"/>
                <a:gd name="T6" fmla="*/ 192 w 348"/>
                <a:gd name="T7" fmla="*/ 57 h 300"/>
                <a:gd name="T8" fmla="*/ 71 w 348"/>
                <a:gd name="T9" fmla="*/ 0 h 300"/>
                <a:gd name="T10" fmla="*/ 56 w 348"/>
                <a:gd name="T11" fmla="*/ 55 h 300"/>
                <a:gd name="T12" fmla="*/ 24 w 348"/>
                <a:gd name="T13" fmla="*/ 176 h 300"/>
                <a:gd name="T14" fmla="*/ 0 w 348"/>
                <a:gd name="T15" fmla="*/ 262 h 300"/>
                <a:gd name="T16" fmla="*/ 153 w 348"/>
                <a:gd name="T17" fmla="*/ 247 h 300"/>
                <a:gd name="T18" fmla="*/ 277 w 348"/>
                <a:gd name="T19" fmla="*/ 300 h 300"/>
                <a:gd name="T20" fmla="*/ 292 w 348"/>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00">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rot="19193214">
              <a:off x="3796003" y="2917348"/>
              <a:ext cx="715963" cy="825500"/>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4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24"/>
            <p:cNvSpPr>
              <a:spLocks/>
            </p:cNvSpPr>
            <p:nvPr/>
          </p:nvSpPr>
          <p:spPr bwMode="auto">
            <a:xfrm rot="19193214">
              <a:off x="2247590" y="2844641"/>
              <a:ext cx="825500" cy="714375"/>
            </a:xfrm>
            <a:custGeom>
              <a:avLst/>
              <a:gdLst>
                <a:gd name="T0" fmla="*/ 291 w 347"/>
                <a:gd name="T1" fmla="*/ 245 h 300"/>
                <a:gd name="T2" fmla="*/ 324 w 347"/>
                <a:gd name="T3" fmla="*/ 125 h 300"/>
                <a:gd name="T4" fmla="*/ 347 w 347"/>
                <a:gd name="T5" fmla="*/ 39 h 300"/>
                <a:gd name="T6" fmla="*/ 192 w 347"/>
                <a:gd name="T7" fmla="*/ 57 h 300"/>
                <a:gd name="T8" fmla="*/ 70 w 347"/>
                <a:gd name="T9" fmla="*/ 0 h 300"/>
                <a:gd name="T10" fmla="*/ 55 w 347"/>
                <a:gd name="T11" fmla="*/ 56 h 300"/>
                <a:gd name="T12" fmla="*/ 23 w 347"/>
                <a:gd name="T13" fmla="*/ 176 h 300"/>
                <a:gd name="T14" fmla="*/ 0 w 347"/>
                <a:gd name="T15" fmla="*/ 262 h 300"/>
                <a:gd name="T16" fmla="*/ 152 w 347"/>
                <a:gd name="T17" fmla="*/ 247 h 300"/>
                <a:gd name="T18" fmla="*/ 277 w 347"/>
                <a:gd name="T19" fmla="*/ 300 h 300"/>
                <a:gd name="T20" fmla="*/ 291 w 347"/>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Oval 20"/>
            <p:cNvSpPr>
              <a:spLocks noChangeArrowheads="1"/>
            </p:cNvSpPr>
            <p:nvPr/>
          </p:nvSpPr>
          <p:spPr bwMode="auto">
            <a:xfrm rot="19193214">
              <a:off x="1219824" y="2964184"/>
              <a:ext cx="1304925" cy="1304925"/>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Oval 21"/>
            <p:cNvSpPr>
              <a:spLocks noChangeArrowheads="1"/>
            </p:cNvSpPr>
            <p:nvPr/>
          </p:nvSpPr>
          <p:spPr bwMode="auto">
            <a:xfrm rot="19193214">
              <a:off x="2795554" y="2134686"/>
              <a:ext cx="1306513" cy="130810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22"/>
            <p:cNvSpPr>
              <a:spLocks/>
            </p:cNvSpPr>
            <p:nvPr/>
          </p:nvSpPr>
          <p:spPr bwMode="auto">
            <a:xfrm rot="19193214">
              <a:off x="1362321" y="3107197"/>
              <a:ext cx="1020763" cy="1022350"/>
            </a:xfrm>
            <a:custGeom>
              <a:avLst/>
              <a:gdLst>
                <a:gd name="T0" fmla="*/ 353 w 429"/>
                <a:gd name="T1" fmla="*/ 352 h 429"/>
                <a:gd name="T2" fmla="*/ 77 w 429"/>
                <a:gd name="T3" fmla="*/ 352 h 429"/>
                <a:gd name="T4" fmla="*/ 77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23"/>
            <p:cNvSpPr>
              <a:spLocks/>
            </p:cNvSpPr>
            <p:nvPr/>
          </p:nvSpPr>
          <p:spPr bwMode="auto">
            <a:xfrm rot="19193214">
              <a:off x="2938429" y="2277561"/>
              <a:ext cx="1020763" cy="1022350"/>
            </a:xfrm>
            <a:custGeom>
              <a:avLst/>
              <a:gdLst>
                <a:gd name="T0" fmla="*/ 353 w 429"/>
                <a:gd name="T1" fmla="*/ 352 h 429"/>
                <a:gd name="T2" fmla="*/ 76 w 429"/>
                <a:gd name="T3" fmla="*/ 352 h 429"/>
                <a:gd name="T4" fmla="*/ 76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Oval 25"/>
            <p:cNvSpPr>
              <a:spLocks noChangeArrowheads="1"/>
            </p:cNvSpPr>
            <p:nvPr/>
          </p:nvSpPr>
          <p:spPr bwMode="auto">
            <a:xfrm rot="19193214">
              <a:off x="4206925" y="3220212"/>
              <a:ext cx="1306513" cy="1304925"/>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26"/>
            <p:cNvSpPr>
              <a:spLocks/>
            </p:cNvSpPr>
            <p:nvPr/>
          </p:nvSpPr>
          <p:spPr bwMode="auto">
            <a:xfrm rot="19193214">
              <a:off x="4349800" y="3363087"/>
              <a:ext cx="1020763" cy="1019175"/>
            </a:xfrm>
            <a:custGeom>
              <a:avLst/>
              <a:gdLst>
                <a:gd name="T0" fmla="*/ 77 w 429"/>
                <a:gd name="T1" fmla="*/ 76 h 428"/>
                <a:gd name="T2" fmla="*/ 77 w 429"/>
                <a:gd name="T3" fmla="*/ 352 h 428"/>
                <a:gd name="T4" fmla="*/ 353 w 429"/>
                <a:gd name="T5" fmla="*/ 352 h 428"/>
                <a:gd name="T6" fmla="*/ 353 w 429"/>
                <a:gd name="T7" fmla="*/ 76 h 428"/>
                <a:gd name="T8" fmla="*/ 77 w 429"/>
                <a:gd name="T9" fmla="*/ 76 h 428"/>
              </a:gdLst>
              <a:ahLst/>
              <a:cxnLst>
                <a:cxn ang="0">
                  <a:pos x="T0" y="T1"/>
                </a:cxn>
                <a:cxn ang="0">
                  <a:pos x="T2" y="T3"/>
                </a:cxn>
                <a:cxn ang="0">
                  <a:pos x="T4" y="T5"/>
                </a:cxn>
                <a:cxn ang="0">
                  <a:pos x="T6" y="T7"/>
                </a:cxn>
                <a:cxn ang="0">
                  <a:pos x="T8" y="T9"/>
                </a:cxn>
              </a:cxnLst>
              <a:rect l="0" t="0" r="r" b="b"/>
              <a:pathLst>
                <a:path w="429" h="428">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Oval 17"/>
            <p:cNvSpPr>
              <a:spLocks noChangeArrowheads="1"/>
            </p:cNvSpPr>
            <p:nvPr/>
          </p:nvSpPr>
          <p:spPr bwMode="auto">
            <a:xfrm rot="19193214">
              <a:off x="7195427" y="3474141"/>
              <a:ext cx="1306513" cy="1308100"/>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rot="19193214">
              <a:off x="5783033" y="2390575"/>
              <a:ext cx="1306513" cy="130492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rot="19193214">
              <a:off x="7338302" y="3617016"/>
              <a:ext cx="1020763" cy="1022350"/>
            </a:xfrm>
            <a:custGeom>
              <a:avLst/>
              <a:gdLst>
                <a:gd name="T0" fmla="*/ 76 w 429"/>
                <a:gd name="T1" fmla="*/ 77 h 429"/>
                <a:gd name="T2" fmla="*/ 76 w 429"/>
                <a:gd name="T3" fmla="*/ 353 h 429"/>
                <a:gd name="T4" fmla="*/ 353 w 429"/>
                <a:gd name="T5" fmla="*/ 353 h 429"/>
                <a:gd name="T6" fmla="*/ 353 w 429"/>
                <a:gd name="T7" fmla="*/ 77 h 429"/>
                <a:gd name="T8" fmla="*/ 76 w 429"/>
                <a:gd name="T9" fmla="*/ 77 h 429"/>
              </a:gdLst>
              <a:ahLst/>
              <a:cxnLst>
                <a:cxn ang="0">
                  <a:pos x="T0" y="T1"/>
                </a:cxn>
                <a:cxn ang="0">
                  <a:pos x="T2" y="T3"/>
                </a:cxn>
                <a:cxn ang="0">
                  <a:pos x="T4" y="T5"/>
                </a:cxn>
                <a:cxn ang="0">
                  <a:pos x="T6" y="T7"/>
                </a:cxn>
                <a:cxn ang="0">
                  <a:pos x="T8" y="T9"/>
                </a:cxn>
              </a:cxnLst>
              <a:rect l="0" t="0" r="r" b="b"/>
              <a:pathLst>
                <a:path w="429" h="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rot="19193214">
              <a:off x="5925908" y="2533450"/>
              <a:ext cx="1020763" cy="1019175"/>
            </a:xfrm>
            <a:custGeom>
              <a:avLst/>
              <a:gdLst>
                <a:gd name="T0" fmla="*/ 76 w 429"/>
                <a:gd name="T1" fmla="*/ 76 h 428"/>
                <a:gd name="T2" fmla="*/ 76 w 429"/>
                <a:gd name="T3" fmla="*/ 352 h 428"/>
                <a:gd name="T4" fmla="*/ 352 w 429"/>
                <a:gd name="T5" fmla="*/ 352 h 428"/>
                <a:gd name="T6" fmla="*/ 352 w 429"/>
                <a:gd name="T7" fmla="*/ 76 h 428"/>
                <a:gd name="T8" fmla="*/ 76 w 429"/>
                <a:gd name="T9" fmla="*/ 76 h 428"/>
              </a:gdLst>
              <a:ahLst/>
              <a:cxnLst>
                <a:cxn ang="0">
                  <a:pos x="T0" y="T1"/>
                </a:cxn>
                <a:cxn ang="0">
                  <a:pos x="T2" y="T3"/>
                </a:cxn>
                <a:cxn ang="0">
                  <a:pos x="T4" y="T5"/>
                </a:cxn>
                <a:cxn ang="0">
                  <a:pos x="T6" y="T7"/>
                </a:cxn>
                <a:cxn ang="0">
                  <a:pos x="T8" y="T9"/>
                </a:cxn>
              </a:cxnLst>
              <a:rect l="0" t="0" r="r" b="b"/>
              <a:pathLst>
                <a:path w="429" h="428">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Oval 33"/>
            <p:cNvSpPr>
              <a:spLocks noChangeArrowheads="1"/>
            </p:cNvSpPr>
            <p:nvPr/>
          </p:nvSpPr>
          <p:spPr bwMode="auto">
            <a:xfrm rot="19193214">
              <a:off x="8772745" y="2647817"/>
              <a:ext cx="1304925" cy="1304925"/>
            </a:xfrm>
            <a:prstGeom prst="ellipse">
              <a:avLst/>
            </a:pr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34"/>
            <p:cNvSpPr>
              <a:spLocks/>
            </p:cNvSpPr>
            <p:nvPr/>
          </p:nvSpPr>
          <p:spPr bwMode="auto">
            <a:xfrm rot="19193214">
              <a:off x="8914411" y="2787379"/>
              <a:ext cx="1020763" cy="1022350"/>
            </a:xfrm>
            <a:custGeom>
              <a:avLst/>
              <a:gdLst>
                <a:gd name="T0" fmla="*/ 352 w 429"/>
                <a:gd name="T1" fmla="*/ 353 h 429"/>
                <a:gd name="T2" fmla="*/ 76 w 429"/>
                <a:gd name="T3" fmla="*/ 353 h 429"/>
                <a:gd name="T4" fmla="*/ 76 w 429"/>
                <a:gd name="T5" fmla="*/ 77 h 429"/>
                <a:gd name="T6" fmla="*/ 352 w 429"/>
                <a:gd name="T7" fmla="*/ 77 h 429"/>
                <a:gd name="T8" fmla="*/ 352 w 429"/>
                <a:gd name="T9" fmla="*/ 353 h 429"/>
              </a:gdLst>
              <a:ahLst/>
              <a:cxnLst>
                <a:cxn ang="0">
                  <a:pos x="T0" y="T1"/>
                </a:cxn>
                <a:cxn ang="0">
                  <a:pos x="T2" y="T3"/>
                </a:cxn>
                <a:cxn ang="0">
                  <a:pos x="T4" y="T5"/>
                </a:cxn>
                <a:cxn ang="0">
                  <a:pos x="T6" y="T7"/>
                </a:cxn>
                <a:cxn ang="0">
                  <a:pos x="T8" y="T9"/>
                </a:cxn>
              </a:cxnLst>
              <a:rect l="0" t="0" r="r" b="b"/>
              <a:pathLst>
                <a:path w="429" h="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2040357" y="3910842"/>
            <a:ext cx="511175" cy="512763"/>
            <a:chOff x="5251451" y="2205038"/>
            <a:chExt cx="511175" cy="512763"/>
          </a:xfrm>
          <a:solidFill>
            <a:schemeClr val="bg1">
              <a:lumMod val="65000"/>
            </a:schemeClr>
          </a:solidFill>
        </p:grpSpPr>
        <p:sp>
          <p:nvSpPr>
            <p:cNvPr id="25" name="Freeform 12"/>
            <p:cNvSpPr>
              <a:spLocks noEditPoints="1"/>
            </p:cNvSpPr>
            <p:nvPr/>
          </p:nvSpPr>
          <p:spPr bwMode="auto">
            <a:xfrm>
              <a:off x="5251451" y="2205038"/>
              <a:ext cx="511175" cy="512763"/>
            </a:xfrm>
            <a:custGeom>
              <a:avLst/>
              <a:gdLst>
                <a:gd name="T0" fmla="*/ 128 w 256"/>
                <a:gd name="T1" fmla="*/ 0 h 256"/>
                <a:gd name="T2" fmla="*/ 37 w 256"/>
                <a:gd name="T3" fmla="*/ 37 h 256"/>
                <a:gd name="T4" fmla="*/ 0 w 256"/>
                <a:gd name="T5" fmla="*/ 128 h 256"/>
                <a:gd name="T6" fmla="*/ 37 w 256"/>
                <a:gd name="T7" fmla="*/ 219 h 256"/>
                <a:gd name="T8" fmla="*/ 128 w 256"/>
                <a:gd name="T9" fmla="*/ 256 h 256"/>
                <a:gd name="T10" fmla="*/ 219 w 256"/>
                <a:gd name="T11" fmla="*/ 219 h 256"/>
                <a:gd name="T12" fmla="*/ 256 w 256"/>
                <a:gd name="T13" fmla="*/ 128 h 256"/>
                <a:gd name="T14" fmla="*/ 219 w 256"/>
                <a:gd name="T15" fmla="*/ 37 h 256"/>
                <a:gd name="T16" fmla="*/ 128 w 256"/>
                <a:gd name="T17" fmla="*/ 0 h 256"/>
                <a:gd name="T18" fmla="*/ 207 w 256"/>
                <a:gd name="T19" fmla="*/ 207 h 256"/>
                <a:gd name="T20" fmla="*/ 128 w 256"/>
                <a:gd name="T21" fmla="*/ 240 h 256"/>
                <a:gd name="T22" fmla="*/ 49 w 256"/>
                <a:gd name="T23" fmla="*/ 207 h 256"/>
                <a:gd name="T24" fmla="*/ 16 w 256"/>
                <a:gd name="T25" fmla="*/ 128 h 256"/>
                <a:gd name="T26" fmla="*/ 49 w 256"/>
                <a:gd name="T27" fmla="*/ 49 h 256"/>
                <a:gd name="T28" fmla="*/ 128 w 256"/>
                <a:gd name="T29" fmla="*/ 16 h 256"/>
                <a:gd name="T30" fmla="*/ 207 w 256"/>
                <a:gd name="T31" fmla="*/ 49 h 256"/>
                <a:gd name="T32" fmla="*/ 240 w 256"/>
                <a:gd name="T33" fmla="*/ 128 h 256"/>
                <a:gd name="T34" fmla="*/ 207 w 256"/>
                <a:gd name="T35" fmla="*/ 20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13"/>
            <p:cNvSpPr>
              <a:spLocks/>
            </p:cNvSpPr>
            <p:nvPr/>
          </p:nvSpPr>
          <p:spPr bwMode="auto">
            <a:xfrm>
              <a:off x="5316539" y="2270125"/>
              <a:ext cx="382588" cy="206375"/>
            </a:xfrm>
            <a:custGeom>
              <a:avLst/>
              <a:gdLst>
                <a:gd name="T0" fmla="*/ 96 w 192"/>
                <a:gd name="T1" fmla="*/ 0 h 104"/>
                <a:gd name="T2" fmla="*/ 28 w 192"/>
                <a:gd name="T3" fmla="*/ 28 h 104"/>
                <a:gd name="T4" fmla="*/ 0 w 192"/>
                <a:gd name="T5" fmla="*/ 96 h 104"/>
                <a:gd name="T6" fmla="*/ 8 w 192"/>
                <a:gd name="T7" fmla="*/ 104 h 104"/>
                <a:gd name="T8" fmla="*/ 16 w 192"/>
                <a:gd name="T9" fmla="*/ 96 h 104"/>
                <a:gd name="T10" fmla="*/ 39 w 192"/>
                <a:gd name="T11" fmla="*/ 39 h 104"/>
                <a:gd name="T12" fmla="*/ 96 w 192"/>
                <a:gd name="T13" fmla="*/ 16 h 104"/>
                <a:gd name="T14" fmla="*/ 153 w 192"/>
                <a:gd name="T15" fmla="*/ 39 h 104"/>
                <a:gd name="T16" fmla="*/ 176 w 192"/>
                <a:gd name="T17" fmla="*/ 96 h 104"/>
                <a:gd name="T18" fmla="*/ 184 w 192"/>
                <a:gd name="T19" fmla="*/ 104 h 104"/>
                <a:gd name="T20" fmla="*/ 192 w 192"/>
                <a:gd name="T21" fmla="*/ 96 h 104"/>
                <a:gd name="T22" fmla="*/ 164 w 192"/>
                <a:gd name="T23" fmla="*/ 28 h 104"/>
                <a:gd name="T24" fmla="*/ 96 w 192"/>
                <a:gd name="T2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04">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14"/>
            <p:cNvSpPr>
              <a:spLocks/>
            </p:cNvSpPr>
            <p:nvPr/>
          </p:nvSpPr>
          <p:spPr bwMode="auto">
            <a:xfrm>
              <a:off x="5426076" y="2395538"/>
              <a:ext cx="117475" cy="122238"/>
            </a:xfrm>
            <a:custGeom>
              <a:avLst/>
              <a:gdLst>
                <a:gd name="T0" fmla="*/ 41 w 59"/>
                <a:gd name="T1" fmla="*/ 29 h 61"/>
                <a:gd name="T2" fmla="*/ 38 w 59"/>
                <a:gd name="T3" fmla="*/ 29 h 61"/>
                <a:gd name="T4" fmla="*/ 15 w 59"/>
                <a:gd name="T5" fmla="*/ 4 h 61"/>
                <a:gd name="T6" fmla="*/ 4 w 59"/>
                <a:gd name="T7" fmla="*/ 3 h 61"/>
                <a:gd name="T8" fmla="*/ 3 w 59"/>
                <a:gd name="T9" fmla="*/ 14 h 61"/>
                <a:gd name="T10" fmla="*/ 26 w 59"/>
                <a:gd name="T11" fmla="*/ 40 h 61"/>
                <a:gd name="T12" fmla="*/ 25 w 59"/>
                <a:gd name="T13" fmla="*/ 45 h 61"/>
                <a:gd name="T14" fmla="*/ 30 w 59"/>
                <a:gd name="T15" fmla="*/ 56 h 61"/>
                <a:gd name="T16" fmla="*/ 41 w 59"/>
                <a:gd name="T17" fmla="*/ 61 h 61"/>
                <a:gd name="T18" fmla="*/ 52 w 59"/>
                <a:gd name="T19" fmla="*/ 56 h 61"/>
                <a:gd name="T20" fmla="*/ 52 w 59"/>
                <a:gd name="T21" fmla="*/ 34 h 61"/>
                <a:gd name="T22" fmla="*/ 41 w 59"/>
                <a:gd name="T23"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1">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8" name="Group 27"/>
          <p:cNvGrpSpPr/>
          <p:nvPr/>
        </p:nvGrpSpPr>
        <p:grpSpPr>
          <a:xfrm>
            <a:off x="3643994" y="3086584"/>
            <a:ext cx="511175" cy="382588"/>
            <a:chOff x="10999789" y="4532313"/>
            <a:chExt cx="511175" cy="382588"/>
          </a:xfrm>
          <a:solidFill>
            <a:schemeClr val="bg1">
              <a:lumMod val="65000"/>
            </a:schemeClr>
          </a:solidFill>
        </p:grpSpPr>
        <p:sp>
          <p:nvSpPr>
            <p:cNvPr id="29" name="Freeform 62"/>
            <p:cNvSpPr>
              <a:spLocks noEditPoints="1"/>
            </p:cNvSpPr>
            <p:nvPr/>
          </p:nvSpPr>
          <p:spPr bwMode="auto">
            <a:xfrm>
              <a:off x="10999789" y="4611688"/>
              <a:ext cx="447675" cy="303213"/>
            </a:xfrm>
            <a:custGeom>
              <a:avLst/>
              <a:gdLst>
                <a:gd name="T0" fmla="*/ 199 w 224"/>
                <a:gd name="T1" fmla="*/ 85 h 152"/>
                <a:gd name="T2" fmla="*/ 199 w 224"/>
                <a:gd name="T3" fmla="*/ 84 h 152"/>
                <a:gd name="T4" fmla="*/ 216 w 224"/>
                <a:gd name="T5" fmla="*/ 52 h 152"/>
                <a:gd name="T6" fmla="*/ 168 w 224"/>
                <a:gd name="T7" fmla="*/ 0 h 152"/>
                <a:gd name="T8" fmla="*/ 131 w 224"/>
                <a:gd name="T9" fmla="*/ 17 h 152"/>
                <a:gd name="T10" fmla="*/ 116 w 224"/>
                <a:gd name="T11" fmla="*/ 16 h 152"/>
                <a:gd name="T12" fmla="*/ 46 w 224"/>
                <a:gd name="T13" fmla="*/ 68 h 152"/>
                <a:gd name="T14" fmla="*/ 0 w 224"/>
                <a:gd name="T15" fmla="*/ 112 h 152"/>
                <a:gd name="T16" fmla="*/ 48 w 224"/>
                <a:gd name="T17" fmla="*/ 152 h 152"/>
                <a:gd name="T18" fmla="*/ 192 w 224"/>
                <a:gd name="T19" fmla="*/ 152 h 152"/>
                <a:gd name="T20" fmla="*/ 224 w 224"/>
                <a:gd name="T21" fmla="*/ 120 h 152"/>
                <a:gd name="T22" fmla="*/ 199 w 224"/>
                <a:gd name="T23" fmla="*/ 85 h 152"/>
                <a:gd name="T24" fmla="*/ 168 w 224"/>
                <a:gd name="T25" fmla="*/ 16 h 152"/>
                <a:gd name="T26" fmla="*/ 200 w 224"/>
                <a:gd name="T27" fmla="*/ 52 h 152"/>
                <a:gd name="T28" fmla="*/ 195 w 224"/>
                <a:gd name="T29" fmla="*/ 66 h 152"/>
                <a:gd name="T30" fmla="*/ 150 w 224"/>
                <a:gd name="T31" fmla="*/ 22 h 152"/>
                <a:gd name="T32" fmla="*/ 168 w 224"/>
                <a:gd name="T33" fmla="*/ 16 h 152"/>
                <a:gd name="T34" fmla="*/ 192 w 224"/>
                <a:gd name="T35" fmla="*/ 136 h 152"/>
                <a:gd name="T36" fmla="*/ 48 w 224"/>
                <a:gd name="T37" fmla="*/ 136 h 152"/>
                <a:gd name="T38" fmla="*/ 16 w 224"/>
                <a:gd name="T39" fmla="*/ 112 h 152"/>
                <a:gd name="T40" fmla="*/ 33 w 224"/>
                <a:gd name="T41" fmla="*/ 88 h 152"/>
                <a:gd name="T42" fmla="*/ 52 w 224"/>
                <a:gd name="T43" fmla="*/ 84 h 152"/>
                <a:gd name="T44" fmla="*/ 58 w 224"/>
                <a:gd name="T45" fmla="*/ 84 h 152"/>
                <a:gd name="T46" fmla="*/ 60 w 224"/>
                <a:gd name="T47" fmla="*/ 79 h 152"/>
                <a:gd name="T48" fmla="*/ 116 w 224"/>
                <a:gd name="T49" fmla="*/ 32 h 152"/>
                <a:gd name="T50" fmla="*/ 184 w 224"/>
                <a:gd name="T51" fmla="*/ 92 h 152"/>
                <a:gd name="T52" fmla="*/ 184 w 224"/>
                <a:gd name="T53" fmla="*/ 100 h 152"/>
                <a:gd name="T54" fmla="*/ 192 w 224"/>
                <a:gd name="T55" fmla="*/ 100 h 152"/>
                <a:gd name="T56" fmla="*/ 208 w 224"/>
                <a:gd name="T57" fmla="*/ 120 h 152"/>
                <a:gd name="T58" fmla="*/ 192 w 224"/>
                <a:gd name="T5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4" h="152">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63"/>
            <p:cNvSpPr>
              <a:spLocks/>
            </p:cNvSpPr>
            <p:nvPr/>
          </p:nvSpPr>
          <p:spPr bwMode="auto">
            <a:xfrm>
              <a:off x="11447464" y="4691063"/>
              <a:ext cx="63500" cy="31750"/>
            </a:xfrm>
            <a:custGeom>
              <a:avLst/>
              <a:gdLst>
                <a:gd name="T0" fmla="*/ 24 w 32"/>
                <a:gd name="T1" fmla="*/ 0 h 16"/>
                <a:gd name="T2" fmla="*/ 8 w 32"/>
                <a:gd name="T3" fmla="*/ 0 h 16"/>
                <a:gd name="T4" fmla="*/ 0 w 32"/>
                <a:gd name="T5" fmla="*/ 8 h 16"/>
                <a:gd name="T6" fmla="*/ 8 w 32"/>
                <a:gd name="T7" fmla="*/ 16 h 16"/>
                <a:gd name="T8" fmla="*/ 24 w 32"/>
                <a:gd name="T9" fmla="*/ 16 h 16"/>
                <a:gd name="T10" fmla="*/ 32 w 32"/>
                <a:gd name="T11" fmla="*/ 8 h 16"/>
                <a:gd name="T12" fmla="*/ 24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64"/>
            <p:cNvSpPr>
              <a:spLocks/>
            </p:cNvSpPr>
            <p:nvPr/>
          </p:nvSpPr>
          <p:spPr bwMode="auto">
            <a:xfrm>
              <a:off x="11318876" y="4532313"/>
              <a:ext cx="31750" cy="63500"/>
            </a:xfrm>
            <a:custGeom>
              <a:avLst/>
              <a:gdLst>
                <a:gd name="T0" fmla="*/ 16 w 16"/>
                <a:gd name="T1" fmla="*/ 24 h 32"/>
                <a:gd name="T2" fmla="*/ 16 w 16"/>
                <a:gd name="T3" fmla="*/ 8 h 32"/>
                <a:gd name="T4" fmla="*/ 8 w 16"/>
                <a:gd name="T5" fmla="*/ 0 h 32"/>
                <a:gd name="T6" fmla="*/ 0 w 16"/>
                <a:gd name="T7" fmla="*/ 8 h 32"/>
                <a:gd name="T8" fmla="*/ 0 w 16"/>
                <a:gd name="T9" fmla="*/ 24 h 32"/>
                <a:gd name="T10" fmla="*/ 8 w 16"/>
                <a:gd name="T11" fmla="*/ 32 h 32"/>
                <a:gd name="T12" fmla="*/ 16 w 16"/>
                <a:gd name="T13" fmla="*/ 24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65"/>
            <p:cNvSpPr>
              <a:spLocks/>
            </p:cNvSpPr>
            <p:nvPr/>
          </p:nvSpPr>
          <p:spPr bwMode="auto">
            <a:xfrm>
              <a:off x="11404601" y="4560888"/>
              <a:ext cx="60325" cy="58738"/>
            </a:xfrm>
            <a:custGeom>
              <a:avLst/>
              <a:gdLst>
                <a:gd name="T0" fmla="*/ 15 w 30"/>
                <a:gd name="T1" fmla="*/ 27 h 29"/>
                <a:gd name="T2" fmla="*/ 27 w 30"/>
                <a:gd name="T3" fmla="*/ 15 h 29"/>
                <a:gd name="T4" fmla="*/ 27 w 30"/>
                <a:gd name="T5" fmla="*/ 3 h 29"/>
                <a:gd name="T6" fmla="*/ 15 w 30"/>
                <a:gd name="T7" fmla="*/ 3 h 29"/>
                <a:gd name="T8" fmla="*/ 3 w 30"/>
                <a:gd name="T9" fmla="*/ 15 h 29"/>
                <a:gd name="T10" fmla="*/ 3 w 30"/>
                <a:gd name="T11" fmla="*/ 27 h 29"/>
                <a:gd name="T12" fmla="*/ 9 w 30"/>
                <a:gd name="T13" fmla="*/ 29 h 29"/>
                <a:gd name="T14" fmla="*/ 15 w 30"/>
                <a:gd name="T15" fmla="*/ 2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66"/>
            <p:cNvSpPr>
              <a:spLocks/>
            </p:cNvSpPr>
            <p:nvPr/>
          </p:nvSpPr>
          <p:spPr bwMode="auto">
            <a:xfrm>
              <a:off x="11206164" y="4560888"/>
              <a:ext cx="58738" cy="58738"/>
            </a:xfrm>
            <a:custGeom>
              <a:avLst/>
              <a:gdLst>
                <a:gd name="T0" fmla="*/ 21 w 30"/>
                <a:gd name="T1" fmla="*/ 29 h 29"/>
                <a:gd name="T2" fmla="*/ 27 w 30"/>
                <a:gd name="T3" fmla="*/ 27 h 29"/>
                <a:gd name="T4" fmla="*/ 27 w 30"/>
                <a:gd name="T5" fmla="*/ 15 h 29"/>
                <a:gd name="T6" fmla="*/ 15 w 30"/>
                <a:gd name="T7" fmla="*/ 3 h 29"/>
                <a:gd name="T8" fmla="*/ 3 w 30"/>
                <a:gd name="T9" fmla="*/ 3 h 29"/>
                <a:gd name="T10" fmla="*/ 3 w 30"/>
                <a:gd name="T11" fmla="*/ 15 h 29"/>
                <a:gd name="T12" fmla="*/ 15 w 30"/>
                <a:gd name="T13" fmla="*/ 27 h 29"/>
                <a:gd name="T14" fmla="*/ 21 w 30"/>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5000213" y="4166359"/>
            <a:ext cx="511175" cy="512763"/>
            <a:chOff x="2952751" y="2205038"/>
            <a:chExt cx="511175" cy="512763"/>
          </a:xfrm>
          <a:solidFill>
            <a:schemeClr val="bg1">
              <a:lumMod val="65000"/>
            </a:schemeClr>
          </a:solidFill>
        </p:grpSpPr>
        <p:sp>
          <p:nvSpPr>
            <p:cNvPr id="35" name="Freeform 5"/>
            <p:cNvSpPr>
              <a:spLocks noEditPoints="1"/>
            </p:cNvSpPr>
            <p:nvPr/>
          </p:nvSpPr>
          <p:spPr bwMode="auto">
            <a:xfrm>
              <a:off x="2952751" y="2205038"/>
              <a:ext cx="511175" cy="512763"/>
            </a:xfrm>
            <a:custGeom>
              <a:avLst/>
              <a:gdLst>
                <a:gd name="T0" fmla="*/ 34 w 256"/>
                <a:gd name="T1" fmla="*/ 160 h 256"/>
                <a:gd name="T2" fmla="*/ 18 w 256"/>
                <a:gd name="T3" fmla="*/ 194 h 256"/>
                <a:gd name="T4" fmla="*/ 50 w 256"/>
                <a:gd name="T5" fmla="*/ 238 h 256"/>
                <a:gd name="T6" fmla="*/ 82 w 256"/>
                <a:gd name="T7" fmla="*/ 217 h 256"/>
                <a:gd name="T8" fmla="*/ 96 w 256"/>
                <a:gd name="T9" fmla="*/ 248 h 256"/>
                <a:gd name="T10" fmla="*/ 152 w 256"/>
                <a:gd name="T11" fmla="*/ 256 h 256"/>
                <a:gd name="T12" fmla="*/ 160 w 256"/>
                <a:gd name="T13" fmla="*/ 222 h 256"/>
                <a:gd name="T14" fmla="*/ 194 w 256"/>
                <a:gd name="T15" fmla="*/ 238 h 256"/>
                <a:gd name="T16" fmla="*/ 238 w 256"/>
                <a:gd name="T17" fmla="*/ 206 h 256"/>
                <a:gd name="T18" fmla="*/ 217 w 256"/>
                <a:gd name="T19" fmla="*/ 174 h 256"/>
                <a:gd name="T20" fmla="*/ 248 w 256"/>
                <a:gd name="T21" fmla="*/ 160 h 256"/>
                <a:gd name="T22" fmla="*/ 256 w 256"/>
                <a:gd name="T23" fmla="*/ 104 h 256"/>
                <a:gd name="T24" fmla="*/ 222 w 256"/>
                <a:gd name="T25" fmla="*/ 96 h 256"/>
                <a:gd name="T26" fmla="*/ 238 w 256"/>
                <a:gd name="T27" fmla="*/ 62 h 256"/>
                <a:gd name="T28" fmla="*/ 206 w 256"/>
                <a:gd name="T29" fmla="*/ 18 h 256"/>
                <a:gd name="T30" fmla="*/ 174 w 256"/>
                <a:gd name="T31" fmla="*/ 39 h 256"/>
                <a:gd name="T32" fmla="*/ 160 w 256"/>
                <a:gd name="T33" fmla="*/ 8 h 256"/>
                <a:gd name="T34" fmla="*/ 104 w 256"/>
                <a:gd name="T35" fmla="*/ 0 h 256"/>
                <a:gd name="T36" fmla="*/ 96 w 256"/>
                <a:gd name="T37" fmla="*/ 34 h 256"/>
                <a:gd name="T38" fmla="*/ 62 w 256"/>
                <a:gd name="T39" fmla="*/ 18 h 256"/>
                <a:gd name="T40" fmla="*/ 18 w 256"/>
                <a:gd name="T41" fmla="*/ 50 h 256"/>
                <a:gd name="T42" fmla="*/ 39 w 256"/>
                <a:gd name="T43" fmla="*/ 82 h 256"/>
                <a:gd name="T44" fmla="*/ 8 w 256"/>
                <a:gd name="T45" fmla="*/ 96 h 256"/>
                <a:gd name="T46" fmla="*/ 0 w 256"/>
                <a:gd name="T47" fmla="*/ 152 h 256"/>
                <a:gd name="T48" fmla="*/ 16 w 256"/>
                <a:gd name="T49" fmla="*/ 112 h 256"/>
                <a:gd name="T50" fmla="*/ 48 w 256"/>
                <a:gd name="T51" fmla="*/ 107 h 256"/>
                <a:gd name="T52" fmla="*/ 54 w 256"/>
                <a:gd name="T53" fmla="*/ 74 h 256"/>
                <a:gd name="T54" fmla="*/ 56 w 256"/>
                <a:gd name="T55" fmla="*/ 35 h 256"/>
                <a:gd name="T56" fmla="*/ 83 w 256"/>
                <a:gd name="T57" fmla="*/ 56 h 256"/>
                <a:gd name="T58" fmla="*/ 112 w 256"/>
                <a:gd name="T59" fmla="*/ 40 h 256"/>
                <a:gd name="T60" fmla="*/ 144 w 256"/>
                <a:gd name="T61" fmla="*/ 16 h 256"/>
                <a:gd name="T62" fmla="*/ 149 w 256"/>
                <a:gd name="T63" fmla="*/ 48 h 256"/>
                <a:gd name="T64" fmla="*/ 182 w 256"/>
                <a:gd name="T65" fmla="*/ 54 h 256"/>
                <a:gd name="T66" fmla="*/ 221 w 256"/>
                <a:gd name="T67" fmla="*/ 56 h 256"/>
                <a:gd name="T68" fmla="*/ 200 w 256"/>
                <a:gd name="T69" fmla="*/ 83 h 256"/>
                <a:gd name="T70" fmla="*/ 216 w 256"/>
                <a:gd name="T71" fmla="*/ 112 h 256"/>
                <a:gd name="T72" fmla="*/ 240 w 256"/>
                <a:gd name="T73" fmla="*/ 144 h 256"/>
                <a:gd name="T74" fmla="*/ 208 w 256"/>
                <a:gd name="T75" fmla="*/ 149 h 256"/>
                <a:gd name="T76" fmla="*/ 202 w 256"/>
                <a:gd name="T77" fmla="*/ 182 h 256"/>
                <a:gd name="T78" fmla="*/ 200 w 256"/>
                <a:gd name="T79" fmla="*/ 221 h 256"/>
                <a:gd name="T80" fmla="*/ 173 w 256"/>
                <a:gd name="T81" fmla="*/ 200 h 256"/>
                <a:gd name="T82" fmla="*/ 144 w 256"/>
                <a:gd name="T83" fmla="*/ 216 h 256"/>
                <a:gd name="T84" fmla="*/ 112 w 256"/>
                <a:gd name="T85" fmla="*/ 240 h 256"/>
                <a:gd name="T86" fmla="*/ 107 w 256"/>
                <a:gd name="T87" fmla="*/ 208 h 256"/>
                <a:gd name="T88" fmla="*/ 74 w 256"/>
                <a:gd name="T89" fmla="*/ 202 h 256"/>
                <a:gd name="T90" fmla="*/ 35 w 256"/>
                <a:gd name="T91" fmla="*/ 200 h 256"/>
                <a:gd name="T92" fmla="*/ 56 w 256"/>
                <a:gd name="T93" fmla="*/ 173 h 256"/>
                <a:gd name="T94" fmla="*/ 40 w 256"/>
                <a:gd name="T95" fmla="*/ 144 h 256"/>
                <a:gd name="T96" fmla="*/ 16 w 256"/>
                <a:gd name="T97"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6" h="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6"/>
            <p:cNvSpPr>
              <a:spLocks noEditPoints="1"/>
            </p:cNvSpPr>
            <p:nvPr/>
          </p:nvSpPr>
          <p:spPr bwMode="auto">
            <a:xfrm>
              <a:off x="3144839" y="2397125"/>
              <a:ext cx="127000" cy="128588"/>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16 h 64"/>
                <a:gd name="T12" fmla="*/ 48 w 64"/>
                <a:gd name="T13" fmla="*/ 32 h 64"/>
                <a:gd name="T14" fmla="*/ 32 w 64"/>
                <a:gd name="T15" fmla="*/ 48 h 64"/>
                <a:gd name="T16" fmla="*/ 16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7" name="Group 36"/>
          <p:cNvGrpSpPr/>
          <p:nvPr/>
        </p:nvGrpSpPr>
        <p:grpSpPr>
          <a:xfrm>
            <a:off x="6583912" y="3454506"/>
            <a:ext cx="511175" cy="271463"/>
            <a:chOff x="7551739" y="2325688"/>
            <a:chExt cx="511175" cy="271463"/>
          </a:xfrm>
          <a:solidFill>
            <a:schemeClr val="bg1">
              <a:lumMod val="65000"/>
            </a:schemeClr>
          </a:solidFill>
        </p:grpSpPr>
        <p:sp>
          <p:nvSpPr>
            <p:cNvPr id="38" name="Freeform 18"/>
            <p:cNvSpPr>
              <a:spLocks noEditPoints="1"/>
            </p:cNvSpPr>
            <p:nvPr/>
          </p:nvSpPr>
          <p:spPr bwMode="auto">
            <a:xfrm>
              <a:off x="7551739" y="2325688"/>
              <a:ext cx="511175" cy="271463"/>
            </a:xfrm>
            <a:custGeom>
              <a:avLst/>
              <a:gdLst>
                <a:gd name="T0" fmla="*/ 128 w 256"/>
                <a:gd name="T1" fmla="*/ 0 h 136"/>
                <a:gd name="T2" fmla="*/ 1 w 256"/>
                <a:gd name="T3" fmla="*/ 64 h 136"/>
                <a:gd name="T4" fmla="*/ 1 w 256"/>
                <a:gd name="T5" fmla="*/ 72 h 136"/>
                <a:gd name="T6" fmla="*/ 128 w 256"/>
                <a:gd name="T7" fmla="*/ 136 h 136"/>
                <a:gd name="T8" fmla="*/ 255 w 256"/>
                <a:gd name="T9" fmla="*/ 72 h 136"/>
                <a:gd name="T10" fmla="*/ 255 w 256"/>
                <a:gd name="T11" fmla="*/ 64 h 136"/>
                <a:gd name="T12" fmla="*/ 128 w 256"/>
                <a:gd name="T13" fmla="*/ 0 h 136"/>
                <a:gd name="T14" fmla="*/ 128 w 256"/>
                <a:gd name="T15" fmla="*/ 120 h 136"/>
                <a:gd name="T16" fmla="*/ 18 w 256"/>
                <a:gd name="T17" fmla="*/ 68 h 136"/>
                <a:gd name="T18" fmla="*/ 128 w 256"/>
                <a:gd name="T19" fmla="*/ 16 h 136"/>
                <a:gd name="T20" fmla="*/ 238 w 256"/>
                <a:gd name="T21" fmla="*/ 68 h 136"/>
                <a:gd name="T22" fmla="*/ 128 w 256"/>
                <a:gd name="T23" fmla="*/ 12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13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19"/>
            <p:cNvSpPr>
              <a:spLocks noEditPoints="1"/>
            </p:cNvSpPr>
            <p:nvPr/>
          </p:nvSpPr>
          <p:spPr bwMode="auto">
            <a:xfrm>
              <a:off x="7734301" y="2389188"/>
              <a:ext cx="144463" cy="144463"/>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56 h 72"/>
                <a:gd name="T12" fmla="*/ 16 w 72"/>
                <a:gd name="T13" fmla="*/ 36 h 72"/>
                <a:gd name="T14" fmla="*/ 36 w 72"/>
                <a:gd name="T15" fmla="*/ 16 h 72"/>
                <a:gd name="T16" fmla="*/ 56 w 72"/>
                <a:gd name="T17" fmla="*/ 36 h 72"/>
                <a:gd name="T18" fmla="*/ 36 w 72"/>
                <a:gd name="T19"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0" name="Freeform 8"/>
          <p:cNvSpPr>
            <a:spLocks noEditPoints="1"/>
          </p:cNvSpPr>
          <p:nvPr/>
        </p:nvSpPr>
        <p:spPr bwMode="auto">
          <a:xfrm>
            <a:off x="7993925" y="4420621"/>
            <a:ext cx="515938" cy="481013"/>
          </a:xfrm>
          <a:custGeom>
            <a:avLst/>
            <a:gdLst>
              <a:gd name="T0" fmla="*/ 171 w 258"/>
              <a:gd name="T1" fmla="*/ 131 h 241"/>
              <a:gd name="T2" fmla="*/ 152 w 258"/>
              <a:gd name="T3" fmla="*/ 125 h 241"/>
              <a:gd name="T4" fmla="*/ 193 w 258"/>
              <a:gd name="T5" fmla="*/ 97 h 241"/>
              <a:gd name="T6" fmla="*/ 237 w 258"/>
              <a:gd name="T7" fmla="*/ 34 h 241"/>
              <a:gd name="T8" fmla="*/ 203 w 258"/>
              <a:gd name="T9" fmla="*/ 47 h 241"/>
              <a:gd name="T10" fmla="*/ 208 w 258"/>
              <a:gd name="T11" fmla="*/ 13 h 241"/>
              <a:gd name="T12" fmla="*/ 201 w 258"/>
              <a:gd name="T13" fmla="*/ 1 h 241"/>
              <a:gd name="T14" fmla="*/ 145 w 258"/>
              <a:gd name="T15" fmla="*/ 62 h 241"/>
              <a:gd name="T16" fmla="*/ 72 w 258"/>
              <a:gd name="T17" fmla="*/ 45 h 241"/>
              <a:gd name="T18" fmla="*/ 81 w 258"/>
              <a:gd name="T19" fmla="*/ 32 h 241"/>
              <a:gd name="T20" fmla="*/ 37 w 258"/>
              <a:gd name="T21" fmla="*/ 2 h 241"/>
              <a:gd name="T22" fmla="*/ 19 w 258"/>
              <a:gd name="T23" fmla="*/ 11 h 241"/>
              <a:gd name="T24" fmla="*/ 42 w 258"/>
              <a:gd name="T25" fmla="*/ 61 h 241"/>
              <a:gd name="T26" fmla="*/ 49 w 258"/>
              <a:gd name="T27" fmla="*/ 65 h 241"/>
              <a:gd name="T28" fmla="*/ 61 w 258"/>
              <a:gd name="T29" fmla="*/ 56 h 241"/>
              <a:gd name="T30" fmla="*/ 11 w 258"/>
              <a:gd name="T31" fmla="*/ 195 h 241"/>
              <a:gd name="T32" fmla="*/ 1 w 258"/>
              <a:gd name="T33" fmla="*/ 222 h 241"/>
              <a:gd name="T34" fmla="*/ 11 w 258"/>
              <a:gd name="T35" fmla="*/ 239 h 241"/>
              <a:gd name="T36" fmla="*/ 20 w 258"/>
              <a:gd name="T37" fmla="*/ 241 h 241"/>
              <a:gd name="T38" fmla="*/ 47 w 258"/>
              <a:gd name="T39" fmla="*/ 231 h 241"/>
              <a:gd name="T40" fmla="*/ 154 w 258"/>
              <a:gd name="T41" fmla="*/ 149 h 241"/>
              <a:gd name="T42" fmla="*/ 147 w 258"/>
              <a:gd name="T43" fmla="*/ 167 h 241"/>
              <a:gd name="T44" fmla="*/ 225 w 258"/>
              <a:gd name="T45" fmla="*/ 241 h 241"/>
              <a:gd name="T46" fmla="*/ 255 w 258"/>
              <a:gd name="T47" fmla="*/ 215 h 241"/>
              <a:gd name="T48" fmla="*/ 183 w 258"/>
              <a:gd name="T49" fmla="*/ 131 h 241"/>
              <a:gd name="T50" fmla="*/ 36 w 258"/>
              <a:gd name="T51" fmla="*/ 20 h 241"/>
              <a:gd name="T52" fmla="*/ 51 w 258"/>
              <a:gd name="T53" fmla="*/ 44 h 241"/>
              <a:gd name="T54" fmla="*/ 19 w 258"/>
              <a:gd name="T55" fmla="*/ 224 h 241"/>
              <a:gd name="T56" fmla="*/ 24 w 258"/>
              <a:gd name="T57" fmla="*/ 205 h 241"/>
              <a:gd name="T58" fmla="*/ 161 w 258"/>
              <a:gd name="T59" fmla="*/ 65 h 241"/>
              <a:gd name="T60" fmla="*/ 188 w 258"/>
              <a:gd name="T61" fmla="*/ 18 h 241"/>
              <a:gd name="T62" fmla="*/ 179 w 258"/>
              <a:gd name="T63" fmla="*/ 47 h 241"/>
              <a:gd name="T64" fmla="*/ 205 w 258"/>
              <a:gd name="T65" fmla="*/ 64 h 241"/>
              <a:gd name="T66" fmla="*/ 193 w 258"/>
              <a:gd name="T67" fmla="*/ 81 h 241"/>
              <a:gd name="T68" fmla="*/ 171 w 258"/>
              <a:gd name="T69" fmla="*/ 83 h 241"/>
              <a:gd name="T70" fmla="*/ 225 w 258"/>
              <a:gd name="T71" fmla="*/ 222 h 241"/>
              <a:gd name="T72" fmla="*/ 177 w 258"/>
              <a:gd name="T73" fmla="*/ 148 h 241"/>
              <a:gd name="T74" fmla="*/ 225 w 258"/>
              <a:gd name="T75" fmla="*/ 22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41">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41" name="Group 40"/>
          <p:cNvGrpSpPr/>
          <p:nvPr/>
        </p:nvGrpSpPr>
        <p:grpSpPr>
          <a:xfrm>
            <a:off x="9671156" y="3583443"/>
            <a:ext cx="350838" cy="512762"/>
            <a:chOff x="4183064" y="2205038"/>
            <a:chExt cx="350838" cy="512762"/>
          </a:xfrm>
          <a:solidFill>
            <a:schemeClr val="bg1">
              <a:lumMod val="65000"/>
            </a:schemeClr>
          </a:solidFill>
        </p:grpSpPr>
        <p:sp>
          <p:nvSpPr>
            <p:cNvPr id="42" name="Freeform 9"/>
            <p:cNvSpPr>
              <a:spLocks noEditPoints="1"/>
            </p:cNvSpPr>
            <p:nvPr/>
          </p:nvSpPr>
          <p:spPr bwMode="auto">
            <a:xfrm>
              <a:off x="4183064" y="2397125"/>
              <a:ext cx="350838" cy="320675"/>
            </a:xfrm>
            <a:custGeom>
              <a:avLst/>
              <a:gdLst>
                <a:gd name="T0" fmla="*/ 0 w 176"/>
                <a:gd name="T1" fmla="*/ 8 h 160"/>
                <a:gd name="T2" fmla="*/ 0 w 176"/>
                <a:gd name="T3" fmla="*/ 120 h 160"/>
                <a:gd name="T4" fmla="*/ 40 w 176"/>
                <a:gd name="T5" fmla="*/ 160 h 160"/>
                <a:gd name="T6" fmla="*/ 104 w 176"/>
                <a:gd name="T7" fmla="*/ 160 h 160"/>
                <a:gd name="T8" fmla="*/ 144 w 176"/>
                <a:gd name="T9" fmla="*/ 120 h 160"/>
                <a:gd name="T10" fmla="*/ 144 w 176"/>
                <a:gd name="T11" fmla="*/ 112 h 160"/>
                <a:gd name="T12" fmla="*/ 168 w 176"/>
                <a:gd name="T13" fmla="*/ 112 h 160"/>
                <a:gd name="T14" fmla="*/ 176 w 176"/>
                <a:gd name="T15" fmla="*/ 104 h 160"/>
                <a:gd name="T16" fmla="*/ 176 w 176"/>
                <a:gd name="T17" fmla="*/ 40 h 160"/>
                <a:gd name="T18" fmla="*/ 168 w 176"/>
                <a:gd name="T19" fmla="*/ 32 h 160"/>
                <a:gd name="T20" fmla="*/ 144 w 176"/>
                <a:gd name="T21" fmla="*/ 32 h 160"/>
                <a:gd name="T22" fmla="*/ 144 w 176"/>
                <a:gd name="T23" fmla="*/ 8 h 160"/>
                <a:gd name="T24" fmla="*/ 136 w 176"/>
                <a:gd name="T25" fmla="*/ 0 h 160"/>
                <a:gd name="T26" fmla="*/ 8 w 176"/>
                <a:gd name="T27" fmla="*/ 0 h 160"/>
                <a:gd name="T28" fmla="*/ 0 w 176"/>
                <a:gd name="T29" fmla="*/ 8 h 160"/>
                <a:gd name="T30" fmla="*/ 160 w 176"/>
                <a:gd name="T31" fmla="*/ 48 h 160"/>
                <a:gd name="T32" fmla="*/ 160 w 176"/>
                <a:gd name="T33" fmla="*/ 96 h 160"/>
                <a:gd name="T34" fmla="*/ 144 w 176"/>
                <a:gd name="T35" fmla="*/ 96 h 160"/>
                <a:gd name="T36" fmla="*/ 144 w 176"/>
                <a:gd name="T37" fmla="*/ 48 h 160"/>
                <a:gd name="T38" fmla="*/ 160 w 176"/>
                <a:gd name="T39" fmla="*/ 48 h 160"/>
                <a:gd name="T40" fmla="*/ 16 w 176"/>
                <a:gd name="T41" fmla="*/ 16 h 160"/>
                <a:gd name="T42" fmla="*/ 128 w 176"/>
                <a:gd name="T43" fmla="*/ 16 h 160"/>
                <a:gd name="T44" fmla="*/ 128 w 176"/>
                <a:gd name="T45" fmla="*/ 120 h 160"/>
                <a:gd name="T46" fmla="*/ 104 w 176"/>
                <a:gd name="T47" fmla="*/ 144 h 160"/>
                <a:gd name="T48" fmla="*/ 57 w 176"/>
                <a:gd name="T49" fmla="*/ 144 h 160"/>
                <a:gd name="T50" fmla="*/ 40 w 176"/>
                <a:gd name="T51" fmla="*/ 144 h 160"/>
                <a:gd name="T52" fmla="*/ 16 w 176"/>
                <a:gd name="T53" fmla="*/ 120 h 160"/>
                <a:gd name="T54" fmla="*/ 16 w 176"/>
                <a:gd name="T55"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6" h="160">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10"/>
            <p:cNvSpPr>
              <a:spLocks/>
            </p:cNvSpPr>
            <p:nvPr/>
          </p:nvSpPr>
          <p:spPr bwMode="auto">
            <a:xfrm>
              <a:off x="4222751" y="2205038"/>
              <a:ext cx="111125"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32 h 80"/>
                <a:gd name="T18" fmla="*/ 48 w 56"/>
                <a:gd name="T19" fmla="*/ 24 h 80"/>
                <a:gd name="T20" fmla="*/ 28 w 56"/>
                <a:gd name="T21" fmla="*/ 24 h 80"/>
                <a:gd name="T22" fmla="*/ 28 w 56"/>
                <a:gd name="T23" fmla="*/ 8 h 80"/>
                <a:gd name="T24" fmla="*/ 20 w 56"/>
                <a:gd name="T25" fmla="*/ 0 h 80"/>
                <a:gd name="T26" fmla="*/ 12 w 56"/>
                <a:gd name="T27" fmla="*/ 8 h 80"/>
                <a:gd name="T28" fmla="*/ 12 w 56"/>
                <a:gd name="T29" fmla="*/ 32 h 80"/>
                <a:gd name="T30" fmla="*/ 20 w 56"/>
                <a:gd name="T31" fmla="*/ 40 h 80"/>
                <a:gd name="T32" fmla="*/ 40 w 56"/>
                <a:gd name="T33" fmla="*/ 40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11"/>
            <p:cNvSpPr>
              <a:spLocks/>
            </p:cNvSpPr>
            <p:nvPr/>
          </p:nvSpPr>
          <p:spPr bwMode="auto">
            <a:xfrm>
              <a:off x="4349751" y="2205038"/>
              <a:ext cx="112713"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24 h 80"/>
                <a:gd name="T18" fmla="*/ 48 w 56"/>
                <a:gd name="T19" fmla="*/ 16 h 80"/>
                <a:gd name="T20" fmla="*/ 28 w 56"/>
                <a:gd name="T21" fmla="*/ 16 h 80"/>
                <a:gd name="T22" fmla="*/ 28 w 56"/>
                <a:gd name="T23" fmla="*/ 8 h 80"/>
                <a:gd name="T24" fmla="*/ 20 w 56"/>
                <a:gd name="T25" fmla="*/ 0 h 80"/>
                <a:gd name="T26" fmla="*/ 12 w 56"/>
                <a:gd name="T27" fmla="*/ 8 h 80"/>
                <a:gd name="T28" fmla="*/ 12 w 56"/>
                <a:gd name="T29" fmla="*/ 24 h 80"/>
                <a:gd name="T30" fmla="*/ 20 w 56"/>
                <a:gd name="T31" fmla="*/ 32 h 80"/>
                <a:gd name="T32" fmla="*/ 40 w 56"/>
                <a:gd name="T33" fmla="*/ 32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5" name="Content Placeholder 2"/>
          <p:cNvSpPr txBox="1">
            <a:spLocks/>
          </p:cNvSpPr>
          <p:nvPr/>
        </p:nvSpPr>
        <p:spPr>
          <a:xfrm>
            <a:off x="1389306" y="501448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6" name="Content Placeholder 2"/>
          <p:cNvSpPr txBox="1">
            <a:spLocks/>
          </p:cNvSpPr>
          <p:nvPr/>
        </p:nvSpPr>
        <p:spPr>
          <a:xfrm>
            <a:off x="3024693" y="1862283"/>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7" name="Content Placeholder 2"/>
          <p:cNvSpPr txBox="1">
            <a:spLocks/>
          </p:cNvSpPr>
          <p:nvPr/>
        </p:nvSpPr>
        <p:spPr>
          <a:xfrm>
            <a:off x="4449549" y="5174625"/>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8" name="Content Placeholder 2"/>
          <p:cNvSpPr txBox="1">
            <a:spLocks/>
          </p:cNvSpPr>
          <p:nvPr/>
        </p:nvSpPr>
        <p:spPr>
          <a:xfrm>
            <a:off x="6047845" y="2022797"/>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2"/>
          <p:cNvSpPr txBox="1">
            <a:spLocks/>
          </p:cNvSpPr>
          <p:nvPr/>
        </p:nvSpPr>
        <p:spPr>
          <a:xfrm>
            <a:off x="7382015" y="537555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2"/>
          <p:cNvSpPr txBox="1">
            <a:spLocks/>
          </p:cNvSpPr>
          <p:nvPr/>
        </p:nvSpPr>
        <p:spPr>
          <a:xfrm>
            <a:off x="8940729" y="2307159"/>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85752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a:extLst>
              <a:ext uri="{FF2B5EF4-FFF2-40B4-BE49-F238E27FC236}">
                <a16:creationId xmlns:a16="http://schemas.microsoft.com/office/drawing/2014/main" xmlns="" id="{DF7A2B60-AC6F-4815-B34A-750567B06148}"/>
              </a:ext>
            </a:extLst>
          </p:cNvPr>
          <p:cNvGraphicFramePr/>
          <p:nvPr>
            <p:extLst>
              <p:ext uri="{D42A27DB-BD31-4B8C-83A1-F6EECF244321}">
                <p14:modId xmlns:p14="http://schemas.microsoft.com/office/powerpoint/2010/main" val="2540179481"/>
              </p:ext>
            </p:extLst>
          </p:nvPr>
        </p:nvGraphicFramePr>
        <p:xfrm>
          <a:off x="1504437" y="2005206"/>
          <a:ext cx="2081625" cy="21560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xmlns="" id="{834D05CE-8BFB-4E08-BCDB-FA9E99739589}"/>
              </a:ext>
            </a:extLst>
          </p:cNvPr>
          <p:cNvGraphicFramePr/>
          <p:nvPr>
            <p:extLst>
              <p:ext uri="{D42A27DB-BD31-4B8C-83A1-F6EECF244321}">
                <p14:modId xmlns:p14="http://schemas.microsoft.com/office/powerpoint/2010/main" val="2613207035"/>
              </p:ext>
            </p:extLst>
          </p:nvPr>
        </p:nvGraphicFramePr>
        <p:xfrm>
          <a:off x="3871604" y="2005206"/>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xmlns="" id="{F20DAC83-5AB0-49B5-88F9-9F2147FFE145}"/>
              </a:ext>
            </a:extLst>
          </p:cNvPr>
          <p:cNvGraphicFramePr/>
          <p:nvPr>
            <p:extLst>
              <p:ext uri="{D42A27DB-BD31-4B8C-83A1-F6EECF244321}">
                <p14:modId xmlns:p14="http://schemas.microsoft.com/office/powerpoint/2010/main" val="1186647375"/>
              </p:ext>
            </p:extLst>
          </p:nvPr>
        </p:nvGraphicFramePr>
        <p:xfrm>
          <a:off x="6238771" y="2005206"/>
          <a:ext cx="2081625" cy="2156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xmlns="" id="{34B46771-9558-4E97-B6C3-182E32BDEFA5}"/>
              </a:ext>
            </a:extLst>
          </p:cNvPr>
          <p:cNvGraphicFramePr/>
          <p:nvPr>
            <p:extLst>
              <p:ext uri="{D42A27DB-BD31-4B8C-83A1-F6EECF244321}">
                <p14:modId xmlns:p14="http://schemas.microsoft.com/office/powerpoint/2010/main" val="3250481149"/>
              </p:ext>
            </p:extLst>
          </p:nvPr>
        </p:nvGraphicFramePr>
        <p:xfrm>
          <a:off x="8605938" y="2005206"/>
          <a:ext cx="2081625" cy="215604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xmlns="" id="{A9E8E303-0422-44C6-B0D7-681CF06B69F4}"/>
              </a:ext>
            </a:extLst>
          </p:cNvPr>
          <p:cNvSpPr txBox="1"/>
          <p:nvPr/>
        </p:nvSpPr>
        <p:spPr>
          <a:xfrm>
            <a:off x="2292828" y="2929957"/>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90%</a:t>
            </a:r>
          </a:p>
        </p:txBody>
      </p:sp>
      <p:sp>
        <p:nvSpPr>
          <p:cNvPr id="11" name="TextBox 10">
            <a:extLst>
              <a:ext uri="{FF2B5EF4-FFF2-40B4-BE49-F238E27FC236}">
                <a16:creationId xmlns:a16="http://schemas.microsoft.com/office/drawing/2014/main" xmlns="" id="{C8E1AEE3-8A10-4E05-838D-77CDB067488E}"/>
              </a:ext>
            </a:extLst>
          </p:cNvPr>
          <p:cNvSpPr txBox="1"/>
          <p:nvPr/>
        </p:nvSpPr>
        <p:spPr>
          <a:xfrm>
            <a:off x="4639788" y="2924559"/>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75%</a:t>
            </a:r>
          </a:p>
        </p:txBody>
      </p:sp>
      <p:sp>
        <p:nvSpPr>
          <p:cNvPr id="12" name="TextBox 11">
            <a:extLst>
              <a:ext uri="{FF2B5EF4-FFF2-40B4-BE49-F238E27FC236}">
                <a16:creationId xmlns:a16="http://schemas.microsoft.com/office/drawing/2014/main" xmlns="" id="{D7F63C65-EE03-4FA1-9E90-254D2F7D3220}"/>
              </a:ext>
            </a:extLst>
          </p:cNvPr>
          <p:cNvSpPr txBox="1"/>
          <p:nvPr/>
        </p:nvSpPr>
        <p:spPr>
          <a:xfrm>
            <a:off x="6986748" y="2929955"/>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40%</a:t>
            </a:r>
          </a:p>
        </p:txBody>
      </p:sp>
      <p:sp>
        <p:nvSpPr>
          <p:cNvPr id="13" name="TextBox 12">
            <a:extLst>
              <a:ext uri="{FF2B5EF4-FFF2-40B4-BE49-F238E27FC236}">
                <a16:creationId xmlns:a16="http://schemas.microsoft.com/office/drawing/2014/main" xmlns="" id="{C004D4C4-B5FE-4A09-9894-130476FC6162}"/>
              </a:ext>
            </a:extLst>
          </p:cNvPr>
          <p:cNvSpPr txBox="1"/>
          <p:nvPr/>
        </p:nvSpPr>
        <p:spPr>
          <a:xfrm>
            <a:off x="9404045" y="2924560"/>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65%</a:t>
            </a:r>
          </a:p>
        </p:txBody>
      </p:sp>
      <p:sp>
        <p:nvSpPr>
          <p:cNvPr id="14" name="Rectangle 13">
            <a:extLst>
              <a:ext uri="{FF2B5EF4-FFF2-40B4-BE49-F238E27FC236}">
                <a16:creationId xmlns:a16="http://schemas.microsoft.com/office/drawing/2014/main" xmlns="" id="{48E8D192-2AAC-4A26-BCD1-FDF8E38C8753}"/>
              </a:ext>
            </a:extLst>
          </p:cNvPr>
          <p:cNvSpPr/>
          <p:nvPr/>
        </p:nvSpPr>
        <p:spPr>
          <a:xfrm>
            <a:off x="1863660" y="5016875"/>
            <a:ext cx="8621002" cy="754437"/>
          </a:xfrm>
          <a:prstGeom prst="rect">
            <a:avLst/>
          </a:prstGeom>
        </p:spPr>
        <p:txBody>
          <a:bodyPr wrap="square">
            <a:spAutoFit/>
          </a:bodyPr>
          <a:lstStyle/>
          <a:p>
            <a:pPr algn="ctr">
              <a:lnSpc>
                <a:spcPct val="150000"/>
              </a:lnSpc>
            </a:pP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porttitor ligula justo libero vivamus porttitor dolor, Lorem ipsum doLorem ipsum dolor sit amet, lacus nulla ac netus nibh aliquet,lor sit amet,</a:t>
            </a: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eget mi. Pellentesque nunc orci eu enim, </a:t>
            </a:r>
            <a:endPar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83982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Диаграмма 3">
            <a:extLst>
              <a:ext uri="{FF2B5EF4-FFF2-40B4-BE49-F238E27FC236}">
                <a16:creationId xmlns="" xmlns:a16="http://schemas.microsoft.com/office/drawing/2014/main" id="{E3AA21FE-3E80-4AC6-B381-36A80D5B0EC5}"/>
              </a:ext>
            </a:extLst>
          </p:cNvPr>
          <p:cNvGraphicFramePr/>
          <p:nvPr>
            <p:extLst>
              <p:ext uri="{D42A27DB-BD31-4B8C-83A1-F6EECF244321}">
                <p14:modId xmlns:p14="http://schemas.microsoft.com/office/powerpoint/2010/main" val="2908092121"/>
              </p:ext>
            </p:extLst>
          </p:nvPr>
        </p:nvGraphicFramePr>
        <p:xfrm>
          <a:off x="3788697" y="1757142"/>
          <a:ext cx="4641110" cy="30940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 xmlns:a16="http://schemas.microsoft.com/office/drawing/2014/main" id="{94AABFFB-7BEB-4F03-94F9-ED264706EC6F}"/>
              </a:ext>
            </a:extLst>
          </p:cNvPr>
          <p:cNvSpPr txBox="1"/>
          <p:nvPr/>
        </p:nvSpPr>
        <p:spPr>
          <a:xfrm>
            <a:off x="6445374" y="3304179"/>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69%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F43D5677-75A3-4BD4-BC72-92EE8759E75B}"/>
              </a:ext>
            </a:extLst>
          </p:cNvPr>
          <p:cNvSpPr txBox="1"/>
          <p:nvPr/>
        </p:nvSpPr>
        <p:spPr>
          <a:xfrm>
            <a:off x="5010717" y="3304179"/>
            <a:ext cx="649161" cy="307777"/>
          </a:xfrm>
          <a:prstGeom prst="rect">
            <a:avLst/>
          </a:prstGeom>
          <a:noFill/>
        </p:spPr>
        <p:txBody>
          <a:bodyPr wrap="square" rtlCol="0">
            <a:spAutoFit/>
          </a:bodyPr>
          <a:lstStyle/>
          <a:p>
            <a:pPr algn="ctr"/>
            <a:r>
              <a:rPr lang="en-US" sz="1400" b="1">
                <a:solidFill>
                  <a:schemeClr val="bg1"/>
                </a:solidFill>
                <a:latin typeface="Lato" panose="020F0502020204030203" pitchFamily="34" charset="0"/>
                <a:ea typeface="Lato" panose="020F0502020204030203" pitchFamily="34" charset="0"/>
                <a:cs typeface="Lato" panose="020F0502020204030203" pitchFamily="34" charset="0"/>
              </a:rPr>
              <a:t>12%</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B988CBD4-17B8-4EF7-B152-CEED488CE7ED}"/>
              </a:ext>
            </a:extLst>
          </p:cNvPr>
          <p:cNvSpPr txBox="1"/>
          <p:nvPr/>
        </p:nvSpPr>
        <p:spPr>
          <a:xfrm>
            <a:off x="5010717" y="2490662"/>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BD13A9E2-B4FD-426C-B640-B84D57047A5C}"/>
              </a:ext>
            </a:extLst>
          </p:cNvPr>
          <p:cNvSpPr txBox="1"/>
          <p:nvPr/>
        </p:nvSpPr>
        <p:spPr>
          <a:xfrm>
            <a:off x="5545889" y="2152108"/>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10%</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Овал 10">
            <a:extLst>
              <a:ext uri="{FF2B5EF4-FFF2-40B4-BE49-F238E27FC236}">
                <a16:creationId xmlns="" xmlns:a16="http://schemas.microsoft.com/office/drawing/2014/main" id="{29461176-CE4A-4DDD-B7EE-E16C860F2B46}"/>
              </a:ext>
            </a:extLst>
          </p:cNvPr>
          <p:cNvSpPr/>
          <p:nvPr/>
        </p:nvSpPr>
        <p:spPr>
          <a:xfrm>
            <a:off x="8364113" y="2410408"/>
            <a:ext cx="649608" cy="6496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BA7029A0-28F7-4DDE-B770-CA794BB6AAC7}"/>
              </a:ext>
            </a:extLst>
          </p:cNvPr>
          <p:cNvSpPr txBox="1"/>
          <p:nvPr/>
        </p:nvSpPr>
        <p:spPr>
          <a:xfrm>
            <a:off x="8233024" y="3145080"/>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Smart interface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3" name="Прямоугольник 12">
            <a:extLst>
              <a:ext uri="{FF2B5EF4-FFF2-40B4-BE49-F238E27FC236}">
                <a16:creationId xmlns="" xmlns:a16="http://schemas.microsoft.com/office/drawing/2014/main" id="{36F7ACC9-4824-413B-85E4-8B8DA82881B9}"/>
              </a:ext>
            </a:extLst>
          </p:cNvPr>
          <p:cNvSpPr/>
          <p:nvPr/>
        </p:nvSpPr>
        <p:spPr>
          <a:xfrm>
            <a:off x="8511415" y="2426816"/>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d</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1411E574-B925-4CAA-9880-2DB02936F7A1}"/>
              </a:ext>
            </a:extLst>
          </p:cNvPr>
          <p:cNvSpPr txBox="1"/>
          <p:nvPr/>
        </p:nvSpPr>
        <p:spPr>
          <a:xfrm>
            <a:off x="8233024" y="3432114"/>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5" name="Овал 14">
            <a:extLst>
              <a:ext uri="{FF2B5EF4-FFF2-40B4-BE49-F238E27FC236}">
                <a16:creationId xmlns="" xmlns:a16="http://schemas.microsoft.com/office/drawing/2014/main" id="{2D1E0B2D-B379-4E32-B26E-24FAAEA7AACD}"/>
              </a:ext>
            </a:extLst>
          </p:cNvPr>
          <p:cNvSpPr/>
          <p:nvPr/>
        </p:nvSpPr>
        <p:spPr>
          <a:xfrm>
            <a:off x="3264860" y="2410407"/>
            <a:ext cx="649608" cy="649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CF7FCF60-EB0E-4583-8F16-58F6E3B89F1A}"/>
              </a:ext>
            </a:extLst>
          </p:cNvPr>
          <p:cNvSpPr txBox="1"/>
          <p:nvPr/>
        </p:nvSpPr>
        <p:spPr>
          <a:xfrm>
            <a:off x="2531546" y="3124337"/>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Strong concept</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217F94CA-5B03-4B41-93EB-255643A09AD2}"/>
              </a:ext>
            </a:extLst>
          </p:cNvPr>
          <p:cNvSpPr txBox="1"/>
          <p:nvPr/>
        </p:nvSpPr>
        <p:spPr>
          <a:xfrm>
            <a:off x="1424322" y="3432114"/>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8" name="Прямоугольник 17">
            <a:extLst>
              <a:ext uri="{FF2B5EF4-FFF2-40B4-BE49-F238E27FC236}">
                <a16:creationId xmlns="" xmlns:a16="http://schemas.microsoft.com/office/drawing/2014/main" id="{1A8FA301-6C09-4FDD-88BD-1B71CC9B873D}"/>
              </a:ext>
            </a:extLst>
          </p:cNvPr>
          <p:cNvSpPr/>
          <p:nvPr/>
        </p:nvSpPr>
        <p:spPr>
          <a:xfrm>
            <a:off x="3421189" y="2437448"/>
            <a:ext cx="336951"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a</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9" name="Овал 18">
            <a:extLst>
              <a:ext uri="{FF2B5EF4-FFF2-40B4-BE49-F238E27FC236}">
                <a16:creationId xmlns="" xmlns:a16="http://schemas.microsoft.com/office/drawing/2014/main" id="{5E2A439F-C829-4079-A29D-25DC793EAE70}"/>
              </a:ext>
            </a:extLst>
          </p:cNvPr>
          <p:cNvSpPr/>
          <p:nvPr/>
        </p:nvSpPr>
        <p:spPr>
          <a:xfrm>
            <a:off x="3951816" y="4495693"/>
            <a:ext cx="649608" cy="649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778F6E27-7911-429E-A3A0-4D2241227688}"/>
              </a:ext>
            </a:extLst>
          </p:cNvPr>
          <p:cNvSpPr txBox="1"/>
          <p:nvPr/>
        </p:nvSpPr>
        <p:spPr>
          <a:xfrm>
            <a:off x="3218502" y="5209623"/>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Creative ideas</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 xmlns:a16="http://schemas.microsoft.com/office/drawing/2014/main" id="{EE13376A-8C48-4E04-B7C7-9F4AB660D01F}"/>
              </a:ext>
            </a:extLst>
          </p:cNvPr>
          <p:cNvSpPr txBox="1"/>
          <p:nvPr/>
        </p:nvSpPr>
        <p:spPr>
          <a:xfrm>
            <a:off x="2111278" y="5517400"/>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2" name="Овал 22">
            <a:extLst>
              <a:ext uri="{FF2B5EF4-FFF2-40B4-BE49-F238E27FC236}">
                <a16:creationId xmlns="" xmlns:a16="http://schemas.microsoft.com/office/drawing/2014/main" id="{C27C1047-C331-48FE-8CD7-FEE9AA2B31A2}"/>
              </a:ext>
            </a:extLst>
          </p:cNvPr>
          <p:cNvSpPr/>
          <p:nvPr/>
        </p:nvSpPr>
        <p:spPr>
          <a:xfrm>
            <a:off x="7609991" y="4500165"/>
            <a:ext cx="649608" cy="6496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C70C7DF7-085E-4C5E-BDD8-32325E9FE201}"/>
              </a:ext>
            </a:extLst>
          </p:cNvPr>
          <p:cNvSpPr txBox="1"/>
          <p:nvPr/>
        </p:nvSpPr>
        <p:spPr>
          <a:xfrm>
            <a:off x="7478902" y="5234837"/>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Easy customize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E40AA423-AC5A-4E4F-829D-7A92CFC6583E}"/>
              </a:ext>
            </a:extLst>
          </p:cNvPr>
          <p:cNvSpPr txBox="1"/>
          <p:nvPr/>
        </p:nvSpPr>
        <p:spPr>
          <a:xfrm>
            <a:off x="7478902" y="5521871"/>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5" name="Прямоугольник 27">
            <a:extLst>
              <a:ext uri="{FF2B5EF4-FFF2-40B4-BE49-F238E27FC236}">
                <a16:creationId xmlns="" xmlns:a16="http://schemas.microsoft.com/office/drawing/2014/main" id="{1EA67893-8EE9-45CA-8D66-198B61C329EC}"/>
              </a:ext>
            </a:extLst>
          </p:cNvPr>
          <p:cNvSpPr/>
          <p:nvPr/>
        </p:nvSpPr>
        <p:spPr>
          <a:xfrm>
            <a:off x="4097724" y="4544700"/>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b</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26" name="Прямоугольник 28">
            <a:extLst>
              <a:ext uri="{FF2B5EF4-FFF2-40B4-BE49-F238E27FC236}">
                <a16:creationId xmlns="" xmlns:a16="http://schemas.microsoft.com/office/drawing/2014/main" id="{9B02C9E1-0875-4E71-B3EB-437B412A7957}"/>
              </a:ext>
            </a:extLst>
          </p:cNvPr>
          <p:cNvSpPr/>
          <p:nvPr/>
        </p:nvSpPr>
        <p:spPr>
          <a:xfrm>
            <a:off x="7768722" y="4553664"/>
            <a:ext cx="332142"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c</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76528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직사각형 4">
            <a:extLst>
              <a:ext uri="{FF2B5EF4-FFF2-40B4-BE49-F238E27FC236}">
                <a16:creationId xmlns:a16="http://schemas.microsoft.com/office/drawing/2014/main" xmlns="" id="{F34BA7CF-1520-4144-B836-DA6325486908}"/>
              </a:ext>
            </a:extLst>
          </p:cNvPr>
          <p:cNvSpPr/>
          <p:nvPr/>
        </p:nvSpPr>
        <p:spPr>
          <a:xfrm rot="2700000">
            <a:off x="4375375" y="2032825"/>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Lato" panose="020F0502020204030203" pitchFamily="34" charset="0"/>
              <a:cs typeface="Lato" panose="020F0502020204030203" pitchFamily="34" charset="0"/>
            </a:endParaRPr>
          </a:p>
        </p:txBody>
      </p:sp>
      <p:sp>
        <p:nvSpPr>
          <p:cNvPr id="7" name="speed">
            <a:extLst>
              <a:ext uri="{FF2B5EF4-FFF2-40B4-BE49-F238E27FC236}">
                <a16:creationId xmlns:a16="http://schemas.microsoft.com/office/drawing/2014/main" xmlns="" id="{DCD68068-B68E-45BD-81CA-1AD69F53539C}"/>
              </a:ext>
            </a:extLst>
          </p:cNvPr>
          <p:cNvSpPr txBox="1">
            <a:spLocks noChangeArrowheads="1"/>
          </p:cNvSpPr>
          <p:nvPr/>
        </p:nvSpPr>
        <p:spPr bwMode="auto">
          <a:xfrm>
            <a:off x="1193801" y="4478796"/>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8" name="speed">
            <a:extLst>
              <a:ext uri="{FF2B5EF4-FFF2-40B4-BE49-F238E27FC236}">
                <a16:creationId xmlns:a16="http://schemas.microsoft.com/office/drawing/2014/main" xmlns="" id="{96E745D3-D980-4F94-8608-AD625113E367}"/>
              </a:ext>
            </a:extLst>
          </p:cNvPr>
          <p:cNvSpPr txBox="1">
            <a:spLocks noChangeArrowheads="1"/>
          </p:cNvSpPr>
          <p:nvPr/>
        </p:nvSpPr>
        <p:spPr bwMode="auto">
          <a:xfrm>
            <a:off x="4849144"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01</a:t>
            </a:r>
          </a:p>
        </p:txBody>
      </p:sp>
      <p:sp>
        <p:nvSpPr>
          <p:cNvPr id="9" name="직사각형 17">
            <a:extLst>
              <a:ext uri="{FF2B5EF4-FFF2-40B4-BE49-F238E27FC236}">
                <a16:creationId xmlns:a16="http://schemas.microsoft.com/office/drawing/2014/main" xmlns="" id="{AC232465-CD6E-411F-9E5C-DD951A9E81A9}"/>
              </a:ext>
            </a:extLst>
          </p:cNvPr>
          <p:cNvSpPr/>
          <p:nvPr/>
        </p:nvSpPr>
        <p:spPr>
          <a:xfrm rot="2700000">
            <a:off x="4375375" y="3937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0" name="speed">
            <a:extLst>
              <a:ext uri="{FF2B5EF4-FFF2-40B4-BE49-F238E27FC236}">
                <a16:creationId xmlns:a16="http://schemas.microsoft.com/office/drawing/2014/main" xmlns="" id="{92E3B4B2-18A5-45ED-BD17-DA1C81F6235E}"/>
              </a:ext>
            </a:extLst>
          </p:cNvPr>
          <p:cNvSpPr txBox="1">
            <a:spLocks noChangeArrowheads="1"/>
          </p:cNvSpPr>
          <p:nvPr/>
        </p:nvSpPr>
        <p:spPr bwMode="auto">
          <a:xfrm>
            <a:off x="4858668"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02</a:t>
            </a:r>
          </a:p>
        </p:txBody>
      </p:sp>
      <p:sp>
        <p:nvSpPr>
          <p:cNvPr id="11" name="speed">
            <a:extLst>
              <a:ext uri="{FF2B5EF4-FFF2-40B4-BE49-F238E27FC236}">
                <a16:creationId xmlns:a16="http://schemas.microsoft.com/office/drawing/2014/main" xmlns="" id="{7976BA39-5E94-4761-9962-D195E95F3B54}"/>
              </a:ext>
            </a:extLst>
          </p:cNvPr>
          <p:cNvSpPr txBox="1">
            <a:spLocks noChangeArrowheads="1"/>
          </p:cNvSpPr>
          <p:nvPr/>
        </p:nvSpPr>
        <p:spPr bwMode="auto">
          <a:xfrm>
            <a:off x="8652784" y="2455575"/>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2" name="직사각형 23">
            <a:extLst>
              <a:ext uri="{FF2B5EF4-FFF2-40B4-BE49-F238E27FC236}">
                <a16:creationId xmlns:a16="http://schemas.microsoft.com/office/drawing/2014/main" xmlns="" id="{D2F169C6-5F32-4D94-81A0-72F53395C006}"/>
              </a:ext>
            </a:extLst>
          </p:cNvPr>
          <p:cNvSpPr/>
          <p:nvPr/>
        </p:nvSpPr>
        <p:spPr>
          <a:xfrm rot="2700000">
            <a:off x="6136380" y="3928300"/>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3" name="speed">
            <a:extLst>
              <a:ext uri="{FF2B5EF4-FFF2-40B4-BE49-F238E27FC236}">
                <a16:creationId xmlns:a16="http://schemas.microsoft.com/office/drawing/2014/main" xmlns="" id="{05A54498-65F5-449C-A17B-FF15439CB47C}"/>
              </a:ext>
            </a:extLst>
          </p:cNvPr>
          <p:cNvSpPr txBox="1">
            <a:spLocks noChangeArrowheads="1"/>
          </p:cNvSpPr>
          <p:nvPr/>
        </p:nvSpPr>
        <p:spPr bwMode="auto">
          <a:xfrm>
            <a:off x="6610147"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03</a:t>
            </a:r>
          </a:p>
        </p:txBody>
      </p:sp>
      <p:sp>
        <p:nvSpPr>
          <p:cNvPr id="14" name="직사각형 25">
            <a:extLst>
              <a:ext uri="{FF2B5EF4-FFF2-40B4-BE49-F238E27FC236}">
                <a16:creationId xmlns:a16="http://schemas.microsoft.com/office/drawing/2014/main" xmlns="" id="{5626CA5E-30FF-4633-B8D1-F2F18A972A1F}"/>
              </a:ext>
            </a:extLst>
          </p:cNvPr>
          <p:cNvSpPr/>
          <p:nvPr/>
        </p:nvSpPr>
        <p:spPr>
          <a:xfrm rot="2700000">
            <a:off x="6135820" y="2032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5" name="speed">
            <a:extLst>
              <a:ext uri="{FF2B5EF4-FFF2-40B4-BE49-F238E27FC236}">
                <a16:creationId xmlns:a16="http://schemas.microsoft.com/office/drawing/2014/main" xmlns="" id="{50F6FC3A-2BA9-4EC3-8294-5CB98117ED00}"/>
              </a:ext>
            </a:extLst>
          </p:cNvPr>
          <p:cNvSpPr txBox="1">
            <a:spLocks noChangeArrowheads="1"/>
          </p:cNvSpPr>
          <p:nvPr/>
        </p:nvSpPr>
        <p:spPr bwMode="auto">
          <a:xfrm>
            <a:off x="6619113"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04</a:t>
            </a:r>
          </a:p>
        </p:txBody>
      </p:sp>
      <p:sp>
        <p:nvSpPr>
          <p:cNvPr id="16" name="speed">
            <a:extLst>
              <a:ext uri="{FF2B5EF4-FFF2-40B4-BE49-F238E27FC236}">
                <a16:creationId xmlns:a16="http://schemas.microsoft.com/office/drawing/2014/main" xmlns="" id="{8EA2BDC7-F07E-4BFF-A74E-B843BC8D2E52}"/>
              </a:ext>
            </a:extLst>
          </p:cNvPr>
          <p:cNvSpPr txBox="1">
            <a:spLocks noChangeArrowheads="1"/>
          </p:cNvSpPr>
          <p:nvPr/>
        </p:nvSpPr>
        <p:spPr bwMode="auto">
          <a:xfrm>
            <a:off x="8652784" y="4375702"/>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7" name="speed">
            <a:extLst>
              <a:ext uri="{FF2B5EF4-FFF2-40B4-BE49-F238E27FC236}">
                <a16:creationId xmlns:a16="http://schemas.microsoft.com/office/drawing/2014/main" xmlns="" id="{85432D46-5F06-40E1-9AE7-93A8CA8DCC9A}"/>
              </a:ext>
            </a:extLst>
          </p:cNvPr>
          <p:cNvSpPr txBox="1">
            <a:spLocks noChangeArrowheads="1"/>
          </p:cNvSpPr>
          <p:nvPr/>
        </p:nvSpPr>
        <p:spPr bwMode="auto">
          <a:xfrm>
            <a:off x="1155701" y="2558669"/>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8" name="Freeform 5">
            <a:extLst>
              <a:ext uri="{FF2B5EF4-FFF2-40B4-BE49-F238E27FC236}">
                <a16:creationId xmlns:a16="http://schemas.microsoft.com/office/drawing/2014/main" xmlns="" id="{82C7CA6B-53AB-4E7F-95D9-6B666BF8B748}"/>
              </a:ext>
            </a:extLst>
          </p:cNvPr>
          <p:cNvSpPr>
            <a:spLocks noEditPoints="1"/>
          </p:cNvSpPr>
          <p:nvPr/>
        </p:nvSpPr>
        <p:spPr bwMode="auto">
          <a:xfrm>
            <a:off x="6704947" y="4477416"/>
            <a:ext cx="550986" cy="484318"/>
          </a:xfrm>
          <a:custGeom>
            <a:avLst/>
            <a:gdLst>
              <a:gd name="T0" fmla="*/ 31 w 119"/>
              <a:gd name="T1" fmla="*/ 48 h 104"/>
              <a:gd name="T2" fmla="*/ 54 w 119"/>
              <a:gd name="T3" fmla="*/ 22 h 104"/>
              <a:gd name="T4" fmla="*/ 33 w 119"/>
              <a:gd name="T5" fmla="*/ 1 h 104"/>
              <a:gd name="T6" fmla="*/ 29 w 119"/>
              <a:gd name="T7" fmla="*/ 1 h 104"/>
              <a:gd name="T8" fmla="*/ 15 w 119"/>
              <a:gd name="T9" fmla="*/ 6 h 104"/>
              <a:gd name="T10" fmla="*/ 7 w 119"/>
              <a:gd name="T11" fmla="*/ 26 h 104"/>
              <a:gd name="T12" fmla="*/ 31 w 119"/>
              <a:gd name="T13" fmla="*/ 48 h 104"/>
              <a:gd name="T14" fmla="*/ 99 w 119"/>
              <a:gd name="T15" fmla="*/ 59 h 104"/>
              <a:gd name="T16" fmla="*/ 99 w 119"/>
              <a:gd name="T17" fmla="*/ 50 h 104"/>
              <a:gd name="T18" fmla="*/ 118 w 119"/>
              <a:gd name="T19" fmla="*/ 24 h 104"/>
              <a:gd name="T20" fmla="*/ 88 w 119"/>
              <a:gd name="T21" fmla="*/ 1 h 104"/>
              <a:gd name="T22" fmla="*/ 62 w 119"/>
              <a:gd name="T23" fmla="*/ 26 h 104"/>
              <a:gd name="T24" fmla="*/ 81 w 119"/>
              <a:gd name="T25" fmla="*/ 50 h 104"/>
              <a:gd name="T26" fmla="*/ 81 w 119"/>
              <a:gd name="T27" fmla="*/ 97 h 104"/>
              <a:gd name="T28" fmla="*/ 90 w 119"/>
              <a:gd name="T29" fmla="*/ 103 h 104"/>
              <a:gd name="T30" fmla="*/ 99 w 119"/>
              <a:gd name="T31" fmla="*/ 97 h 104"/>
              <a:gd name="T32" fmla="*/ 99 w 119"/>
              <a:gd name="T33" fmla="*/ 91 h 104"/>
              <a:gd name="T34" fmla="*/ 95 w 119"/>
              <a:gd name="T35" fmla="*/ 91 h 104"/>
              <a:gd name="T36" fmla="*/ 95 w 119"/>
              <a:gd name="T37" fmla="*/ 85 h 104"/>
              <a:gd name="T38" fmla="*/ 99 w 119"/>
              <a:gd name="T39" fmla="*/ 85 h 104"/>
              <a:gd name="T40" fmla="*/ 99 w 119"/>
              <a:gd name="T41" fmla="*/ 78 h 104"/>
              <a:gd name="T42" fmla="*/ 95 w 119"/>
              <a:gd name="T43" fmla="*/ 77 h 104"/>
              <a:gd name="T44" fmla="*/ 95 w 119"/>
              <a:gd name="T45" fmla="*/ 71 h 104"/>
              <a:gd name="T46" fmla="*/ 99 w 119"/>
              <a:gd name="T47" fmla="*/ 71 h 104"/>
              <a:gd name="T48" fmla="*/ 99 w 119"/>
              <a:gd name="T49" fmla="*/ 65 h 104"/>
              <a:gd name="T50" fmla="*/ 95 w 119"/>
              <a:gd name="T51" fmla="*/ 65 h 104"/>
              <a:gd name="T52" fmla="*/ 95 w 119"/>
              <a:gd name="T53" fmla="*/ 59 h 104"/>
              <a:gd name="T54" fmla="*/ 99 w 119"/>
              <a:gd name="T55" fmla="*/ 59 h 104"/>
              <a:gd name="T56" fmla="*/ 83 w 119"/>
              <a:gd name="T57" fmla="*/ 18 h 104"/>
              <a:gd name="T58" fmla="*/ 88 w 119"/>
              <a:gd name="T59" fmla="*/ 12 h 104"/>
              <a:gd name="T60" fmla="*/ 96 w 119"/>
              <a:gd name="T61" fmla="*/ 18 h 104"/>
              <a:gd name="T62" fmla="*/ 83 w 119"/>
              <a:gd name="T63" fmla="*/ 18 h 104"/>
              <a:gd name="T64" fmla="*/ 62 w 119"/>
              <a:gd name="T65" fmla="*/ 63 h 104"/>
              <a:gd name="T66" fmla="*/ 54 w 119"/>
              <a:gd name="T67" fmla="*/ 52 h 104"/>
              <a:gd name="T68" fmla="*/ 42 w 119"/>
              <a:gd name="T69" fmla="*/ 52 h 104"/>
              <a:gd name="T70" fmla="*/ 30 w 119"/>
              <a:gd name="T71" fmla="*/ 52 h 104"/>
              <a:gd name="T72" fmla="*/ 8 w 119"/>
              <a:gd name="T73" fmla="*/ 52 h 104"/>
              <a:gd name="T74" fmla="*/ 0 w 119"/>
              <a:gd name="T75" fmla="*/ 64 h 104"/>
              <a:gd name="T76" fmla="*/ 0 w 119"/>
              <a:gd name="T77" fmla="*/ 104 h 104"/>
              <a:gd name="T78" fmla="*/ 62 w 119"/>
              <a:gd name="T79" fmla="*/ 104 h 104"/>
              <a:gd name="T80" fmla="*/ 62 w 119"/>
              <a:gd name="T81" fmla="*/ 84 h 104"/>
              <a:gd name="T82" fmla="*/ 62 w 119"/>
              <a:gd name="T83" fmla="*/ 6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104">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19" name="Freeform 6">
            <a:extLst>
              <a:ext uri="{FF2B5EF4-FFF2-40B4-BE49-F238E27FC236}">
                <a16:creationId xmlns:a16="http://schemas.microsoft.com/office/drawing/2014/main" xmlns="" id="{FCD84236-1712-42D3-9928-69CBE42D4498}"/>
              </a:ext>
            </a:extLst>
          </p:cNvPr>
          <p:cNvSpPr>
            <a:spLocks noEditPoints="1"/>
          </p:cNvSpPr>
          <p:nvPr/>
        </p:nvSpPr>
        <p:spPr bwMode="auto">
          <a:xfrm>
            <a:off x="4973636" y="2379864"/>
            <a:ext cx="491600" cy="627062"/>
          </a:xfrm>
          <a:custGeom>
            <a:avLst/>
            <a:gdLst>
              <a:gd name="T0" fmla="*/ 56 w 95"/>
              <a:gd name="T1" fmla="*/ 29 h 121"/>
              <a:gd name="T2" fmla="*/ 45 w 95"/>
              <a:gd name="T3" fmla="*/ 26 h 121"/>
              <a:gd name="T4" fmla="*/ 30 w 95"/>
              <a:gd name="T5" fmla="*/ 9 h 121"/>
              <a:gd name="T6" fmla="*/ 31 w 95"/>
              <a:gd name="T7" fmla="*/ 0 h 121"/>
              <a:gd name="T8" fmla="*/ 29 w 95"/>
              <a:gd name="T9" fmla="*/ 0 h 121"/>
              <a:gd name="T10" fmla="*/ 8 w 95"/>
              <a:gd name="T11" fmla="*/ 14 h 121"/>
              <a:gd name="T12" fmla="*/ 5 w 95"/>
              <a:gd name="T13" fmla="*/ 22 h 121"/>
              <a:gd name="T14" fmla="*/ 14 w 95"/>
              <a:gd name="T15" fmla="*/ 22 h 121"/>
              <a:gd name="T16" fmla="*/ 20 w 95"/>
              <a:gd name="T17" fmla="*/ 29 h 121"/>
              <a:gd name="T18" fmla="*/ 0 w 95"/>
              <a:gd name="T19" fmla="*/ 29 h 121"/>
              <a:gd name="T20" fmla="*/ 0 w 95"/>
              <a:gd name="T21" fmla="*/ 121 h 121"/>
              <a:gd name="T22" fmla="*/ 95 w 95"/>
              <a:gd name="T23" fmla="*/ 121 h 121"/>
              <a:gd name="T24" fmla="*/ 95 w 95"/>
              <a:gd name="T25" fmla="*/ 29 h 121"/>
              <a:gd name="T26" fmla="*/ 56 w 95"/>
              <a:gd name="T27" fmla="*/ 29 h 121"/>
              <a:gd name="T28" fmla="*/ 89 w 95"/>
              <a:gd name="T29" fmla="*/ 114 h 121"/>
              <a:gd name="T30" fmla="*/ 6 w 95"/>
              <a:gd name="T31" fmla="*/ 114 h 121"/>
              <a:gd name="T32" fmla="*/ 6 w 95"/>
              <a:gd name="T33" fmla="*/ 37 h 121"/>
              <a:gd name="T34" fmla="*/ 7 w 95"/>
              <a:gd name="T35" fmla="*/ 36 h 121"/>
              <a:gd name="T36" fmla="*/ 25 w 95"/>
              <a:gd name="T37" fmla="*/ 36 h 121"/>
              <a:gd name="T38" fmla="*/ 28 w 95"/>
              <a:gd name="T39" fmla="*/ 40 h 121"/>
              <a:gd name="T40" fmla="*/ 25 w 95"/>
              <a:gd name="T41" fmla="*/ 50 h 121"/>
              <a:gd name="T42" fmla="*/ 35 w 95"/>
              <a:gd name="T43" fmla="*/ 50 h 121"/>
              <a:gd name="T44" fmla="*/ 43 w 95"/>
              <a:gd name="T45" fmla="*/ 45 h 121"/>
              <a:gd name="T46" fmla="*/ 52 w 95"/>
              <a:gd name="T47" fmla="*/ 56 h 121"/>
              <a:gd name="T48" fmla="*/ 56 w 95"/>
              <a:gd name="T49" fmla="*/ 59 h 121"/>
              <a:gd name="T50" fmla="*/ 60 w 95"/>
              <a:gd name="T51" fmla="*/ 56 h 121"/>
              <a:gd name="T52" fmla="*/ 57 w 95"/>
              <a:gd name="T53" fmla="*/ 52 h 121"/>
              <a:gd name="T54" fmla="*/ 49 w 95"/>
              <a:gd name="T55" fmla="*/ 43 h 121"/>
              <a:gd name="T56" fmla="*/ 48 w 95"/>
              <a:gd name="T57" fmla="*/ 41 h 121"/>
              <a:gd name="T58" fmla="*/ 52 w 95"/>
              <a:gd name="T59" fmla="*/ 36 h 121"/>
              <a:gd name="T60" fmla="*/ 61 w 95"/>
              <a:gd name="T61" fmla="*/ 36 h 121"/>
              <a:gd name="T62" fmla="*/ 89 w 95"/>
              <a:gd name="T63" fmla="*/ 36 h 121"/>
              <a:gd name="T64" fmla="*/ 89 w 95"/>
              <a:gd name="T65" fmla="*/ 114 h 121"/>
              <a:gd name="T66" fmla="*/ 16 w 95"/>
              <a:gd name="T67" fmla="*/ 66 h 121"/>
              <a:gd name="T68" fmla="*/ 16 w 95"/>
              <a:gd name="T69" fmla="*/ 74 h 121"/>
              <a:gd name="T70" fmla="*/ 79 w 95"/>
              <a:gd name="T71" fmla="*/ 74 h 121"/>
              <a:gd name="T72" fmla="*/ 79 w 95"/>
              <a:gd name="T73" fmla="*/ 66 h 121"/>
              <a:gd name="T74" fmla="*/ 16 w 95"/>
              <a:gd name="T75" fmla="*/ 66 h 121"/>
              <a:gd name="T76" fmla="*/ 16 w 95"/>
              <a:gd name="T77" fmla="*/ 66 h 121"/>
              <a:gd name="T78" fmla="*/ 16 w 95"/>
              <a:gd name="T79" fmla="*/ 90 h 121"/>
              <a:gd name="T80" fmla="*/ 16 w 95"/>
              <a:gd name="T81" fmla="*/ 98 h 121"/>
              <a:gd name="T82" fmla="*/ 79 w 95"/>
              <a:gd name="T83" fmla="*/ 98 h 121"/>
              <a:gd name="T84" fmla="*/ 79 w 95"/>
              <a:gd name="T85" fmla="*/ 89 h 121"/>
              <a:gd name="T86" fmla="*/ 16 w 95"/>
              <a:gd name="T87" fmla="*/ 89 h 121"/>
              <a:gd name="T88" fmla="*/ 16 w 95"/>
              <a:gd name="T89" fmla="*/ 9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121">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0" name="Freeform 10">
            <a:extLst>
              <a:ext uri="{FF2B5EF4-FFF2-40B4-BE49-F238E27FC236}">
                <a16:creationId xmlns:a16="http://schemas.microsoft.com/office/drawing/2014/main" xmlns="" id="{7A71ECFE-4689-4256-A5C5-265CADEE108A}"/>
              </a:ext>
            </a:extLst>
          </p:cNvPr>
          <p:cNvSpPr>
            <a:spLocks noEditPoints="1"/>
          </p:cNvSpPr>
          <p:nvPr/>
        </p:nvSpPr>
        <p:spPr bwMode="auto">
          <a:xfrm>
            <a:off x="6662424" y="2494163"/>
            <a:ext cx="653962" cy="533800"/>
          </a:xfrm>
          <a:custGeom>
            <a:avLst/>
            <a:gdLst>
              <a:gd name="T0" fmla="*/ 98 w 117"/>
              <a:gd name="T1" fmla="*/ 83 h 95"/>
              <a:gd name="T2" fmla="*/ 94 w 117"/>
              <a:gd name="T3" fmla="*/ 83 h 95"/>
              <a:gd name="T4" fmla="*/ 94 w 117"/>
              <a:gd name="T5" fmla="*/ 78 h 95"/>
              <a:gd name="T6" fmla="*/ 98 w 117"/>
              <a:gd name="T7" fmla="*/ 78 h 95"/>
              <a:gd name="T8" fmla="*/ 98 w 117"/>
              <a:gd name="T9" fmla="*/ 72 h 95"/>
              <a:gd name="T10" fmla="*/ 94 w 117"/>
              <a:gd name="T11" fmla="*/ 71 h 95"/>
              <a:gd name="T12" fmla="*/ 94 w 117"/>
              <a:gd name="T13" fmla="*/ 66 h 95"/>
              <a:gd name="T14" fmla="*/ 98 w 117"/>
              <a:gd name="T15" fmla="*/ 66 h 95"/>
              <a:gd name="T16" fmla="*/ 98 w 117"/>
              <a:gd name="T17" fmla="*/ 60 h 95"/>
              <a:gd name="T18" fmla="*/ 94 w 117"/>
              <a:gd name="T19" fmla="*/ 60 h 95"/>
              <a:gd name="T20" fmla="*/ 94 w 117"/>
              <a:gd name="T21" fmla="*/ 54 h 95"/>
              <a:gd name="T22" fmla="*/ 98 w 117"/>
              <a:gd name="T23" fmla="*/ 54 h 95"/>
              <a:gd name="T24" fmla="*/ 98 w 117"/>
              <a:gd name="T25" fmla="*/ 45 h 95"/>
              <a:gd name="T26" fmla="*/ 115 w 117"/>
              <a:gd name="T27" fmla="*/ 21 h 95"/>
              <a:gd name="T28" fmla="*/ 92 w 117"/>
              <a:gd name="T29" fmla="*/ 1 h 95"/>
              <a:gd name="T30" fmla="*/ 64 w 117"/>
              <a:gd name="T31" fmla="*/ 22 h 95"/>
              <a:gd name="T32" fmla="*/ 81 w 117"/>
              <a:gd name="T33" fmla="*/ 45 h 95"/>
              <a:gd name="T34" fmla="*/ 81 w 117"/>
              <a:gd name="T35" fmla="*/ 89 h 95"/>
              <a:gd name="T36" fmla="*/ 90 w 117"/>
              <a:gd name="T37" fmla="*/ 95 h 95"/>
              <a:gd name="T38" fmla="*/ 98 w 117"/>
              <a:gd name="T39" fmla="*/ 89 h 95"/>
              <a:gd name="T40" fmla="*/ 98 w 117"/>
              <a:gd name="T41" fmla="*/ 83 h 95"/>
              <a:gd name="T42" fmla="*/ 89 w 117"/>
              <a:gd name="T43" fmla="*/ 22 h 95"/>
              <a:gd name="T44" fmla="*/ 89 w 117"/>
              <a:gd name="T45" fmla="*/ 11 h 95"/>
              <a:gd name="T46" fmla="*/ 89 w 117"/>
              <a:gd name="T47" fmla="*/ 22 h 95"/>
              <a:gd name="T48" fmla="*/ 75 w 117"/>
              <a:gd name="T49" fmla="*/ 81 h 95"/>
              <a:gd name="T50" fmla="*/ 6 w 117"/>
              <a:gd name="T51" fmla="*/ 81 h 95"/>
              <a:gd name="T52" fmla="*/ 6 w 117"/>
              <a:gd name="T53" fmla="*/ 22 h 95"/>
              <a:gd name="T54" fmla="*/ 9 w 117"/>
              <a:gd name="T55" fmla="*/ 23 h 95"/>
              <a:gd name="T56" fmla="*/ 58 w 117"/>
              <a:gd name="T57" fmla="*/ 56 h 95"/>
              <a:gd name="T58" fmla="*/ 71 w 117"/>
              <a:gd name="T59" fmla="*/ 47 h 95"/>
              <a:gd name="T60" fmla="*/ 66 w 117"/>
              <a:gd name="T61" fmla="*/ 43 h 95"/>
              <a:gd name="T62" fmla="*/ 58 w 117"/>
              <a:gd name="T63" fmla="*/ 49 h 95"/>
              <a:gd name="T64" fmla="*/ 14 w 117"/>
              <a:gd name="T65" fmla="*/ 19 h 95"/>
              <a:gd name="T66" fmla="*/ 58 w 117"/>
              <a:gd name="T67" fmla="*/ 19 h 95"/>
              <a:gd name="T68" fmla="*/ 61 w 117"/>
              <a:gd name="T69" fmla="*/ 11 h 95"/>
              <a:gd name="T70" fmla="*/ 0 w 117"/>
              <a:gd name="T71" fmla="*/ 11 h 95"/>
              <a:gd name="T72" fmla="*/ 0 w 117"/>
              <a:gd name="T73" fmla="*/ 88 h 95"/>
              <a:gd name="T74" fmla="*/ 75 w 117"/>
              <a:gd name="T75" fmla="*/ 88 h 95"/>
              <a:gd name="T76" fmla="*/ 75 w 117"/>
              <a:gd name="T77" fmla="*/ 81 h 95"/>
              <a:gd name="T78" fmla="*/ 115 w 117"/>
              <a:gd name="T79" fmla="*/ 40 h 95"/>
              <a:gd name="T80" fmla="*/ 110 w 117"/>
              <a:gd name="T81" fmla="*/ 46 h 95"/>
              <a:gd name="T82" fmla="*/ 110 w 117"/>
              <a:gd name="T83" fmla="*/ 81 h 95"/>
              <a:gd name="T84" fmla="*/ 104 w 117"/>
              <a:gd name="T85" fmla="*/ 81 h 95"/>
              <a:gd name="T86" fmla="*/ 104 w 117"/>
              <a:gd name="T87" fmla="*/ 88 h 95"/>
              <a:gd name="T88" fmla="*/ 116 w 117"/>
              <a:gd name="T89" fmla="*/ 88 h 95"/>
              <a:gd name="T90" fmla="*/ 115 w 117"/>
              <a:gd name="T91"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95">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1" name="Freeform 14">
            <a:extLst>
              <a:ext uri="{FF2B5EF4-FFF2-40B4-BE49-F238E27FC236}">
                <a16:creationId xmlns:a16="http://schemas.microsoft.com/office/drawing/2014/main" xmlns="" id="{4AA5594F-893C-4C0F-8F39-92BE3EC22C71}"/>
              </a:ext>
            </a:extLst>
          </p:cNvPr>
          <p:cNvSpPr>
            <a:spLocks noEditPoints="1"/>
          </p:cNvSpPr>
          <p:nvPr/>
        </p:nvSpPr>
        <p:spPr bwMode="auto">
          <a:xfrm>
            <a:off x="4966162" y="4454197"/>
            <a:ext cx="525596" cy="521758"/>
          </a:xfrm>
          <a:custGeom>
            <a:avLst/>
            <a:gdLst>
              <a:gd name="T0" fmla="*/ 1 w 113"/>
              <a:gd name="T1" fmla="*/ 0 h 112"/>
              <a:gd name="T2" fmla="*/ 1 w 113"/>
              <a:gd name="T3" fmla="*/ 1 h 112"/>
              <a:gd name="T4" fmla="*/ 1 w 113"/>
              <a:gd name="T5" fmla="*/ 29 h 112"/>
              <a:gd name="T6" fmla="*/ 1 w 113"/>
              <a:gd name="T7" fmla="*/ 112 h 112"/>
              <a:gd name="T8" fmla="*/ 113 w 113"/>
              <a:gd name="T9" fmla="*/ 112 h 112"/>
              <a:gd name="T10" fmla="*/ 113 w 113"/>
              <a:gd name="T11" fmla="*/ 0 h 112"/>
              <a:gd name="T12" fmla="*/ 1 w 113"/>
              <a:gd name="T13" fmla="*/ 0 h 112"/>
              <a:gd name="T14" fmla="*/ 96 w 113"/>
              <a:gd name="T15" fmla="*/ 101 h 112"/>
              <a:gd name="T16" fmla="*/ 82 w 113"/>
              <a:gd name="T17" fmla="*/ 101 h 112"/>
              <a:gd name="T18" fmla="*/ 64 w 113"/>
              <a:gd name="T19" fmla="*/ 98 h 112"/>
              <a:gd name="T20" fmla="*/ 70 w 113"/>
              <a:gd name="T21" fmla="*/ 86 h 112"/>
              <a:gd name="T22" fmla="*/ 83 w 113"/>
              <a:gd name="T23" fmla="*/ 86 h 112"/>
              <a:gd name="T24" fmla="*/ 96 w 113"/>
              <a:gd name="T25" fmla="*/ 87 h 112"/>
              <a:gd name="T26" fmla="*/ 96 w 113"/>
              <a:gd name="T27" fmla="*/ 101 h 112"/>
              <a:gd name="T28" fmla="*/ 100 w 113"/>
              <a:gd name="T29" fmla="*/ 69 h 112"/>
              <a:gd name="T30" fmla="*/ 17 w 113"/>
              <a:gd name="T31" fmla="*/ 69 h 112"/>
              <a:gd name="T32" fmla="*/ 17 w 113"/>
              <a:gd name="T33" fmla="*/ 51 h 112"/>
              <a:gd name="T34" fmla="*/ 17 w 113"/>
              <a:gd name="T35" fmla="*/ 50 h 112"/>
              <a:gd name="T36" fmla="*/ 100 w 113"/>
              <a:gd name="T37" fmla="*/ 50 h 112"/>
              <a:gd name="T38" fmla="*/ 100 w 113"/>
              <a:gd name="T39" fmla="*/ 69 h 112"/>
              <a:gd name="T40" fmla="*/ 100 w 113"/>
              <a:gd name="T41" fmla="*/ 36 h 112"/>
              <a:gd name="T42" fmla="*/ 17 w 113"/>
              <a:gd name="T43" fmla="*/ 36 h 112"/>
              <a:gd name="T44" fmla="*/ 17 w 113"/>
              <a:gd name="T45" fmla="*/ 18 h 112"/>
              <a:gd name="T46" fmla="*/ 17 w 113"/>
              <a:gd name="T47" fmla="*/ 17 h 112"/>
              <a:gd name="T48" fmla="*/ 100 w 113"/>
              <a:gd name="T49" fmla="*/ 17 h 112"/>
              <a:gd name="T50" fmla="*/ 100 w 113"/>
              <a:gd name="T51" fmla="*/ 36 h 112"/>
              <a:gd name="T52" fmla="*/ 74 w 113"/>
              <a:gd name="T53" fmla="*/ 97 h 112"/>
              <a:gd name="T54" fmla="*/ 90 w 113"/>
              <a:gd name="T55" fmla="*/ 97 h 112"/>
              <a:gd name="T56" fmla="*/ 90 w 113"/>
              <a:gd name="T57" fmla="*/ 91 h 112"/>
              <a:gd name="T58" fmla="*/ 74 w 113"/>
              <a:gd name="T59" fmla="*/ 91 h 112"/>
              <a:gd name="T60" fmla="*/ 74 w 113"/>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2">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63615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976055" y="2559897"/>
            <a:ext cx="2482716" cy="1803072"/>
            <a:chOff x="873303" y="2954666"/>
            <a:chExt cx="2482716" cy="1803072"/>
          </a:xfrm>
        </p:grpSpPr>
        <p:sp>
          <p:nvSpPr>
            <p:cNvPr id="7" name="TextBox 6"/>
            <p:cNvSpPr txBox="1"/>
            <p:nvPr/>
          </p:nvSpPr>
          <p:spPr>
            <a:xfrm>
              <a:off x="2069448" y="3454872"/>
              <a:ext cx="1286571" cy="276999"/>
            </a:xfrm>
            <a:prstGeom prst="rect">
              <a:avLst/>
            </a:prstGeom>
            <a:noFill/>
          </p:spPr>
          <p:txBody>
            <a:bodyPr wrap="none" rtlCol="0">
              <a:spAutoFit/>
            </a:bodyPr>
            <a:lstStyle/>
            <a:p>
              <a:pPr algn="r"/>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8" name="TextBox 7"/>
            <p:cNvSpPr txBox="1"/>
            <p:nvPr/>
          </p:nvSpPr>
          <p:spPr>
            <a:xfrm>
              <a:off x="873303" y="3760542"/>
              <a:ext cx="2482716" cy="997196"/>
            </a:xfrm>
            <a:prstGeom prst="rect">
              <a:avLst/>
            </a:prstGeom>
            <a:noFill/>
          </p:spPr>
          <p:txBody>
            <a:bodyPr wrap="square" rtlCol="0">
              <a:spAutoFit/>
            </a:bodyPr>
            <a:lstStyle/>
            <a:p>
              <a:pPr algn="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gn="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706161" y="2954666"/>
              <a:ext cx="649858" cy="369332"/>
            </a:xfrm>
            <a:prstGeom prst="rect">
              <a:avLst/>
            </a:prstGeom>
            <a:noFill/>
          </p:spPr>
          <p:txBody>
            <a:bodyPr wrap="none" rtlCol="0">
              <a:spAutoFit/>
            </a:bodyPr>
            <a:lstStyle/>
            <a:p>
              <a:pPr algn="r"/>
              <a:r>
                <a:rPr lang="en-US" spc="30">
                  <a:latin typeface="Lato" panose="020F0502020204030203" pitchFamily="34" charset="0"/>
                  <a:ea typeface="Lato" panose="020F0502020204030203" pitchFamily="34" charset="0"/>
                  <a:cs typeface="Lato" panose="020F0502020204030203" pitchFamily="34" charset="0"/>
                </a:rPr>
                <a:t>75%</a:t>
              </a:r>
            </a:p>
          </p:txBody>
        </p:sp>
      </p:grpSp>
      <p:grpSp>
        <p:nvGrpSpPr>
          <p:cNvPr id="10" name="Group 9"/>
          <p:cNvGrpSpPr/>
          <p:nvPr/>
        </p:nvGrpSpPr>
        <p:grpSpPr>
          <a:xfrm>
            <a:off x="8783239" y="3799738"/>
            <a:ext cx="2221908" cy="1826086"/>
            <a:chOff x="8692747" y="2203103"/>
            <a:chExt cx="2221908" cy="1826086"/>
          </a:xfrm>
        </p:grpSpPr>
        <p:sp>
          <p:nvSpPr>
            <p:cNvPr id="11" name="TextBox 10"/>
            <p:cNvSpPr txBox="1"/>
            <p:nvPr/>
          </p:nvSpPr>
          <p:spPr>
            <a:xfrm>
              <a:off x="8692747" y="2726323"/>
              <a:ext cx="1286571" cy="276999"/>
            </a:xfrm>
            <a:prstGeom prst="rect">
              <a:avLst/>
            </a:prstGeom>
            <a:noFill/>
          </p:spPr>
          <p:txBody>
            <a:bodyPr wrap="none" rtlCol="0">
              <a:spAutoFit/>
            </a:bodyPr>
            <a:lstStyle/>
            <a:p>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12" name="TextBox 11"/>
            <p:cNvSpPr txBox="1"/>
            <p:nvPr/>
          </p:nvSpPr>
          <p:spPr>
            <a:xfrm>
              <a:off x="8692748" y="3031993"/>
              <a:ext cx="2221907" cy="997196"/>
            </a:xfrm>
            <a:prstGeom prst="rect">
              <a:avLst/>
            </a:prstGeom>
            <a:noFill/>
          </p:spPr>
          <p:txBody>
            <a:bodyPr wrap="square" rtlCol="0">
              <a:spAutoFit/>
            </a:bodyPr>
            <a:lstStyle/>
            <a:p>
              <a:pP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8692747" y="2203103"/>
              <a:ext cx="649858" cy="369332"/>
            </a:xfrm>
            <a:prstGeom prst="rect">
              <a:avLst/>
            </a:prstGeom>
            <a:noFill/>
          </p:spPr>
          <p:txBody>
            <a:bodyPr wrap="none" rtlCol="0">
              <a:spAutoFit/>
            </a:bodyPr>
            <a:lstStyle/>
            <a:p>
              <a:r>
                <a:rPr lang="en-US" spc="3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4" name="Group 13"/>
          <p:cNvGrpSpPr/>
          <p:nvPr/>
        </p:nvGrpSpPr>
        <p:grpSpPr>
          <a:xfrm>
            <a:off x="3718341" y="2871946"/>
            <a:ext cx="2695263" cy="2712969"/>
            <a:chOff x="3692215" y="2711785"/>
            <a:chExt cx="2695263" cy="2712969"/>
          </a:xfrm>
        </p:grpSpPr>
        <p:grpSp>
          <p:nvGrpSpPr>
            <p:cNvPr id="15" name="Group 14"/>
            <p:cNvGrpSpPr/>
            <p:nvPr/>
          </p:nvGrpSpPr>
          <p:grpSpPr>
            <a:xfrm>
              <a:off x="3692215" y="2711785"/>
              <a:ext cx="2695263" cy="2712969"/>
              <a:chOff x="3348888" y="1823286"/>
              <a:chExt cx="3037397" cy="3057351"/>
            </a:xfrm>
          </p:grpSpPr>
          <p:sp>
            <p:nvSpPr>
              <p:cNvPr id="20" name="Freeform: Shape 2"/>
              <p:cNvSpPr/>
              <p:nvPr/>
            </p:nvSpPr>
            <p:spPr>
              <a:xfrm rot="2890726">
                <a:off x="3338912" y="1887173"/>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1" name="Freeform: Shape 3"/>
              <p:cNvSpPr/>
              <p:nvPr/>
            </p:nvSpPr>
            <p:spPr>
              <a:xfrm rot="2890726">
                <a:off x="3392821" y="1833262"/>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4699184" y="2895796"/>
              <a:ext cx="633488" cy="633488"/>
              <a:chOff x="4699184" y="2945299"/>
              <a:chExt cx="633488" cy="633488"/>
            </a:xfrm>
          </p:grpSpPr>
          <p:sp>
            <p:nvSpPr>
              <p:cNvPr id="18" name="Oval 17"/>
              <p:cNvSpPr/>
              <p:nvPr/>
            </p:nvSpPr>
            <p:spPr>
              <a:xfrm>
                <a:off x="4699184" y="2945299"/>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9" name="Shape 2630"/>
              <p:cNvSpPr/>
              <p:nvPr/>
            </p:nvSpPr>
            <p:spPr>
              <a:xfrm>
                <a:off x="4870650" y="3122347"/>
                <a:ext cx="279226" cy="279392"/>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17" name="TextBox 16"/>
            <p:cNvSpPr txBox="1"/>
            <p:nvPr/>
          </p:nvSpPr>
          <p:spPr>
            <a:xfrm>
              <a:off x="4718262" y="3692079"/>
              <a:ext cx="584002" cy="338554"/>
            </a:xfrm>
            <a:prstGeom prst="rect">
              <a:avLst/>
            </a:prstGeom>
            <a:noFill/>
          </p:spPr>
          <p:txBody>
            <a:bodyPr wrap="squar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UP </a:t>
              </a:r>
            </a:p>
          </p:txBody>
        </p:sp>
      </p:grpSp>
      <p:grpSp>
        <p:nvGrpSpPr>
          <p:cNvPr id="22" name="Group 21"/>
          <p:cNvGrpSpPr/>
          <p:nvPr/>
        </p:nvGrpSpPr>
        <p:grpSpPr>
          <a:xfrm>
            <a:off x="5828405" y="2454194"/>
            <a:ext cx="2695263" cy="2712969"/>
            <a:chOff x="5802279" y="2294033"/>
            <a:chExt cx="2695263" cy="2712969"/>
          </a:xfrm>
        </p:grpSpPr>
        <p:grpSp>
          <p:nvGrpSpPr>
            <p:cNvPr id="23" name="Group 22"/>
            <p:cNvGrpSpPr/>
            <p:nvPr/>
          </p:nvGrpSpPr>
          <p:grpSpPr>
            <a:xfrm>
              <a:off x="5802279" y="2294033"/>
              <a:ext cx="2695263" cy="2712969"/>
              <a:chOff x="5711803" y="1325549"/>
              <a:chExt cx="3037397" cy="3057351"/>
            </a:xfrm>
          </p:grpSpPr>
          <p:sp>
            <p:nvSpPr>
              <p:cNvPr id="28" name="Freeform: Shape 5"/>
              <p:cNvSpPr/>
              <p:nvPr/>
            </p:nvSpPr>
            <p:spPr>
              <a:xfrm rot="13690726">
                <a:off x="5755736" y="1335525"/>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Shape 6"/>
              <p:cNvSpPr/>
              <p:nvPr/>
            </p:nvSpPr>
            <p:spPr>
              <a:xfrm rot="13690726">
                <a:off x="5701827" y="1389436"/>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6860421" y="4196035"/>
              <a:ext cx="633488" cy="633488"/>
              <a:chOff x="4100747" y="2851516"/>
              <a:chExt cx="633488" cy="633488"/>
            </a:xfrm>
          </p:grpSpPr>
          <p:sp>
            <p:nvSpPr>
              <p:cNvPr id="26" name="Oval 25"/>
              <p:cNvSpPr/>
              <p:nvPr/>
            </p:nvSpPr>
            <p:spPr>
              <a:xfrm>
                <a:off x="4100747" y="2851516"/>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7" name="Shape 2628"/>
              <p:cNvSpPr/>
              <p:nvPr/>
            </p:nvSpPr>
            <p:spPr>
              <a:xfrm>
                <a:off x="4273483" y="3053968"/>
                <a:ext cx="279400" cy="22858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25" name="TextBox 24"/>
            <p:cNvSpPr txBox="1"/>
            <p:nvPr/>
          </p:nvSpPr>
          <p:spPr>
            <a:xfrm>
              <a:off x="6723845" y="3692079"/>
              <a:ext cx="889346" cy="338554"/>
            </a:xfrm>
            <a:prstGeom prst="rect">
              <a:avLst/>
            </a:prstGeom>
            <a:noFill/>
          </p:spPr>
          <p:txBody>
            <a:bodyPr wrap="non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DOWN</a:t>
              </a:r>
            </a:p>
          </p:txBody>
        </p:sp>
      </p:grpSp>
    </p:spTree>
    <p:extLst>
      <p:ext uri="{BB962C8B-B14F-4D97-AF65-F5344CB8AC3E}">
        <p14:creationId xmlns:p14="http://schemas.microsoft.com/office/powerpoint/2010/main" val="203716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a:extLst>
              <a:ext uri="{FF2B5EF4-FFF2-40B4-BE49-F238E27FC236}">
                <a16:creationId xmlns="" xmlns:a16="http://schemas.microsoft.com/office/drawing/2014/main" id="{5AA0A722-ABC3-48CE-9FCC-F638F648F3CF}"/>
              </a:ext>
            </a:extLst>
          </p:cNvPr>
          <p:cNvSpPr/>
          <p:nvPr/>
        </p:nvSpPr>
        <p:spPr>
          <a:xfrm>
            <a:off x="10172732" y="2415566"/>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 xmlns:a16="http://schemas.microsoft.com/office/drawing/2014/main" id="{C1E758CE-24CF-422A-AD18-7B7D09613D79}"/>
              </a:ext>
            </a:extLst>
          </p:cNvPr>
          <p:cNvSpPr/>
          <p:nvPr/>
        </p:nvSpPr>
        <p:spPr>
          <a:xfrm>
            <a:off x="2597618"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8" name="Oval 7">
            <a:extLst>
              <a:ext uri="{FF2B5EF4-FFF2-40B4-BE49-F238E27FC236}">
                <a16:creationId xmlns="" xmlns:a16="http://schemas.microsoft.com/office/drawing/2014/main" id="{F01A0F2D-A0C4-4B35-A334-39BCD1467EA2}"/>
              </a:ext>
            </a:extLst>
          </p:cNvPr>
          <p:cNvSpPr/>
          <p:nvPr/>
        </p:nvSpPr>
        <p:spPr>
          <a:xfrm>
            <a:off x="5122656"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 xmlns:a16="http://schemas.microsoft.com/office/drawing/2014/main" id="{6EC210F0-BBB0-40B0-8DAF-5D61BC0573B7}"/>
              </a:ext>
            </a:extLst>
          </p:cNvPr>
          <p:cNvSpPr/>
          <p:nvPr/>
        </p:nvSpPr>
        <p:spPr>
          <a:xfrm>
            <a:off x="7647694" y="2415567"/>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0" name="Arrow: Notched Right 72">
            <a:extLst>
              <a:ext uri="{FF2B5EF4-FFF2-40B4-BE49-F238E27FC236}">
                <a16:creationId xmlns="" xmlns:a16="http://schemas.microsoft.com/office/drawing/2014/main" id="{C7819614-1834-4BD4-B1B0-19D25D12533F}"/>
              </a:ext>
            </a:extLst>
          </p:cNvPr>
          <p:cNvSpPr/>
          <p:nvPr/>
        </p:nvSpPr>
        <p:spPr>
          <a:xfrm>
            <a:off x="890281"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1" name="Arrow: Notched Right 73">
            <a:extLst>
              <a:ext uri="{FF2B5EF4-FFF2-40B4-BE49-F238E27FC236}">
                <a16:creationId xmlns="" xmlns:a16="http://schemas.microsoft.com/office/drawing/2014/main" id="{3110C29B-5F16-4BA1-8EEB-C3EAE2AF180A}"/>
              </a:ext>
            </a:extLst>
          </p:cNvPr>
          <p:cNvSpPr/>
          <p:nvPr/>
        </p:nvSpPr>
        <p:spPr>
          <a:xfrm>
            <a:off x="3422407"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2" name="Arrow: Notched Right 127">
            <a:extLst>
              <a:ext uri="{FF2B5EF4-FFF2-40B4-BE49-F238E27FC236}">
                <a16:creationId xmlns="" xmlns:a16="http://schemas.microsoft.com/office/drawing/2014/main" id="{9971B893-B1DB-41AF-9269-9F57CC3AC669}"/>
              </a:ext>
            </a:extLst>
          </p:cNvPr>
          <p:cNvSpPr/>
          <p:nvPr/>
        </p:nvSpPr>
        <p:spPr>
          <a:xfrm>
            <a:off x="5954533"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3" name="Arrow: Notched Right 128">
            <a:extLst>
              <a:ext uri="{FF2B5EF4-FFF2-40B4-BE49-F238E27FC236}">
                <a16:creationId xmlns="" xmlns:a16="http://schemas.microsoft.com/office/drawing/2014/main" id="{786180D3-A5B5-4A1B-8C67-A7429238EFA4}"/>
              </a:ext>
            </a:extLst>
          </p:cNvPr>
          <p:cNvSpPr/>
          <p:nvPr/>
        </p:nvSpPr>
        <p:spPr>
          <a:xfrm>
            <a:off x="8493625"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05ECB592-529C-41B3-A219-9DA14DF7208D}"/>
              </a:ext>
            </a:extLst>
          </p:cNvPr>
          <p:cNvSpPr txBox="1"/>
          <p:nvPr/>
        </p:nvSpPr>
        <p:spPr>
          <a:xfrm>
            <a:off x="273283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15" name="TextBox 14">
            <a:extLst>
              <a:ext uri="{FF2B5EF4-FFF2-40B4-BE49-F238E27FC236}">
                <a16:creationId xmlns="" xmlns:a16="http://schemas.microsoft.com/office/drawing/2014/main" id="{C5062653-842B-46E0-B5F7-D2EDF3D42095}"/>
              </a:ext>
            </a:extLst>
          </p:cNvPr>
          <p:cNvSpPr txBox="1"/>
          <p:nvPr/>
        </p:nvSpPr>
        <p:spPr>
          <a:xfrm>
            <a:off x="5236733"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16" name="TextBox 15">
            <a:extLst>
              <a:ext uri="{FF2B5EF4-FFF2-40B4-BE49-F238E27FC236}">
                <a16:creationId xmlns="" xmlns:a16="http://schemas.microsoft.com/office/drawing/2014/main" id="{68E0FCBE-CDA0-4F96-87A5-0378DD89B979}"/>
              </a:ext>
            </a:extLst>
          </p:cNvPr>
          <p:cNvSpPr txBox="1"/>
          <p:nvPr/>
        </p:nvSpPr>
        <p:spPr>
          <a:xfrm>
            <a:off x="775891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17" name="TextBox 16">
            <a:extLst>
              <a:ext uri="{FF2B5EF4-FFF2-40B4-BE49-F238E27FC236}">
                <a16:creationId xmlns="" xmlns:a16="http://schemas.microsoft.com/office/drawing/2014/main" id="{B6FA9C36-6C16-426C-AD7D-FA564B6DDEB2}"/>
              </a:ext>
            </a:extLst>
          </p:cNvPr>
          <p:cNvSpPr txBox="1"/>
          <p:nvPr/>
        </p:nvSpPr>
        <p:spPr>
          <a:xfrm>
            <a:off x="10281101"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sp>
        <p:nvSpPr>
          <p:cNvPr id="18" name="TextBox 17">
            <a:extLst>
              <a:ext uri="{FF2B5EF4-FFF2-40B4-BE49-F238E27FC236}">
                <a16:creationId xmlns="" xmlns:a16="http://schemas.microsoft.com/office/drawing/2014/main" id="{8BFAEE5E-32AB-49AB-955D-E78EBFD733C1}"/>
              </a:ext>
            </a:extLst>
          </p:cNvPr>
          <p:cNvSpPr txBox="1"/>
          <p:nvPr/>
        </p:nvSpPr>
        <p:spPr>
          <a:xfrm>
            <a:off x="1281208"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19" name="Rectangle 18">
            <a:extLst>
              <a:ext uri="{FF2B5EF4-FFF2-40B4-BE49-F238E27FC236}">
                <a16:creationId xmlns="" xmlns:a16="http://schemas.microsoft.com/office/drawing/2014/main" id="{EABD450F-569F-4192-AC7F-520D859311E6}"/>
              </a:ext>
            </a:extLst>
          </p:cNvPr>
          <p:cNvSpPr/>
          <p:nvPr/>
        </p:nvSpPr>
        <p:spPr>
          <a:xfrm>
            <a:off x="964634" y="4840156"/>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67C238F7-92A1-4A7D-AB96-08FC535689B1}"/>
              </a:ext>
            </a:extLst>
          </p:cNvPr>
          <p:cNvSpPr/>
          <p:nvPr/>
        </p:nvSpPr>
        <p:spPr>
          <a:xfrm>
            <a:off x="3639868"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6945533B-69AC-45C1-9C0A-ECF8E9DD8DB2}"/>
              </a:ext>
            </a:extLst>
          </p:cNvPr>
          <p:cNvSpPr/>
          <p:nvPr/>
        </p:nvSpPr>
        <p:spPr>
          <a:xfrm>
            <a:off x="6171994"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 xmlns:a16="http://schemas.microsoft.com/office/drawing/2014/main" id="{B4DAD31B-A5BF-4DC4-AECF-CAFE6815300B}"/>
              </a:ext>
            </a:extLst>
          </p:cNvPr>
          <p:cNvSpPr/>
          <p:nvPr/>
        </p:nvSpPr>
        <p:spPr>
          <a:xfrm>
            <a:off x="8711086" y="4840154"/>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8655DBCD-1567-4046-B087-2EC9D726F3E6}"/>
              </a:ext>
            </a:extLst>
          </p:cNvPr>
          <p:cNvSpPr txBox="1"/>
          <p:nvPr/>
        </p:nvSpPr>
        <p:spPr>
          <a:xfrm>
            <a:off x="3813334"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4" name="TextBox 23">
            <a:extLst>
              <a:ext uri="{FF2B5EF4-FFF2-40B4-BE49-F238E27FC236}">
                <a16:creationId xmlns="" xmlns:a16="http://schemas.microsoft.com/office/drawing/2014/main" id="{97C9499F-FAF1-474C-BAED-01087EF2FDAD}"/>
              </a:ext>
            </a:extLst>
          </p:cNvPr>
          <p:cNvSpPr txBox="1"/>
          <p:nvPr/>
        </p:nvSpPr>
        <p:spPr>
          <a:xfrm>
            <a:off x="6322191" y="3509101"/>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5" name="TextBox 24">
            <a:extLst>
              <a:ext uri="{FF2B5EF4-FFF2-40B4-BE49-F238E27FC236}">
                <a16:creationId xmlns="" xmlns:a16="http://schemas.microsoft.com/office/drawing/2014/main" id="{9FB0FCD4-CB40-4347-BC1A-0B953C927D7B}"/>
              </a:ext>
            </a:extLst>
          </p:cNvPr>
          <p:cNvSpPr txBox="1"/>
          <p:nvPr/>
        </p:nvSpPr>
        <p:spPr>
          <a:xfrm>
            <a:off x="8854317" y="3509984"/>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Tree>
    <p:extLst>
      <p:ext uri="{BB962C8B-B14F-4D97-AF65-F5344CB8AC3E}">
        <p14:creationId xmlns:p14="http://schemas.microsoft.com/office/powerpoint/2010/main" val="250897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7737" y="158839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17737" y="3631956"/>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1097249" y="296028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Oval 16"/>
          <p:cNvSpPr/>
          <p:nvPr/>
        </p:nvSpPr>
        <p:spPr>
          <a:xfrm>
            <a:off x="7567950" y="4386470"/>
            <a:ext cx="828000" cy="828000"/>
          </a:xfrm>
          <a:prstGeom prst="ellipse">
            <a:avLst/>
          </a:prstGeom>
          <a:solidFill>
            <a:schemeClr val="accent2"/>
          </a:solidFill>
          <a:ln>
            <a:noFill/>
          </a:ln>
          <a:effectLst>
            <a:outerShdw blurRad="76200" dist="25400" dir="5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853"/>
          <p:cNvSpPr/>
          <p:nvPr/>
        </p:nvSpPr>
        <p:spPr>
          <a:xfrm>
            <a:off x="7819950" y="4638470"/>
            <a:ext cx="324000" cy="324000"/>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59355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THANK</a:t>
            </a:r>
            <a:endParaRPr lang="en-ID" sz="6600" b="1" spc="600" dirty="0">
              <a:solidFill>
                <a:schemeClr val="accent2"/>
              </a:solidFill>
              <a:latin typeface="Montserrat" panose="00000500000000000000" pitchFamily="50" charset="0"/>
            </a:endParaRPr>
          </a:p>
        </p:txBody>
      </p:sp>
      <p:grpSp>
        <p:nvGrpSpPr>
          <p:cNvPr id="5" name="Group 4"/>
          <p:cNvGrpSpPr/>
          <p:nvPr/>
        </p:nvGrpSpPr>
        <p:grpSpPr>
          <a:xfrm>
            <a:off x="4990038" y="4577630"/>
            <a:ext cx="2158912" cy="540000"/>
            <a:chOff x="5008740" y="4415586"/>
            <a:chExt cx="2158912" cy="540000"/>
          </a:xfrm>
        </p:grpSpPr>
        <p:sp>
          <p:nvSpPr>
            <p:cNvPr id="6"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11" name="contact@investor.com…"/>
          <p:cNvSpPr/>
          <p:nvPr/>
        </p:nvSpPr>
        <p:spPr>
          <a:xfrm>
            <a:off x="4380393" y="3552667"/>
            <a:ext cx="3378201" cy="603251"/>
          </a:xfrm>
          <a:prstGeom prst="rect">
            <a:avLst/>
          </a:prstGeom>
          <a:ln w="12700"/>
          <a:extLst>
            <a:ext uri="{C572A759-6A51-4108-AA02-DFA0A04FC94B}">
              <ma14:wrappingTextBoxFlag xmlns:ma14="http://schemas.microsoft.com/office/mac/drawingml/2011/main" xmlns="" val="1"/>
            </a:ext>
          </a:extLst>
        </p:spPr>
        <p:txBody>
          <a:bodyPr lIns="0" tIns="0" rIns="0" bIns="0"/>
          <a:lstStyle/>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Contact@investor.Com</a:t>
            </a:r>
          </a:p>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Support@investor.Com</a:t>
            </a:r>
            <a:endParaRPr lang="id-ID" sz="15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89716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00903" y="17724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00903" y="3816047"/>
            <a:ext cx="2798887"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6" name="A business that makes nothing…"/>
          <p:cNvSpPr txBox="1"/>
          <p:nvPr/>
        </p:nvSpPr>
        <p:spPr>
          <a:xfrm>
            <a:off x="580415" y="31443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Rectangle 7"/>
          <p:cNvSpPr/>
          <p:nvPr/>
        </p:nvSpPr>
        <p:spPr>
          <a:xfrm>
            <a:off x="1044241" y="5105326"/>
            <a:ext cx="2255549" cy="754437"/>
          </a:xfrm>
          <a:prstGeom prst="rect">
            <a:avLst/>
          </a:prstGeom>
        </p:spPr>
        <p:txBody>
          <a:bodyPr wrap="square">
            <a:spAutoFit/>
          </a:bodyPr>
          <a:lstStyle/>
          <a:p>
            <a:pPr algn="just">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580415" y="5220325"/>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41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974050" y="1257095"/>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974050" y="3300652"/>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053562" y="2628977"/>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7"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xmlns="" id="{B36DFBD0-64DC-495E-9135-03E664117468}"/>
              </a:ext>
            </a:extLst>
          </p:cNvPr>
          <p:cNvGrpSpPr/>
          <p:nvPr/>
        </p:nvGrpSpPr>
        <p:grpSpPr>
          <a:xfrm>
            <a:off x="6053562" y="4866535"/>
            <a:ext cx="4054449" cy="989816"/>
            <a:chOff x="5754857" y="3634934"/>
            <a:chExt cx="5144656" cy="1084038"/>
          </a:xfrm>
        </p:grpSpPr>
        <p:sp>
          <p:nvSpPr>
            <p:cNvPr id="10" name="Rectangle 9">
              <a:extLst>
                <a:ext uri="{FF2B5EF4-FFF2-40B4-BE49-F238E27FC236}">
                  <a16:creationId xmlns:a16="http://schemas.microsoft.com/office/drawing/2014/main" xmlns="" id="{E7E810FB-521F-4C94-AB6D-4799C046431B}"/>
                </a:ext>
              </a:extLst>
            </p:cNvPr>
            <p:cNvSpPr/>
            <p:nvPr/>
          </p:nvSpPr>
          <p:spPr>
            <a:xfrm>
              <a:off x="5754857" y="3634934"/>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Multi Vitamin</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ounded Rectangle 10">
              <a:extLst>
                <a:ext uri="{FF2B5EF4-FFF2-40B4-BE49-F238E27FC236}">
                  <a16:creationId xmlns:a16="http://schemas.microsoft.com/office/drawing/2014/main" xmlns="" id="{E9A4778E-03B1-476C-BA73-32449A13612E}"/>
                </a:ext>
              </a:extLst>
            </p:cNvPr>
            <p:cNvSpPr/>
            <p:nvPr/>
          </p:nvSpPr>
          <p:spPr>
            <a:xfrm rot="5400000">
              <a:off x="7884638" y="1846058"/>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a:extLst>
                <a:ext uri="{FF2B5EF4-FFF2-40B4-BE49-F238E27FC236}">
                  <a16:creationId xmlns:a16="http://schemas.microsoft.com/office/drawing/2014/main" xmlns="" id="{CF6FC2C8-F575-480F-9FCB-FA39EA830BE1}"/>
                </a:ext>
              </a:extLst>
            </p:cNvPr>
            <p:cNvSpPr/>
            <p:nvPr/>
          </p:nvSpPr>
          <p:spPr>
            <a:xfrm>
              <a:off x="5763383" y="3972580"/>
              <a:ext cx="3294892" cy="59621"/>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16DF836F-E789-419A-8E16-2706684C7DBD}"/>
                </a:ext>
              </a:extLst>
            </p:cNvPr>
            <p:cNvSpPr/>
            <p:nvPr/>
          </p:nvSpPr>
          <p:spPr>
            <a:xfrm>
              <a:off x="10272168" y="3892257"/>
              <a:ext cx="627345" cy="261227"/>
            </a:xfrm>
            <a:prstGeom prst="rect">
              <a:avLst/>
            </a:prstGeom>
          </p:spPr>
          <p:txBody>
            <a:bodyPr wrap="none">
              <a:noAutofit/>
            </a:bodyPr>
            <a:lstStyle/>
            <a:p>
              <a:pPr>
                <a:lnSpc>
                  <a:spcPct val="95000"/>
                </a:lnSpc>
              </a:pPr>
              <a:r>
                <a:rPr lang="id-ID"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F6D04963-3DF4-4FF1-AD59-D5B82285F41E}"/>
                </a:ext>
              </a:extLst>
            </p:cNvPr>
            <p:cNvSpPr/>
            <p:nvPr/>
          </p:nvSpPr>
          <p:spPr>
            <a:xfrm>
              <a:off x="5754857" y="4200422"/>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Healty</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ounded Rectangle 14">
              <a:extLst>
                <a:ext uri="{FF2B5EF4-FFF2-40B4-BE49-F238E27FC236}">
                  <a16:creationId xmlns:a16="http://schemas.microsoft.com/office/drawing/2014/main" xmlns="" id="{4C8958D7-6C11-4D0B-8190-77E478BE5FA3}"/>
                </a:ext>
              </a:extLst>
            </p:cNvPr>
            <p:cNvSpPr/>
            <p:nvPr/>
          </p:nvSpPr>
          <p:spPr>
            <a:xfrm rot="5400000">
              <a:off x="7884638" y="2396797"/>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ounded Rectangle 15">
              <a:extLst>
                <a:ext uri="{FF2B5EF4-FFF2-40B4-BE49-F238E27FC236}">
                  <a16:creationId xmlns:a16="http://schemas.microsoft.com/office/drawing/2014/main" xmlns="" id="{71C4FFF4-CF62-45EA-B0DE-0C7351CC43C5}"/>
                </a:ext>
              </a:extLst>
            </p:cNvPr>
            <p:cNvSpPr/>
            <p:nvPr/>
          </p:nvSpPr>
          <p:spPr>
            <a:xfrm>
              <a:off x="5763381" y="4522173"/>
              <a:ext cx="3749260" cy="64604"/>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3A14F870-EBDB-4713-B535-FA13A43F7413}"/>
                </a:ext>
              </a:extLst>
            </p:cNvPr>
            <p:cNvSpPr/>
            <p:nvPr/>
          </p:nvSpPr>
          <p:spPr>
            <a:xfrm>
              <a:off x="10272168" y="4457745"/>
              <a:ext cx="627345" cy="261227"/>
            </a:xfrm>
            <a:prstGeom prst="rect">
              <a:avLst/>
            </a:prstGeom>
          </p:spPr>
          <p:txBody>
            <a:bodyPr wrap="none">
              <a:noAutofit/>
            </a:bodyPr>
            <a:lstStyle/>
            <a:p>
              <a:pPr>
                <a:lnSpc>
                  <a:spcPct val="95000"/>
                </a:lnSpc>
              </a:pPr>
              <a:r>
                <a:rPr lang="id-ID"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90%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xmlns="" id="{65955FD2-81AC-4069-AB10-D63F678B7369}"/>
                </a:ext>
              </a:extLst>
            </p:cNvPr>
            <p:cNvSpPr>
              <a:spLocks noChangeAspect="1"/>
            </p:cNvSpPr>
            <p:nvPr/>
          </p:nvSpPr>
          <p:spPr>
            <a:xfrm>
              <a:off x="8991960" y="3916048"/>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Oval 18">
              <a:extLst>
                <a:ext uri="{FF2B5EF4-FFF2-40B4-BE49-F238E27FC236}">
                  <a16:creationId xmlns:a16="http://schemas.microsoft.com/office/drawing/2014/main" xmlns="" id="{F395A3FD-C46A-4DC1-9C38-0FC524BF02A6}"/>
                </a:ext>
              </a:extLst>
            </p:cNvPr>
            <p:cNvSpPr>
              <a:spLocks noChangeAspect="1"/>
            </p:cNvSpPr>
            <p:nvPr/>
          </p:nvSpPr>
          <p:spPr>
            <a:xfrm>
              <a:off x="9470237" y="4457745"/>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7534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567164" y="262206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7" name="Rectangle 16"/>
          <p:cNvSpPr/>
          <p:nvPr/>
        </p:nvSpPr>
        <p:spPr>
          <a:xfrm>
            <a:off x="567165" y="4665626"/>
            <a:ext cx="3395236"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A business that makes nothing…"/>
          <p:cNvSpPr txBox="1"/>
          <p:nvPr/>
        </p:nvSpPr>
        <p:spPr>
          <a:xfrm>
            <a:off x="646676" y="399395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Oval 20"/>
          <p:cNvSpPr/>
          <p:nvPr/>
        </p:nvSpPr>
        <p:spPr>
          <a:xfrm>
            <a:off x="6885991" y="4387238"/>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017"/>
          <p:cNvSpPr/>
          <p:nvPr/>
        </p:nvSpPr>
        <p:spPr>
          <a:xfrm>
            <a:off x="7030890" y="4542548"/>
            <a:ext cx="286203" cy="265380"/>
          </a:xfrm>
          <a:custGeom>
            <a:avLst/>
            <a:gdLst/>
            <a:ahLst/>
            <a:cxnLst/>
            <a:rect l="0" t="0" r="0" b="0"/>
            <a:pathLst>
              <a:path w="120000" h="120000" extrusionOk="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Oval 22"/>
          <p:cNvSpPr/>
          <p:nvPr/>
        </p:nvSpPr>
        <p:spPr>
          <a:xfrm>
            <a:off x="8790692" y="4408244"/>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10483093" y="4377626"/>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56"/>
          <p:cNvSpPr/>
          <p:nvPr/>
        </p:nvSpPr>
        <p:spPr>
          <a:xfrm>
            <a:off x="8956138" y="4597982"/>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678A7655-5B3F-4897-AF1D-9837583C48E8}"/>
              </a:ext>
            </a:extLst>
          </p:cNvPr>
          <p:cNvSpPr/>
          <p:nvPr/>
        </p:nvSpPr>
        <p:spPr>
          <a:xfrm>
            <a:off x="64521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0" name="Rectangle 29">
            <a:extLst>
              <a:ext uri="{FF2B5EF4-FFF2-40B4-BE49-F238E27FC236}">
                <a16:creationId xmlns:a16="http://schemas.microsoft.com/office/drawing/2014/main" xmlns="" id="{678A7655-5B3F-4897-AF1D-9837583C48E8}"/>
              </a:ext>
            </a:extLst>
          </p:cNvPr>
          <p:cNvSpPr/>
          <p:nvPr/>
        </p:nvSpPr>
        <p:spPr>
          <a:xfrm>
            <a:off x="83568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1" name="Rectangle 30">
            <a:extLst>
              <a:ext uri="{FF2B5EF4-FFF2-40B4-BE49-F238E27FC236}">
                <a16:creationId xmlns:a16="http://schemas.microsoft.com/office/drawing/2014/main" xmlns="" id="{678A7655-5B3F-4897-AF1D-9837583C48E8}"/>
              </a:ext>
            </a:extLst>
          </p:cNvPr>
          <p:cNvSpPr/>
          <p:nvPr/>
        </p:nvSpPr>
        <p:spPr>
          <a:xfrm>
            <a:off x="10049241"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3" name="Rectangle 32"/>
          <p:cNvSpPr/>
          <p:nvPr/>
        </p:nvSpPr>
        <p:spPr>
          <a:xfrm>
            <a:off x="63459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82506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47121"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Shape 5086"/>
          <p:cNvSpPr/>
          <p:nvPr/>
        </p:nvSpPr>
        <p:spPr>
          <a:xfrm>
            <a:off x="10677719" y="4577005"/>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87996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984496" y="3380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5274147" y="1893958"/>
            <a:ext cx="4413194"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A business that makes nothing…"/>
          <p:cNvSpPr txBox="1"/>
          <p:nvPr/>
        </p:nvSpPr>
        <p:spPr>
          <a:xfrm>
            <a:off x="1064008" y="17098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Oval 11"/>
          <p:cNvSpPr/>
          <p:nvPr/>
        </p:nvSpPr>
        <p:spPr>
          <a:xfrm>
            <a:off x="10715103" y="2929547"/>
            <a:ext cx="828000" cy="82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59"/>
          <p:cNvSpPr/>
          <p:nvPr/>
        </p:nvSpPr>
        <p:spPr>
          <a:xfrm>
            <a:off x="10923254" y="3182538"/>
            <a:ext cx="411698" cy="322017"/>
          </a:xfrm>
          <a:custGeom>
            <a:avLst/>
            <a:gdLst/>
            <a:ahLst/>
            <a:cxnLst/>
            <a:rect l="0" t="0" r="0" b="0"/>
            <a:pathLst>
              <a:path w="120000" h="120000" extrusionOk="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1288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599585" y="3138921"/>
            <a:ext cx="5177344" cy="580159"/>
          </a:xfrm>
          <a:prstGeom prst="rect">
            <a:avLst/>
          </a:prstGeom>
          <a:noFill/>
        </p:spPr>
        <p:txBody>
          <a:bodyPr wrap="square" rtlCol="0">
            <a:spAutoFit/>
          </a:bodyPr>
          <a:lstStyle/>
          <a:p>
            <a:pPr algn="ctr">
              <a:lnSpc>
                <a:spcPct val="150000"/>
              </a:lnSpc>
            </a:pP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WRITE</a:t>
            </a:r>
            <a:r>
              <a:rPr lang="id-ID" sz="2400" b="1" spc="300"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SOMETHING HERE</a:t>
            </a:r>
            <a:endParaRPr lang="en-US" sz="2400" b="1" spc="3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Subtitle 2"/>
          <p:cNvSpPr txBox="1">
            <a:spLocks/>
          </p:cNvSpPr>
          <p:nvPr/>
        </p:nvSpPr>
        <p:spPr>
          <a:xfrm>
            <a:off x="6518223" y="120408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p:cNvSpPr/>
          <p:nvPr/>
        </p:nvSpPr>
        <p:spPr>
          <a:xfrm>
            <a:off x="6518223" y="3247643"/>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A business that makes nothing…"/>
          <p:cNvSpPr txBox="1"/>
          <p:nvPr/>
        </p:nvSpPr>
        <p:spPr>
          <a:xfrm>
            <a:off x="6597735" y="257596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Shape 4834">
            <a:extLst>
              <a:ext uri="{FF2B5EF4-FFF2-40B4-BE49-F238E27FC236}">
                <a16:creationId xmlns:a16="http://schemas.microsoft.com/office/drawing/2014/main" xmlns="" id="{33CF7442-A459-465C-9948-C1D706634C90}"/>
              </a:ext>
            </a:extLst>
          </p:cNvPr>
          <p:cNvSpPr/>
          <p:nvPr/>
        </p:nvSpPr>
        <p:spPr>
          <a:xfrm>
            <a:off x="6597735" y="4683992"/>
            <a:ext cx="510072" cy="517707"/>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7368484" y="481352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Shape 5118">
            <a:extLst>
              <a:ext uri="{FF2B5EF4-FFF2-40B4-BE49-F238E27FC236}">
                <a16:creationId xmlns:a16="http://schemas.microsoft.com/office/drawing/2014/main" xmlns="" id="{7AB7A190-B373-4E1A-94FB-1D4BB1FCBEDC}"/>
              </a:ext>
            </a:extLst>
          </p:cNvPr>
          <p:cNvSpPr/>
          <p:nvPr/>
        </p:nvSpPr>
        <p:spPr>
          <a:xfrm>
            <a:off x="6597735" y="5658756"/>
            <a:ext cx="540000" cy="46800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7368484" y="565875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9524728" y="4814712"/>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9524728" y="5686054"/>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28"/>
          <p:cNvSpPr>
            <a:spLocks noEditPoints="1"/>
          </p:cNvSpPr>
          <p:nvPr/>
        </p:nvSpPr>
        <p:spPr bwMode="auto">
          <a:xfrm>
            <a:off x="9585653" y="4891716"/>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 name="Freeform 28"/>
          <p:cNvSpPr>
            <a:spLocks noEditPoints="1"/>
          </p:cNvSpPr>
          <p:nvPr/>
        </p:nvSpPr>
        <p:spPr bwMode="auto">
          <a:xfrm>
            <a:off x="9596728" y="5776054"/>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59100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548550" y="6209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A business that makes nothing…"/>
          <p:cNvSpPr txBox="1"/>
          <p:nvPr/>
        </p:nvSpPr>
        <p:spPr>
          <a:xfrm>
            <a:off x="628062" y="19928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Rectangle 11"/>
          <p:cNvSpPr/>
          <p:nvPr/>
        </p:nvSpPr>
        <p:spPr>
          <a:xfrm>
            <a:off x="7526222" y="3101870"/>
            <a:ext cx="3777882"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hape 2769"/>
          <p:cNvSpPr/>
          <p:nvPr/>
        </p:nvSpPr>
        <p:spPr>
          <a:xfrm>
            <a:off x="7666383" y="4861293"/>
            <a:ext cx="324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Rectangle 17">
            <a:extLst>
              <a:ext uri="{FF2B5EF4-FFF2-40B4-BE49-F238E27FC236}">
                <a16:creationId xmlns:a16="http://schemas.microsoft.com/office/drawing/2014/main" xmlns="" id="{678A7655-5B3F-4897-AF1D-9837583C48E8}"/>
              </a:ext>
            </a:extLst>
          </p:cNvPr>
          <p:cNvSpPr/>
          <p:nvPr/>
        </p:nvSpPr>
        <p:spPr>
          <a:xfrm>
            <a:off x="8150916" y="4941404"/>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Shape 2768"/>
          <p:cNvSpPr/>
          <p:nvPr/>
        </p:nvSpPr>
        <p:spPr>
          <a:xfrm>
            <a:off x="7666383" y="5970461"/>
            <a:ext cx="432000" cy="216000"/>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Rectangle 19">
            <a:extLst>
              <a:ext uri="{FF2B5EF4-FFF2-40B4-BE49-F238E27FC236}">
                <a16:creationId xmlns:a16="http://schemas.microsoft.com/office/drawing/2014/main" xmlns="" id="{678A7655-5B3F-4897-AF1D-9837583C48E8}"/>
              </a:ext>
            </a:extLst>
          </p:cNvPr>
          <p:cNvSpPr/>
          <p:nvPr/>
        </p:nvSpPr>
        <p:spPr>
          <a:xfrm>
            <a:off x="8151908" y="5924572"/>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924175F9-8E9C-4E2C-AFA4-6153FC3FDC12}"/>
              </a:ext>
            </a:extLst>
          </p:cNvPr>
          <p:cNvSpPr txBox="1"/>
          <p:nvPr/>
        </p:nvSpPr>
        <p:spPr>
          <a:xfrm>
            <a:off x="7526222" y="2552899"/>
            <a:ext cx="2225645" cy="422552"/>
          </a:xfrm>
          <a:prstGeom prst="rect">
            <a:avLst/>
          </a:prstGeom>
          <a:noFill/>
        </p:spPr>
        <p:txBody>
          <a:bodyPr wrap="square" rtlCol="0">
            <a:spAutoFit/>
          </a:bodyPr>
          <a:lstStyle/>
          <a:p>
            <a:pPr>
              <a:lnSpc>
                <a:spcPct val="150000"/>
              </a:lnSpc>
            </a:pPr>
            <a:r>
              <a:rPr lang="en-US" sz="1600" b="1" spc="300" dirty="0" smtClean="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600" b="1" spc="300" dirty="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086706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941</TotalTime>
  <Words>2247</Words>
  <Application>Microsoft Office PowerPoint</Application>
  <PresentationFormat>Widescreen</PresentationFormat>
  <Paragraphs>347</Paragraphs>
  <Slides>30</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맑은 고딕</vt:lpstr>
      <vt:lpstr>Noto Sans JP Black</vt:lpstr>
      <vt:lpstr>Arial</vt:lpstr>
      <vt:lpstr>Calibri</vt:lpstr>
      <vt:lpstr>Gill Sans</vt:lpstr>
      <vt:lpstr>Helvetica Neue</vt:lpstr>
      <vt:lpstr>Helvetica Neue Medium</vt:lpstr>
      <vt:lpstr>Helvetica Neue UltraLight</vt:lpstr>
      <vt:lpstr>Lato</vt:lpstr>
      <vt:lpstr>Lato Black</vt:lpstr>
      <vt:lpstr>Lato Light</vt:lpstr>
      <vt:lpstr>Montserrat</vt:lpstr>
      <vt:lpstr>Roboto</vt:lpstr>
      <vt:lpstr>Roboto Bold</vt:lpstr>
      <vt:lpstr>Roboto Light</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Apish</cp:lastModifiedBy>
  <cp:revision>379</cp:revision>
  <dcterms:created xsi:type="dcterms:W3CDTF">2018-07-17T11:16:02Z</dcterms:created>
  <dcterms:modified xsi:type="dcterms:W3CDTF">2020-09-14T17:10:37Z</dcterms:modified>
</cp:coreProperties>
</file>