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Lst>
  <p:sldSz cy="6858000" cx="12192000"/>
  <p:notesSz cx="6858000" cy="9144000"/>
  <p:embeddedFontLst>
    <p:embeddedFont>
      <p:font typeface="Roboto"/>
      <p:regular r:id="rId36"/>
      <p:bold r:id="rId37"/>
      <p:italic r:id="rId38"/>
      <p:boldItalic r:id="rId39"/>
    </p:embeddedFont>
    <p:embeddedFont>
      <p:font typeface="Montserrat"/>
      <p:regular r:id="rId40"/>
      <p:bold r:id="rId41"/>
      <p:italic r:id="rId42"/>
      <p:boldItalic r:id="rId43"/>
    </p:embeddedFont>
    <p:embeddedFont>
      <p:font typeface="Lato"/>
      <p:regular r:id="rId44"/>
      <p:bold r:id="rId45"/>
      <p:italic r:id="rId46"/>
      <p:boldItalic r:id="rId47"/>
    </p:embeddedFont>
    <p:embeddedFont>
      <p:font typeface="Lato Light"/>
      <p:regular r:id="rId48"/>
      <p:bold r:id="rId49"/>
      <p:italic r:id="rId50"/>
      <p:boldItalic r:id="rId51"/>
    </p:embeddedFont>
    <p:embeddedFont>
      <p:font typeface="Lato Black"/>
      <p:bold r:id="rId52"/>
      <p:boldItalic r:id="rId5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Montserrat-regular.fntdata"/><Relationship Id="rId42" Type="http://schemas.openxmlformats.org/officeDocument/2006/relationships/font" Target="fonts/Montserrat-italic.fntdata"/><Relationship Id="rId41" Type="http://schemas.openxmlformats.org/officeDocument/2006/relationships/font" Target="fonts/Montserrat-bold.fntdata"/><Relationship Id="rId44" Type="http://schemas.openxmlformats.org/officeDocument/2006/relationships/font" Target="fonts/Lato-regular.fntdata"/><Relationship Id="rId43" Type="http://schemas.openxmlformats.org/officeDocument/2006/relationships/font" Target="fonts/Montserrat-boldItalic.fntdata"/><Relationship Id="rId46" Type="http://schemas.openxmlformats.org/officeDocument/2006/relationships/font" Target="fonts/Lato-italic.fntdata"/><Relationship Id="rId45" Type="http://schemas.openxmlformats.org/officeDocument/2006/relationships/font" Target="fonts/Lato-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font" Target="fonts/LatoLight-regular.fntdata"/><Relationship Id="rId47" Type="http://schemas.openxmlformats.org/officeDocument/2006/relationships/font" Target="fonts/Lato-boldItalic.fntdata"/><Relationship Id="rId49" Type="http://schemas.openxmlformats.org/officeDocument/2006/relationships/font" Target="fonts/LatoLight-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font" Target="fonts/Roboto-bold.fntdata"/><Relationship Id="rId36" Type="http://schemas.openxmlformats.org/officeDocument/2006/relationships/font" Target="fonts/Roboto-regular.fntdata"/><Relationship Id="rId39" Type="http://schemas.openxmlformats.org/officeDocument/2006/relationships/font" Target="fonts/Roboto-boldItalic.fntdata"/><Relationship Id="rId38" Type="http://schemas.openxmlformats.org/officeDocument/2006/relationships/font" Target="fonts/Roboto-italic.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LatoLight-boldItalic.fntdata"/><Relationship Id="rId50" Type="http://schemas.openxmlformats.org/officeDocument/2006/relationships/font" Target="fonts/LatoLight-italic.fntdata"/><Relationship Id="rId53" Type="http://schemas.openxmlformats.org/officeDocument/2006/relationships/font" Target="fonts/LatoBlack-boldItalic.fntdata"/><Relationship Id="rId52" Type="http://schemas.openxmlformats.org/officeDocument/2006/relationships/font" Target="fonts/LatoBlack-bold.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 name="Google Shape;69;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5" name="Google Shape;205;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1" name="Google Shape;221;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8" name="Google Shape;248;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2" name="Google Shape;262;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4" name="Google Shape;274;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7" name="Google Shape;287;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0" name="Google Shape;300;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7" name="Google Shape;317;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0" name="Google Shape;340;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6" name="Google Shape;366;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0" name="Google Shape;80;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 name="Shape 398"/>
        <p:cNvGrpSpPr/>
        <p:nvPr/>
      </p:nvGrpSpPr>
      <p:grpSpPr>
        <a:xfrm>
          <a:off x="0" y="0"/>
          <a:ext cx="0" cy="0"/>
          <a:chOff x="0" y="0"/>
          <a:chExt cx="0" cy="0"/>
        </a:xfrm>
      </p:grpSpPr>
      <p:sp>
        <p:nvSpPr>
          <p:cNvPr id="399" name="Google Shape;399;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0" name="Google Shape;400;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7" name="Shape 427"/>
        <p:cNvGrpSpPr/>
        <p:nvPr/>
      </p:nvGrpSpPr>
      <p:grpSpPr>
        <a:xfrm>
          <a:off x="0" y="0"/>
          <a:ext cx="0" cy="0"/>
          <a:chOff x="0" y="0"/>
          <a:chExt cx="0" cy="0"/>
        </a:xfrm>
      </p:grpSpPr>
      <p:sp>
        <p:nvSpPr>
          <p:cNvPr id="428" name="Google Shape;428;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9" name="Google Shape;429;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1" name="Google Shape;461;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 name="Shape 499"/>
        <p:cNvGrpSpPr/>
        <p:nvPr/>
      </p:nvGrpSpPr>
      <p:grpSpPr>
        <a:xfrm>
          <a:off x="0" y="0"/>
          <a:ext cx="0" cy="0"/>
          <a:chOff x="0" y="0"/>
          <a:chExt cx="0" cy="0"/>
        </a:xfrm>
      </p:grpSpPr>
      <p:sp>
        <p:nvSpPr>
          <p:cNvPr id="500" name="Google Shape;500;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1" name="Google Shape;501;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2" name="Shape 582"/>
        <p:cNvGrpSpPr/>
        <p:nvPr/>
      </p:nvGrpSpPr>
      <p:grpSpPr>
        <a:xfrm>
          <a:off x="0" y="0"/>
          <a:ext cx="0" cy="0"/>
          <a:chOff x="0" y="0"/>
          <a:chExt cx="0" cy="0"/>
        </a:xfrm>
      </p:grpSpPr>
      <p:sp>
        <p:nvSpPr>
          <p:cNvPr id="583" name="Google Shape;583;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84" name="Google Shape;584;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5" name="Shape 635"/>
        <p:cNvGrpSpPr/>
        <p:nvPr/>
      </p:nvGrpSpPr>
      <p:grpSpPr>
        <a:xfrm>
          <a:off x="0" y="0"/>
          <a:ext cx="0" cy="0"/>
          <a:chOff x="0" y="0"/>
          <a:chExt cx="0" cy="0"/>
        </a:xfrm>
      </p:grpSpPr>
      <p:sp>
        <p:nvSpPr>
          <p:cNvPr id="636" name="Google Shape;636;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7" name="Google Shape;637;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2" name="Shape 652"/>
        <p:cNvGrpSpPr/>
        <p:nvPr/>
      </p:nvGrpSpPr>
      <p:grpSpPr>
        <a:xfrm>
          <a:off x="0" y="0"/>
          <a:ext cx="0" cy="0"/>
          <a:chOff x="0" y="0"/>
          <a:chExt cx="0" cy="0"/>
        </a:xfrm>
      </p:grpSpPr>
      <p:sp>
        <p:nvSpPr>
          <p:cNvPr id="653" name="Google Shape;653;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54" name="Google Shape;654;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1" name="Shape 681"/>
        <p:cNvGrpSpPr/>
        <p:nvPr/>
      </p:nvGrpSpPr>
      <p:grpSpPr>
        <a:xfrm>
          <a:off x="0" y="0"/>
          <a:ext cx="0" cy="0"/>
          <a:chOff x="0" y="0"/>
          <a:chExt cx="0" cy="0"/>
        </a:xfrm>
      </p:grpSpPr>
      <p:sp>
        <p:nvSpPr>
          <p:cNvPr id="682" name="Google Shape;682;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83" name="Google Shape;683;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5" name="Shape 705"/>
        <p:cNvGrpSpPr/>
        <p:nvPr/>
      </p:nvGrpSpPr>
      <p:grpSpPr>
        <a:xfrm>
          <a:off x="0" y="0"/>
          <a:ext cx="0" cy="0"/>
          <a:chOff x="0" y="0"/>
          <a:chExt cx="0" cy="0"/>
        </a:xfrm>
      </p:grpSpPr>
      <p:sp>
        <p:nvSpPr>
          <p:cNvPr id="706" name="Google Shape;706;p2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07" name="Google Shape;707;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7" name="Shape 737"/>
        <p:cNvGrpSpPr/>
        <p:nvPr/>
      </p:nvGrpSpPr>
      <p:grpSpPr>
        <a:xfrm>
          <a:off x="0" y="0"/>
          <a:ext cx="0" cy="0"/>
          <a:chOff x="0" y="0"/>
          <a:chExt cx="0" cy="0"/>
        </a:xfrm>
      </p:grpSpPr>
      <p:sp>
        <p:nvSpPr>
          <p:cNvPr id="738" name="Google Shape;738;p2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39" name="Google Shape;739;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2" name="Google Shape;9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5" name="Shape 765"/>
        <p:cNvGrpSpPr/>
        <p:nvPr/>
      </p:nvGrpSpPr>
      <p:grpSpPr>
        <a:xfrm>
          <a:off x="0" y="0"/>
          <a:ext cx="0" cy="0"/>
          <a:chOff x="0" y="0"/>
          <a:chExt cx="0" cy="0"/>
        </a:xfrm>
      </p:grpSpPr>
      <p:sp>
        <p:nvSpPr>
          <p:cNvPr id="766" name="Google Shape;766;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67" name="Google Shape;767;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 name="Google Shape;104;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6" name="Google Shape;116;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7" name="Google Shape;13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9" name="Google Shape;159;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1" name="Google Shape;171;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9" name="Google Shape;189;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Custom Layout">
  <p:cSld name="2_Custom Layout">
    <p:bg>
      <p:bgPr>
        <a:solidFill>
          <a:srgbClr val="F2F2F2"/>
        </a:solidFill>
      </p:bgPr>
    </p:bg>
    <p:spTree>
      <p:nvGrpSpPr>
        <p:cNvPr id="10" name="Shape 10"/>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0_Custom Layout">
  <p:cSld name="10_Custom Layout">
    <p:spTree>
      <p:nvGrpSpPr>
        <p:cNvPr id="37" name="Shape 37"/>
        <p:cNvGrpSpPr/>
        <p:nvPr/>
      </p:nvGrpSpPr>
      <p:grpSpPr>
        <a:xfrm>
          <a:off x="0" y="0"/>
          <a:ext cx="0" cy="0"/>
          <a:chOff x="0" y="0"/>
          <a:chExt cx="0" cy="0"/>
        </a:xfrm>
      </p:grpSpPr>
      <p:sp>
        <p:nvSpPr>
          <p:cNvPr id="38" name="Google Shape;38;p11"/>
          <p:cNvSpPr/>
          <p:nvPr/>
        </p:nvSpPr>
        <p:spPr>
          <a:xfrm>
            <a:off x="4219303" y="3722912"/>
            <a:ext cx="1410788" cy="1881053"/>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 name="Google Shape;39;p11"/>
          <p:cNvSpPr/>
          <p:nvPr>
            <p:ph idx="2" type="pic"/>
          </p:nvPr>
        </p:nvSpPr>
        <p:spPr>
          <a:xfrm>
            <a:off x="7276330" y="1446213"/>
            <a:ext cx="2403248" cy="2276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0" name="Google Shape;40;p11"/>
          <p:cNvSpPr/>
          <p:nvPr>
            <p:ph idx="3" type="pic"/>
          </p:nvPr>
        </p:nvSpPr>
        <p:spPr>
          <a:xfrm>
            <a:off x="7276330" y="3949927"/>
            <a:ext cx="2403248" cy="2276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1" name="Google Shape;41;p11"/>
          <p:cNvSpPr/>
          <p:nvPr>
            <p:ph idx="4" type="pic"/>
          </p:nvPr>
        </p:nvSpPr>
        <p:spPr>
          <a:xfrm>
            <a:off x="4646341" y="1446214"/>
            <a:ext cx="2403248" cy="3622176"/>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1_Custom Layout">
  <p:cSld name="11_Custom Layout">
    <p:spTree>
      <p:nvGrpSpPr>
        <p:cNvPr id="42" name="Shape 42"/>
        <p:cNvGrpSpPr/>
        <p:nvPr/>
      </p:nvGrpSpPr>
      <p:grpSpPr>
        <a:xfrm>
          <a:off x="0" y="0"/>
          <a:ext cx="0" cy="0"/>
          <a:chOff x="0" y="0"/>
          <a:chExt cx="0" cy="0"/>
        </a:xfrm>
      </p:grpSpPr>
      <p:sp>
        <p:nvSpPr>
          <p:cNvPr id="43" name="Google Shape;43;p12"/>
          <p:cNvSpPr/>
          <p:nvPr>
            <p:ph idx="2" type="pic"/>
          </p:nvPr>
        </p:nvSpPr>
        <p:spPr>
          <a:xfrm>
            <a:off x="1711235" y="2730002"/>
            <a:ext cx="2160000" cy="2160000"/>
          </a:xfrm>
          <a:prstGeom prst="ellipse">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4" name="Google Shape;44;p12"/>
          <p:cNvSpPr/>
          <p:nvPr>
            <p:ph idx="3" type="pic"/>
          </p:nvPr>
        </p:nvSpPr>
        <p:spPr>
          <a:xfrm>
            <a:off x="5057503" y="2730002"/>
            <a:ext cx="2160000" cy="2160000"/>
          </a:xfrm>
          <a:prstGeom prst="ellipse">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5" name="Google Shape;45;p12"/>
          <p:cNvSpPr/>
          <p:nvPr>
            <p:ph idx="4" type="pic"/>
          </p:nvPr>
        </p:nvSpPr>
        <p:spPr>
          <a:xfrm>
            <a:off x="8403771" y="2730002"/>
            <a:ext cx="2160000" cy="2160000"/>
          </a:xfrm>
          <a:prstGeom prst="ellipse">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2_Custom Layout">
  <p:cSld name="12_Custom Layout">
    <p:spTree>
      <p:nvGrpSpPr>
        <p:cNvPr id="46" name="Shape 46"/>
        <p:cNvGrpSpPr/>
        <p:nvPr/>
      </p:nvGrpSpPr>
      <p:grpSpPr>
        <a:xfrm>
          <a:off x="0" y="0"/>
          <a:ext cx="0" cy="0"/>
          <a:chOff x="0" y="0"/>
          <a:chExt cx="0" cy="0"/>
        </a:xfrm>
      </p:grpSpPr>
      <p:sp>
        <p:nvSpPr>
          <p:cNvPr id="47" name="Google Shape;47;p13"/>
          <p:cNvSpPr/>
          <p:nvPr/>
        </p:nvSpPr>
        <p:spPr>
          <a:xfrm rot="5400000">
            <a:off x="5934000" y="-1830099"/>
            <a:ext cx="324000" cy="1219199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 name="Google Shape;48;p13"/>
          <p:cNvSpPr/>
          <p:nvPr>
            <p:ph idx="2" type="pic"/>
          </p:nvPr>
        </p:nvSpPr>
        <p:spPr>
          <a:xfrm>
            <a:off x="0" y="2677297"/>
            <a:ext cx="1606731" cy="3187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9" name="Google Shape;49;p13"/>
          <p:cNvSpPr/>
          <p:nvPr>
            <p:ph idx="3" type="pic"/>
          </p:nvPr>
        </p:nvSpPr>
        <p:spPr>
          <a:xfrm>
            <a:off x="1831697" y="2677297"/>
            <a:ext cx="2721429" cy="3187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0" name="Google Shape;50;p13"/>
          <p:cNvSpPr/>
          <p:nvPr>
            <p:ph idx="4" type="pic"/>
          </p:nvPr>
        </p:nvSpPr>
        <p:spPr>
          <a:xfrm>
            <a:off x="4778092" y="2677297"/>
            <a:ext cx="2721429" cy="3187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1" name="Google Shape;51;p13"/>
          <p:cNvSpPr/>
          <p:nvPr>
            <p:ph idx="5" type="pic"/>
          </p:nvPr>
        </p:nvSpPr>
        <p:spPr>
          <a:xfrm>
            <a:off x="7724487" y="2677297"/>
            <a:ext cx="2721429" cy="3187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2" name="Google Shape;52;p13"/>
          <p:cNvSpPr/>
          <p:nvPr>
            <p:ph idx="6" type="pic"/>
          </p:nvPr>
        </p:nvSpPr>
        <p:spPr>
          <a:xfrm>
            <a:off x="10670882" y="2677297"/>
            <a:ext cx="1521117" cy="3187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Custom Layout">
  <p:cSld name="13_Custom Layout">
    <p:spTree>
      <p:nvGrpSpPr>
        <p:cNvPr id="53" name="Shape 53"/>
        <p:cNvGrpSpPr/>
        <p:nvPr/>
      </p:nvGrpSpPr>
      <p:grpSpPr>
        <a:xfrm>
          <a:off x="0" y="0"/>
          <a:ext cx="0" cy="0"/>
          <a:chOff x="0" y="0"/>
          <a:chExt cx="0" cy="0"/>
        </a:xfrm>
      </p:grpSpPr>
      <p:sp>
        <p:nvSpPr>
          <p:cNvPr id="54" name="Google Shape;54;p14"/>
          <p:cNvSpPr/>
          <p:nvPr/>
        </p:nvSpPr>
        <p:spPr>
          <a:xfrm>
            <a:off x="4108981" y="3510802"/>
            <a:ext cx="8083019" cy="1692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 name="Google Shape;55;p14"/>
          <p:cNvSpPr/>
          <p:nvPr>
            <p:ph idx="2" type="pic"/>
          </p:nvPr>
        </p:nvSpPr>
        <p:spPr>
          <a:xfrm>
            <a:off x="6962821" y="1188810"/>
            <a:ext cx="2351087" cy="461168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6" name="Google Shape;56;p14"/>
          <p:cNvSpPr/>
          <p:nvPr>
            <p:ph idx="3" type="pic"/>
          </p:nvPr>
        </p:nvSpPr>
        <p:spPr>
          <a:xfrm>
            <a:off x="9492661" y="1188810"/>
            <a:ext cx="2351087" cy="461168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7" name="Google Shape;57;p14"/>
          <p:cNvSpPr/>
          <p:nvPr>
            <p:ph idx="4" type="pic"/>
          </p:nvPr>
        </p:nvSpPr>
        <p:spPr>
          <a:xfrm>
            <a:off x="4432981" y="1188810"/>
            <a:ext cx="2351087" cy="461168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4_Custom Layout">
  <p:cSld name="14_Custom Layout">
    <p:spTree>
      <p:nvGrpSpPr>
        <p:cNvPr id="58" name="Shape 58"/>
        <p:cNvGrpSpPr/>
        <p:nvPr/>
      </p:nvGrpSpPr>
      <p:grpSpPr>
        <a:xfrm>
          <a:off x="0" y="0"/>
          <a:ext cx="0" cy="0"/>
          <a:chOff x="0" y="0"/>
          <a:chExt cx="0" cy="0"/>
        </a:xfrm>
      </p:grpSpPr>
      <p:sp>
        <p:nvSpPr>
          <p:cNvPr id="59" name="Google Shape;59;p15"/>
          <p:cNvSpPr/>
          <p:nvPr/>
        </p:nvSpPr>
        <p:spPr>
          <a:xfrm>
            <a:off x="365760" y="555171"/>
            <a:ext cx="2978332" cy="5594563"/>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descr="iMac.png" id="60" name="Google Shape;60;p15"/>
          <p:cNvPicPr preferRelativeResize="0"/>
          <p:nvPr/>
        </p:nvPicPr>
        <p:blipFill rotWithShape="1">
          <a:blip r:embed="rId2">
            <a:alphaModFix/>
          </a:blip>
          <a:srcRect b="0" l="0" r="0" t="0"/>
          <a:stretch/>
        </p:blipFill>
        <p:spPr>
          <a:xfrm>
            <a:off x="657193" y="1114003"/>
            <a:ext cx="5107872" cy="4476900"/>
          </a:xfrm>
          <a:prstGeom prst="rect">
            <a:avLst/>
          </a:prstGeom>
          <a:noFill/>
          <a:ln>
            <a:noFill/>
          </a:ln>
        </p:spPr>
      </p:pic>
      <p:sp>
        <p:nvSpPr>
          <p:cNvPr id="61" name="Google Shape;61;p15"/>
          <p:cNvSpPr/>
          <p:nvPr>
            <p:ph idx="2" type="pic"/>
          </p:nvPr>
        </p:nvSpPr>
        <p:spPr>
          <a:xfrm>
            <a:off x="1345837" y="1724025"/>
            <a:ext cx="3775075" cy="2155825"/>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5_Custom Layout">
  <p:cSld name="15_Custom Layout">
    <p:spTree>
      <p:nvGrpSpPr>
        <p:cNvPr id="62" name="Shape 62"/>
        <p:cNvGrpSpPr/>
        <p:nvPr/>
      </p:nvGrpSpPr>
      <p:grpSpPr>
        <a:xfrm>
          <a:off x="0" y="0"/>
          <a:ext cx="0" cy="0"/>
          <a:chOff x="0" y="0"/>
          <a:chExt cx="0" cy="0"/>
        </a:xfrm>
      </p:grpSpPr>
      <p:sp>
        <p:nvSpPr>
          <p:cNvPr id="63" name="Google Shape;63;p16"/>
          <p:cNvSpPr/>
          <p:nvPr/>
        </p:nvSpPr>
        <p:spPr>
          <a:xfrm>
            <a:off x="8892865" y="555171"/>
            <a:ext cx="2978332" cy="5594563"/>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64" name="Google Shape;64;p16"/>
          <p:cNvPicPr preferRelativeResize="0"/>
          <p:nvPr/>
        </p:nvPicPr>
        <p:blipFill rotWithShape="1">
          <a:blip r:embed="rId2">
            <a:alphaModFix/>
          </a:blip>
          <a:srcRect b="0" l="0" r="0" t="0"/>
          <a:stretch/>
        </p:blipFill>
        <p:spPr>
          <a:xfrm>
            <a:off x="6239279" y="1572945"/>
            <a:ext cx="5301425" cy="3212293"/>
          </a:xfrm>
          <a:prstGeom prst="rect">
            <a:avLst/>
          </a:prstGeom>
          <a:noFill/>
          <a:ln>
            <a:noFill/>
          </a:ln>
        </p:spPr>
      </p:pic>
      <p:sp>
        <p:nvSpPr>
          <p:cNvPr id="65" name="Google Shape;65;p16"/>
          <p:cNvSpPr/>
          <p:nvPr>
            <p:ph idx="2" type="pic"/>
          </p:nvPr>
        </p:nvSpPr>
        <p:spPr>
          <a:xfrm>
            <a:off x="7064661" y="1976577"/>
            <a:ext cx="3656408" cy="2297712"/>
          </a:xfrm>
          <a:prstGeom prst="rect">
            <a:avLst/>
          </a:prstGeom>
          <a:solidFill>
            <a:schemeClr val="lt1"/>
          </a:solidFill>
          <a:ln>
            <a:noFill/>
          </a:ln>
        </p:spPr>
        <p:txBody>
          <a:bodyPr anchorCtr="0" anchor="ctr" bIns="91425" lIns="91425" spcFirstLastPara="1" rIns="91425" wrap="square" tIns="91425">
            <a:noAutofit/>
          </a:bodyPr>
          <a:lstStyle>
            <a:lvl1pPr lvl="0">
              <a:spcBef>
                <a:spcPts val="0"/>
              </a:spcBef>
              <a:spcAft>
                <a:spcPts val="0"/>
              </a:spcAft>
              <a:buNone/>
              <a:defRPr/>
            </a:lvl1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66" name="Shape 66"/>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ustom Layout">
  <p:cSld name="3_Custom Layout">
    <p:spTree>
      <p:nvGrpSpPr>
        <p:cNvPr id="11" name="Shape 11"/>
        <p:cNvGrpSpPr/>
        <p:nvPr/>
      </p:nvGrpSpPr>
      <p:grpSpPr>
        <a:xfrm>
          <a:off x="0" y="0"/>
          <a:ext cx="0" cy="0"/>
          <a:chOff x="0" y="0"/>
          <a:chExt cx="0" cy="0"/>
        </a:xfrm>
      </p:grpSpPr>
      <p:sp>
        <p:nvSpPr>
          <p:cNvPr id="12" name="Google Shape;12;p3"/>
          <p:cNvSpPr/>
          <p:nvPr/>
        </p:nvSpPr>
        <p:spPr>
          <a:xfrm>
            <a:off x="352696" y="509451"/>
            <a:ext cx="2795451" cy="3618411"/>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3" name="Google Shape;13;p3"/>
          <p:cNvSpPr/>
          <p:nvPr>
            <p:ph idx="2" type="pic"/>
          </p:nvPr>
        </p:nvSpPr>
        <p:spPr>
          <a:xfrm>
            <a:off x="1097780" y="1149396"/>
            <a:ext cx="3474221" cy="431087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Custom Layout">
  <p:cSld name="4_Custom Layout">
    <p:spTree>
      <p:nvGrpSpPr>
        <p:cNvPr id="14" name="Shape 14"/>
        <p:cNvGrpSpPr/>
        <p:nvPr/>
      </p:nvGrpSpPr>
      <p:grpSpPr>
        <a:xfrm>
          <a:off x="0" y="0"/>
          <a:ext cx="0" cy="0"/>
          <a:chOff x="0" y="0"/>
          <a:chExt cx="0" cy="0"/>
        </a:xfrm>
      </p:grpSpPr>
      <p:sp>
        <p:nvSpPr>
          <p:cNvPr id="15" name="Google Shape;15;p4"/>
          <p:cNvSpPr/>
          <p:nvPr/>
        </p:nvSpPr>
        <p:spPr>
          <a:xfrm>
            <a:off x="7498079" y="522515"/>
            <a:ext cx="2220688" cy="257338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 name="Google Shape;16;p4"/>
          <p:cNvSpPr/>
          <p:nvPr>
            <p:ph idx="2" type="pic"/>
          </p:nvPr>
        </p:nvSpPr>
        <p:spPr>
          <a:xfrm>
            <a:off x="7981950" y="993546"/>
            <a:ext cx="4210050" cy="487167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Custom Layout">
  <p:cSld name="5_Custom Layout">
    <p:spTree>
      <p:nvGrpSpPr>
        <p:cNvPr id="17" name="Shape 17"/>
        <p:cNvGrpSpPr/>
        <p:nvPr/>
      </p:nvGrpSpPr>
      <p:grpSpPr>
        <a:xfrm>
          <a:off x="0" y="0"/>
          <a:ext cx="0" cy="0"/>
          <a:chOff x="0" y="0"/>
          <a:chExt cx="0" cy="0"/>
        </a:xfrm>
      </p:grpSpPr>
      <p:sp>
        <p:nvSpPr>
          <p:cNvPr id="18" name="Google Shape;18;p5"/>
          <p:cNvSpPr/>
          <p:nvPr/>
        </p:nvSpPr>
        <p:spPr>
          <a:xfrm>
            <a:off x="4639492" y="3461657"/>
            <a:ext cx="4008119" cy="215537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 name="Google Shape;19;p5"/>
          <p:cNvSpPr/>
          <p:nvPr>
            <p:ph idx="2" type="pic"/>
          </p:nvPr>
        </p:nvSpPr>
        <p:spPr>
          <a:xfrm>
            <a:off x="5421087" y="2011317"/>
            <a:ext cx="6770914" cy="27178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Custom Layout">
  <p:cSld name="6_Custom Layout">
    <p:spTree>
      <p:nvGrpSpPr>
        <p:cNvPr id="20" name="Shape 20"/>
        <p:cNvGrpSpPr/>
        <p:nvPr/>
      </p:nvGrpSpPr>
      <p:grpSpPr>
        <a:xfrm>
          <a:off x="0" y="0"/>
          <a:ext cx="0" cy="0"/>
          <a:chOff x="0" y="0"/>
          <a:chExt cx="0" cy="0"/>
        </a:xfrm>
      </p:grpSpPr>
      <p:sp>
        <p:nvSpPr>
          <p:cNvPr id="21" name="Google Shape;21;p6"/>
          <p:cNvSpPr/>
          <p:nvPr/>
        </p:nvSpPr>
        <p:spPr>
          <a:xfrm>
            <a:off x="322809" y="1973853"/>
            <a:ext cx="604156" cy="292471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 name="Google Shape;22;p6"/>
          <p:cNvSpPr/>
          <p:nvPr>
            <p:ph idx="2" type="pic"/>
          </p:nvPr>
        </p:nvSpPr>
        <p:spPr>
          <a:xfrm>
            <a:off x="913902" y="810487"/>
            <a:ext cx="3462155" cy="525145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ustom Layout">
  <p:cSld name="1_Custom Layout">
    <p:spTree>
      <p:nvGrpSpPr>
        <p:cNvPr id="23" name="Shape 23"/>
        <p:cNvGrpSpPr/>
        <p:nvPr/>
      </p:nvGrpSpPr>
      <p:grpSpPr>
        <a:xfrm>
          <a:off x="0" y="0"/>
          <a:ext cx="0" cy="0"/>
          <a:chOff x="0" y="0"/>
          <a:chExt cx="0" cy="0"/>
        </a:xfrm>
      </p:grpSpPr>
      <p:sp>
        <p:nvSpPr>
          <p:cNvPr id="24" name="Google Shape;24;p7"/>
          <p:cNvSpPr/>
          <p:nvPr/>
        </p:nvSpPr>
        <p:spPr>
          <a:xfrm rot="10800000">
            <a:off x="3089368" y="3496"/>
            <a:ext cx="5989318" cy="4098241"/>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 name="Google Shape;25;p7"/>
          <p:cNvSpPr/>
          <p:nvPr>
            <p:ph idx="2" type="pic"/>
          </p:nvPr>
        </p:nvSpPr>
        <p:spPr>
          <a:xfrm>
            <a:off x="3161214" y="0"/>
            <a:ext cx="5826032" cy="3636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Custom Layout">
  <p:cSld name="7_Custom Layout">
    <p:spTree>
      <p:nvGrpSpPr>
        <p:cNvPr id="26" name="Shape 26"/>
        <p:cNvGrpSpPr/>
        <p:nvPr/>
      </p:nvGrpSpPr>
      <p:grpSpPr>
        <a:xfrm>
          <a:off x="0" y="0"/>
          <a:ext cx="0" cy="0"/>
          <a:chOff x="0" y="0"/>
          <a:chExt cx="0" cy="0"/>
        </a:xfrm>
      </p:grpSpPr>
      <p:sp>
        <p:nvSpPr>
          <p:cNvPr id="27" name="Google Shape;27;p8"/>
          <p:cNvSpPr/>
          <p:nvPr/>
        </p:nvSpPr>
        <p:spPr>
          <a:xfrm>
            <a:off x="1067391" y="3022420"/>
            <a:ext cx="2838402" cy="37882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 name="Google Shape;28;p8"/>
          <p:cNvSpPr/>
          <p:nvPr>
            <p:ph idx="2" type="pic"/>
          </p:nvPr>
        </p:nvSpPr>
        <p:spPr>
          <a:xfrm>
            <a:off x="0" y="3343547"/>
            <a:ext cx="12192000" cy="257333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_Custom Layout">
  <p:cSld name="8_Custom Layout">
    <p:spTree>
      <p:nvGrpSpPr>
        <p:cNvPr id="29" name="Shape 29"/>
        <p:cNvGrpSpPr/>
        <p:nvPr/>
      </p:nvGrpSpPr>
      <p:grpSpPr>
        <a:xfrm>
          <a:off x="0" y="0"/>
          <a:ext cx="0" cy="0"/>
          <a:chOff x="0" y="0"/>
          <a:chExt cx="0" cy="0"/>
        </a:xfrm>
      </p:grpSpPr>
      <p:sp>
        <p:nvSpPr>
          <p:cNvPr id="30" name="Google Shape;30;p9"/>
          <p:cNvSpPr/>
          <p:nvPr/>
        </p:nvSpPr>
        <p:spPr>
          <a:xfrm>
            <a:off x="-1" y="0"/>
            <a:ext cx="2220685" cy="6858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 name="Google Shape;31;p9"/>
          <p:cNvSpPr/>
          <p:nvPr>
            <p:ph idx="2" type="pic"/>
          </p:nvPr>
        </p:nvSpPr>
        <p:spPr>
          <a:xfrm>
            <a:off x="2220685" y="0"/>
            <a:ext cx="3435532" cy="6858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9_Custom Layout">
  <p:cSld name="9_Custom Layout">
    <p:spTree>
      <p:nvGrpSpPr>
        <p:cNvPr id="32" name="Shape 32"/>
        <p:cNvGrpSpPr/>
        <p:nvPr/>
      </p:nvGrpSpPr>
      <p:grpSpPr>
        <a:xfrm>
          <a:off x="0" y="0"/>
          <a:ext cx="0" cy="0"/>
          <a:chOff x="0" y="0"/>
          <a:chExt cx="0" cy="0"/>
        </a:xfrm>
      </p:grpSpPr>
      <p:sp>
        <p:nvSpPr>
          <p:cNvPr id="33" name="Google Shape;33;p10"/>
          <p:cNvSpPr/>
          <p:nvPr/>
        </p:nvSpPr>
        <p:spPr>
          <a:xfrm rot="5400000">
            <a:off x="4980366" y="2001703"/>
            <a:ext cx="324000" cy="1692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 name="Google Shape;34;p10"/>
          <p:cNvSpPr/>
          <p:nvPr/>
        </p:nvSpPr>
        <p:spPr>
          <a:xfrm>
            <a:off x="265612" y="3765484"/>
            <a:ext cx="324000" cy="1692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 name="Google Shape;35;p10"/>
          <p:cNvSpPr/>
          <p:nvPr>
            <p:ph idx="2" type="pic"/>
          </p:nvPr>
        </p:nvSpPr>
        <p:spPr>
          <a:xfrm>
            <a:off x="548550" y="2926081"/>
            <a:ext cx="2873919" cy="3370807"/>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6" name="Google Shape;36;p10"/>
          <p:cNvSpPr/>
          <p:nvPr>
            <p:ph idx="3" type="pic"/>
          </p:nvPr>
        </p:nvSpPr>
        <p:spPr>
          <a:xfrm>
            <a:off x="3705407" y="2926081"/>
            <a:ext cx="2873919" cy="3370807"/>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theme" Target="../theme/theme1.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5.xml"/><Relationship Id="rId3" Type="http://schemas.openxmlformats.org/officeDocument/2006/relationships/image" Target="../media/image6.png"/><Relationship Id="rId4" Type="http://schemas.openxmlformats.org/officeDocument/2006/relationships/image" Target="../media/image5.png"/><Relationship Id="rId5" Type="http://schemas.openxmlformats.org/officeDocument/2006/relationships/image" Target="../media/image4.png"/><Relationship Id="rId6" Type="http://schemas.openxmlformats.org/officeDocument/2006/relationships/image" Target="../media/image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6.xml"/><Relationship Id="rId3" Type="http://schemas.openxmlformats.org/officeDocument/2006/relationships/image" Target="../media/image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8"/>
          <p:cNvSpPr/>
          <p:nvPr/>
        </p:nvSpPr>
        <p:spPr>
          <a:xfrm>
            <a:off x="2875724" y="1692368"/>
            <a:ext cx="1351723" cy="1209546"/>
          </a:xfrm>
          <a:custGeom>
            <a:rect b="b" l="l" r="r" t="t"/>
            <a:pathLst>
              <a:path extrusionOk="0" h="21085" w="21084">
                <a:moveTo>
                  <a:pt x="6690" y="19632"/>
                </a:moveTo>
                <a:cubicBezTo>
                  <a:pt x="6035" y="20288"/>
                  <a:pt x="4973" y="20288"/>
                  <a:pt x="4318" y="19632"/>
                </a:cubicBezTo>
                <a:cubicBezTo>
                  <a:pt x="3731" y="19043"/>
                  <a:pt x="3675" y="18127"/>
                  <a:pt x="4141" y="17471"/>
                </a:cubicBezTo>
                <a:lnTo>
                  <a:pt x="4127" y="17458"/>
                </a:lnTo>
                <a:cubicBezTo>
                  <a:pt x="4237" y="17311"/>
                  <a:pt x="4231" y="17106"/>
                  <a:pt x="4096" y="16973"/>
                </a:cubicBezTo>
                <a:cubicBezTo>
                  <a:pt x="3963" y="16842"/>
                  <a:pt x="3758" y="16835"/>
                  <a:pt x="3610" y="16939"/>
                </a:cubicBezTo>
                <a:lnTo>
                  <a:pt x="3601" y="16931"/>
                </a:lnTo>
                <a:cubicBezTo>
                  <a:pt x="2946" y="17395"/>
                  <a:pt x="2036" y="17338"/>
                  <a:pt x="1449" y="16752"/>
                </a:cubicBezTo>
                <a:cubicBezTo>
                  <a:pt x="794" y="16097"/>
                  <a:pt x="794" y="15035"/>
                  <a:pt x="1449" y="14381"/>
                </a:cubicBezTo>
                <a:cubicBezTo>
                  <a:pt x="2104" y="13726"/>
                  <a:pt x="3166" y="13726"/>
                  <a:pt x="3821" y="14381"/>
                </a:cubicBezTo>
                <a:cubicBezTo>
                  <a:pt x="4110" y="14670"/>
                  <a:pt x="4264" y="15040"/>
                  <a:pt x="4297" y="15418"/>
                </a:cubicBezTo>
                <a:lnTo>
                  <a:pt x="9862" y="9852"/>
                </a:lnTo>
                <a:lnTo>
                  <a:pt x="15417" y="4298"/>
                </a:lnTo>
                <a:cubicBezTo>
                  <a:pt x="15038" y="4264"/>
                  <a:pt x="14669" y="4111"/>
                  <a:pt x="14380" y="3821"/>
                </a:cubicBezTo>
                <a:cubicBezTo>
                  <a:pt x="13725" y="3166"/>
                  <a:pt x="13725" y="2105"/>
                  <a:pt x="14380" y="1450"/>
                </a:cubicBezTo>
                <a:cubicBezTo>
                  <a:pt x="15034" y="795"/>
                  <a:pt x="16096" y="795"/>
                  <a:pt x="16751" y="1450"/>
                </a:cubicBezTo>
                <a:cubicBezTo>
                  <a:pt x="17332" y="2031"/>
                  <a:pt x="17394" y="2932"/>
                  <a:pt x="16943" y="3585"/>
                </a:cubicBezTo>
                <a:lnTo>
                  <a:pt x="16949" y="3592"/>
                </a:lnTo>
                <a:cubicBezTo>
                  <a:pt x="16829" y="3738"/>
                  <a:pt x="16832" y="3953"/>
                  <a:pt x="16971" y="4089"/>
                </a:cubicBezTo>
                <a:cubicBezTo>
                  <a:pt x="17109" y="4225"/>
                  <a:pt x="17323" y="4230"/>
                  <a:pt x="17473" y="4114"/>
                </a:cubicBezTo>
                <a:lnTo>
                  <a:pt x="17487" y="4129"/>
                </a:lnTo>
                <a:cubicBezTo>
                  <a:pt x="18142" y="3675"/>
                  <a:pt x="19047" y="3737"/>
                  <a:pt x="19631" y="4319"/>
                </a:cubicBezTo>
                <a:cubicBezTo>
                  <a:pt x="20287" y="4974"/>
                  <a:pt x="20287" y="6036"/>
                  <a:pt x="19631" y="6691"/>
                </a:cubicBezTo>
                <a:cubicBezTo>
                  <a:pt x="18974" y="7346"/>
                  <a:pt x="17909" y="7346"/>
                  <a:pt x="17253" y="6691"/>
                </a:cubicBezTo>
                <a:cubicBezTo>
                  <a:pt x="16962" y="6400"/>
                  <a:pt x="16807" y="6029"/>
                  <a:pt x="16775" y="5650"/>
                </a:cubicBezTo>
                <a:lnTo>
                  <a:pt x="5650" y="16775"/>
                </a:lnTo>
                <a:cubicBezTo>
                  <a:pt x="6029" y="16808"/>
                  <a:pt x="6400" y="16963"/>
                  <a:pt x="6690" y="17254"/>
                </a:cubicBezTo>
                <a:cubicBezTo>
                  <a:pt x="7344" y="17910"/>
                  <a:pt x="7344" y="18975"/>
                  <a:pt x="6690" y="19632"/>
                </a:cubicBezTo>
                <a:moveTo>
                  <a:pt x="7277" y="16503"/>
                </a:moveTo>
                <a:lnTo>
                  <a:pt x="16501" y="7278"/>
                </a:lnTo>
                <a:cubicBezTo>
                  <a:pt x="16528" y="7307"/>
                  <a:pt x="16545" y="7340"/>
                  <a:pt x="16573" y="7368"/>
                </a:cubicBezTo>
                <a:cubicBezTo>
                  <a:pt x="17605" y="8397"/>
                  <a:pt x="19278" y="8397"/>
                  <a:pt x="20310" y="7368"/>
                </a:cubicBezTo>
                <a:cubicBezTo>
                  <a:pt x="21342" y="6339"/>
                  <a:pt x="21342" y="4671"/>
                  <a:pt x="20310" y="3641"/>
                </a:cubicBezTo>
                <a:cubicBezTo>
                  <a:pt x="19726" y="3059"/>
                  <a:pt x="18937" y="2818"/>
                  <a:pt x="18175" y="2895"/>
                </a:cubicBezTo>
                <a:cubicBezTo>
                  <a:pt x="18250" y="2137"/>
                  <a:pt x="18009" y="1353"/>
                  <a:pt x="17428" y="772"/>
                </a:cubicBezTo>
                <a:cubicBezTo>
                  <a:pt x="16399" y="-257"/>
                  <a:pt x="14731" y="-257"/>
                  <a:pt x="13702" y="772"/>
                </a:cubicBezTo>
                <a:cubicBezTo>
                  <a:pt x="12673" y="1802"/>
                  <a:pt x="12673" y="3470"/>
                  <a:pt x="13702" y="4498"/>
                </a:cubicBezTo>
                <a:cubicBezTo>
                  <a:pt x="13729" y="4526"/>
                  <a:pt x="13763" y="4543"/>
                  <a:pt x="13791" y="4569"/>
                </a:cubicBezTo>
                <a:lnTo>
                  <a:pt x="4568" y="13791"/>
                </a:lnTo>
                <a:cubicBezTo>
                  <a:pt x="4542" y="13763"/>
                  <a:pt x="4526" y="13730"/>
                  <a:pt x="4498" y="13703"/>
                </a:cubicBezTo>
                <a:cubicBezTo>
                  <a:pt x="3469" y="12674"/>
                  <a:pt x="1801" y="12674"/>
                  <a:pt x="772" y="13703"/>
                </a:cubicBezTo>
                <a:cubicBezTo>
                  <a:pt x="-258" y="14732"/>
                  <a:pt x="-258" y="16400"/>
                  <a:pt x="772" y="17429"/>
                </a:cubicBezTo>
                <a:cubicBezTo>
                  <a:pt x="1353" y="18010"/>
                  <a:pt x="2136" y="18251"/>
                  <a:pt x="2895" y="18176"/>
                </a:cubicBezTo>
                <a:cubicBezTo>
                  <a:pt x="2818" y="18938"/>
                  <a:pt x="3058" y="19727"/>
                  <a:pt x="3641" y="20311"/>
                </a:cubicBezTo>
                <a:cubicBezTo>
                  <a:pt x="4670" y="21343"/>
                  <a:pt x="6338" y="21343"/>
                  <a:pt x="7367" y="20311"/>
                </a:cubicBezTo>
                <a:cubicBezTo>
                  <a:pt x="8396" y="19279"/>
                  <a:pt x="8396" y="17606"/>
                  <a:pt x="7367" y="16574"/>
                </a:cubicBezTo>
                <a:cubicBezTo>
                  <a:pt x="7339" y="16546"/>
                  <a:pt x="7306" y="16529"/>
                  <a:pt x="7277" y="16503"/>
                </a:cubicBezTo>
                <a:moveTo>
                  <a:pt x="16558" y="13703"/>
                </a:moveTo>
                <a:cubicBezTo>
                  <a:pt x="16530" y="13731"/>
                  <a:pt x="16513" y="13764"/>
                  <a:pt x="16487" y="13793"/>
                </a:cubicBezTo>
                <a:lnTo>
                  <a:pt x="14254" y="11560"/>
                </a:lnTo>
                <a:cubicBezTo>
                  <a:pt x="14067" y="11391"/>
                  <a:pt x="13780" y="11393"/>
                  <a:pt x="13601" y="11573"/>
                </a:cubicBezTo>
                <a:cubicBezTo>
                  <a:pt x="13421" y="11753"/>
                  <a:pt x="13419" y="12039"/>
                  <a:pt x="13588" y="12226"/>
                </a:cubicBezTo>
                <a:lnTo>
                  <a:pt x="13576" y="12237"/>
                </a:lnTo>
                <a:lnTo>
                  <a:pt x="16759" y="15420"/>
                </a:lnTo>
                <a:cubicBezTo>
                  <a:pt x="16792" y="15041"/>
                  <a:pt x="16947" y="14671"/>
                  <a:pt x="17238" y="14381"/>
                </a:cubicBezTo>
                <a:cubicBezTo>
                  <a:pt x="17895" y="13726"/>
                  <a:pt x="18959" y="13726"/>
                  <a:pt x="19615" y="14381"/>
                </a:cubicBezTo>
                <a:cubicBezTo>
                  <a:pt x="20273" y="15035"/>
                  <a:pt x="20273" y="16097"/>
                  <a:pt x="19615" y="16752"/>
                </a:cubicBezTo>
                <a:cubicBezTo>
                  <a:pt x="19027" y="17339"/>
                  <a:pt x="18112" y="17395"/>
                  <a:pt x="17455" y="16929"/>
                </a:cubicBezTo>
                <a:lnTo>
                  <a:pt x="17442" y="16942"/>
                </a:lnTo>
                <a:cubicBezTo>
                  <a:pt x="17295" y="16832"/>
                  <a:pt x="17090" y="16839"/>
                  <a:pt x="16957" y="16974"/>
                </a:cubicBezTo>
                <a:cubicBezTo>
                  <a:pt x="16826" y="17107"/>
                  <a:pt x="16819" y="17312"/>
                  <a:pt x="16923" y="17460"/>
                </a:cubicBezTo>
                <a:lnTo>
                  <a:pt x="16915" y="17469"/>
                </a:lnTo>
                <a:cubicBezTo>
                  <a:pt x="17379" y="18124"/>
                  <a:pt x="17322" y="19034"/>
                  <a:pt x="16736" y="19621"/>
                </a:cubicBezTo>
                <a:cubicBezTo>
                  <a:pt x="16081" y="20276"/>
                  <a:pt x="15019" y="20276"/>
                  <a:pt x="14365" y="19621"/>
                </a:cubicBezTo>
                <a:cubicBezTo>
                  <a:pt x="13710" y="18966"/>
                  <a:pt x="13710" y="17904"/>
                  <a:pt x="14365" y="17250"/>
                </a:cubicBezTo>
                <a:cubicBezTo>
                  <a:pt x="14654" y="16960"/>
                  <a:pt x="15024" y="16807"/>
                  <a:pt x="15402" y="16773"/>
                </a:cubicBezTo>
                <a:lnTo>
                  <a:pt x="12222" y="13592"/>
                </a:lnTo>
                <a:lnTo>
                  <a:pt x="12218" y="13596"/>
                </a:lnTo>
                <a:cubicBezTo>
                  <a:pt x="12031" y="13427"/>
                  <a:pt x="11744" y="13428"/>
                  <a:pt x="11565" y="13609"/>
                </a:cubicBezTo>
                <a:cubicBezTo>
                  <a:pt x="11385" y="13789"/>
                  <a:pt x="11383" y="14075"/>
                  <a:pt x="11552" y="14262"/>
                </a:cubicBezTo>
                <a:lnTo>
                  <a:pt x="13776" y="16501"/>
                </a:lnTo>
                <a:cubicBezTo>
                  <a:pt x="13748" y="16528"/>
                  <a:pt x="13714" y="16544"/>
                  <a:pt x="13687" y="16572"/>
                </a:cubicBezTo>
                <a:cubicBezTo>
                  <a:pt x="12658" y="17601"/>
                  <a:pt x="12658" y="19269"/>
                  <a:pt x="13687" y="20298"/>
                </a:cubicBezTo>
                <a:cubicBezTo>
                  <a:pt x="14716" y="21328"/>
                  <a:pt x="16384" y="21328"/>
                  <a:pt x="17413" y="20298"/>
                </a:cubicBezTo>
                <a:cubicBezTo>
                  <a:pt x="17994" y="19717"/>
                  <a:pt x="18235" y="18934"/>
                  <a:pt x="18160" y="18175"/>
                </a:cubicBezTo>
                <a:cubicBezTo>
                  <a:pt x="18922" y="18252"/>
                  <a:pt x="19711" y="18011"/>
                  <a:pt x="20295" y="17429"/>
                </a:cubicBezTo>
                <a:cubicBezTo>
                  <a:pt x="21327" y="16400"/>
                  <a:pt x="21327" y="14732"/>
                  <a:pt x="20295" y="13703"/>
                </a:cubicBezTo>
                <a:cubicBezTo>
                  <a:pt x="19263" y="12674"/>
                  <a:pt x="17590" y="12674"/>
                  <a:pt x="16558" y="13703"/>
                </a:cubicBezTo>
                <a:moveTo>
                  <a:pt x="4511" y="7368"/>
                </a:moveTo>
                <a:cubicBezTo>
                  <a:pt x="4539" y="7340"/>
                  <a:pt x="4556" y="7306"/>
                  <a:pt x="4582" y="7278"/>
                </a:cubicBezTo>
                <a:lnTo>
                  <a:pt x="6815" y="9511"/>
                </a:lnTo>
                <a:cubicBezTo>
                  <a:pt x="7002" y="9679"/>
                  <a:pt x="7289" y="9678"/>
                  <a:pt x="7468" y="9498"/>
                </a:cubicBezTo>
                <a:cubicBezTo>
                  <a:pt x="7649" y="9318"/>
                  <a:pt x="7650" y="9031"/>
                  <a:pt x="7481" y="8844"/>
                </a:cubicBezTo>
                <a:lnTo>
                  <a:pt x="7493" y="8833"/>
                </a:lnTo>
                <a:lnTo>
                  <a:pt x="4309" y="5650"/>
                </a:lnTo>
                <a:cubicBezTo>
                  <a:pt x="4277" y="6029"/>
                  <a:pt x="4122" y="6400"/>
                  <a:pt x="3831" y="6691"/>
                </a:cubicBezTo>
                <a:cubicBezTo>
                  <a:pt x="3175" y="7346"/>
                  <a:pt x="2110" y="7346"/>
                  <a:pt x="1453" y="6691"/>
                </a:cubicBezTo>
                <a:cubicBezTo>
                  <a:pt x="797" y="6036"/>
                  <a:pt x="797" y="4974"/>
                  <a:pt x="1453" y="4319"/>
                </a:cubicBezTo>
                <a:cubicBezTo>
                  <a:pt x="2042" y="3732"/>
                  <a:pt x="2957" y="3676"/>
                  <a:pt x="3614" y="4142"/>
                </a:cubicBezTo>
                <a:lnTo>
                  <a:pt x="3627" y="4128"/>
                </a:lnTo>
                <a:cubicBezTo>
                  <a:pt x="3774" y="4238"/>
                  <a:pt x="3979" y="4232"/>
                  <a:pt x="4112" y="4097"/>
                </a:cubicBezTo>
                <a:cubicBezTo>
                  <a:pt x="4243" y="3963"/>
                  <a:pt x="4250" y="3759"/>
                  <a:pt x="4146" y="3610"/>
                </a:cubicBezTo>
                <a:lnTo>
                  <a:pt x="4154" y="3602"/>
                </a:lnTo>
                <a:cubicBezTo>
                  <a:pt x="3690" y="2947"/>
                  <a:pt x="3746" y="2036"/>
                  <a:pt x="4333" y="1450"/>
                </a:cubicBezTo>
                <a:cubicBezTo>
                  <a:pt x="4988" y="795"/>
                  <a:pt x="6050" y="795"/>
                  <a:pt x="6705" y="1450"/>
                </a:cubicBezTo>
                <a:cubicBezTo>
                  <a:pt x="7359" y="2105"/>
                  <a:pt x="7359" y="3166"/>
                  <a:pt x="6705" y="3821"/>
                </a:cubicBezTo>
                <a:cubicBezTo>
                  <a:pt x="6415" y="4111"/>
                  <a:pt x="6046" y="4264"/>
                  <a:pt x="5667" y="4298"/>
                </a:cubicBezTo>
                <a:lnTo>
                  <a:pt x="8847" y="7478"/>
                </a:lnTo>
                <a:lnTo>
                  <a:pt x="8851" y="7475"/>
                </a:lnTo>
                <a:cubicBezTo>
                  <a:pt x="9038" y="7644"/>
                  <a:pt x="9325" y="7642"/>
                  <a:pt x="9504" y="7462"/>
                </a:cubicBezTo>
                <a:cubicBezTo>
                  <a:pt x="9684" y="7282"/>
                  <a:pt x="9686" y="6995"/>
                  <a:pt x="9517" y="6808"/>
                </a:cubicBezTo>
                <a:lnTo>
                  <a:pt x="7293" y="4569"/>
                </a:lnTo>
                <a:cubicBezTo>
                  <a:pt x="7321" y="4543"/>
                  <a:pt x="7355" y="4526"/>
                  <a:pt x="7382" y="4498"/>
                </a:cubicBezTo>
                <a:cubicBezTo>
                  <a:pt x="8411" y="3470"/>
                  <a:pt x="8411" y="1802"/>
                  <a:pt x="7382" y="772"/>
                </a:cubicBezTo>
                <a:cubicBezTo>
                  <a:pt x="6353" y="-257"/>
                  <a:pt x="4685" y="-257"/>
                  <a:pt x="3656" y="772"/>
                </a:cubicBezTo>
                <a:cubicBezTo>
                  <a:pt x="3075" y="1353"/>
                  <a:pt x="2834" y="2137"/>
                  <a:pt x="2909" y="2895"/>
                </a:cubicBezTo>
                <a:cubicBezTo>
                  <a:pt x="2147" y="2818"/>
                  <a:pt x="1358" y="3059"/>
                  <a:pt x="774" y="3641"/>
                </a:cubicBezTo>
                <a:cubicBezTo>
                  <a:pt x="-258" y="4671"/>
                  <a:pt x="-258" y="6339"/>
                  <a:pt x="774" y="7368"/>
                </a:cubicBezTo>
                <a:cubicBezTo>
                  <a:pt x="1806" y="8397"/>
                  <a:pt x="3479" y="8397"/>
                  <a:pt x="4511" y="7368"/>
                </a:cubicBezTo>
              </a:path>
            </a:pathLst>
          </a:custGeom>
          <a:solidFill>
            <a:srgbClr val="A5A5A5"/>
          </a:solidFill>
          <a:ln>
            <a:noFill/>
          </a:ln>
          <a:effectLst>
            <a:outerShdw rotWithShape="0" algn="ctr" dir="5400000" dist="12700">
              <a:srgbClr val="000000">
                <a:alpha val="93725"/>
              </a:srgbClr>
            </a:outerShdw>
          </a:effectLst>
        </p:spPr>
        <p:txBody>
          <a:bodyPr anchorCtr="0" anchor="ctr" bIns="19025" lIns="19025" spcFirstLastPara="1" rIns="19025" wrap="square" tIns="19025">
            <a:noAutofit/>
          </a:bodyPr>
          <a:lstStyle/>
          <a:p>
            <a:pPr indent="0" lvl="0" marL="0" marR="0" rtl="0" algn="l">
              <a:spcBef>
                <a:spcPts val="0"/>
              </a:spcBef>
              <a:spcAft>
                <a:spcPts val="0"/>
              </a:spcAft>
              <a:buNone/>
            </a:pPr>
            <a:r>
              <a:t/>
            </a:r>
            <a:endParaRPr b="0" i="0" sz="1500" u="none" cap="none" strike="noStrike">
              <a:solidFill>
                <a:schemeClr val="dk1"/>
              </a:solidFill>
              <a:latin typeface="Calibri"/>
              <a:ea typeface="Calibri"/>
              <a:cs typeface="Calibri"/>
              <a:sym typeface="Calibri"/>
            </a:endParaRPr>
          </a:p>
        </p:txBody>
      </p:sp>
      <p:sp>
        <p:nvSpPr>
          <p:cNvPr id="72" name="Google Shape;72;p18"/>
          <p:cNvSpPr txBox="1"/>
          <p:nvPr/>
        </p:nvSpPr>
        <p:spPr>
          <a:xfrm>
            <a:off x="3286539" y="2347916"/>
            <a:ext cx="5565912" cy="110799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6600" u="none" cap="none" strike="noStrike">
                <a:solidFill>
                  <a:schemeClr val="accent2"/>
                </a:solidFill>
                <a:latin typeface="Montserrat"/>
                <a:ea typeface="Montserrat"/>
                <a:cs typeface="Montserrat"/>
                <a:sym typeface="Montserrat"/>
              </a:rPr>
              <a:t>CUTE</a:t>
            </a:r>
            <a:endParaRPr b="1" i="0" sz="6600" u="none" cap="none" strike="noStrike">
              <a:solidFill>
                <a:schemeClr val="accent2"/>
              </a:solidFill>
              <a:latin typeface="Montserrat"/>
              <a:ea typeface="Montserrat"/>
              <a:cs typeface="Montserrat"/>
              <a:sym typeface="Montserrat"/>
            </a:endParaRPr>
          </a:p>
        </p:txBody>
      </p:sp>
      <p:sp>
        <p:nvSpPr>
          <p:cNvPr id="73" name="Google Shape;73;p18"/>
          <p:cNvSpPr txBox="1"/>
          <p:nvPr/>
        </p:nvSpPr>
        <p:spPr>
          <a:xfrm>
            <a:off x="4015407" y="3564730"/>
            <a:ext cx="4108176"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2000" u="none" cap="none" strike="noStrike">
                <a:solidFill>
                  <a:srgbClr val="3F3F3F"/>
                </a:solidFill>
                <a:latin typeface="Lato"/>
                <a:ea typeface="Lato"/>
                <a:cs typeface="Lato"/>
                <a:sym typeface="Lato"/>
              </a:rPr>
              <a:t>Creative Animals Slides</a:t>
            </a:r>
            <a:endParaRPr b="1" i="0" sz="2000" u="none" cap="none" strike="noStrike">
              <a:solidFill>
                <a:srgbClr val="3F3F3F"/>
              </a:solidFill>
              <a:latin typeface="Lato"/>
              <a:ea typeface="Lato"/>
              <a:cs typeface="Lato"/>
              <a:sym typeface="Lato"/>
            </a:endParaRPr>
          </a:p>
        </p:txBody>
      </p:sp>
      <p:grpSp>
        <p:nvGrpSpPr>
          <p:cNvPr id="74" name="Google Shape;74;p18"/>
          <p:cNvGrpSpPr/>
          <p:nvPr/>
        </p:nvGrpSpPr>
        <p:grpSpPr>
          <a:xfrm>
            <a:off x="5008740" y="4415586"/>
            <a:ext cx="2158913" cy="540000"/>
            <a:chOff x="5008740" y="4415586"/>
            <a:chExt cx="2158913" cy="540000"/>
          </a:xfrm>
        </p:grpSpPr>
        <p:sp>
          <p:nvSpPr>
            <p:cNvPr id="75" name="Google Shape;75;p18"/>
            <p:cNvSpPr/>
            <p:nvPr/>
          </p:nvSpPr>
          <p:spPr>
            <a:xfrm>
              <a:off x="5008740" y="4415586"/>
              <a:ext cx="540000" cy="540000"/>
            </a:xfrm>
            <a:custGeom>
              <a:rect b="b" l="l" r="r" t="t"/>
              <a:pathLst>
                <a:path extrusionOk="0" h="21600" w="2160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b="0" i="0" sz="1500" u="none" cap="none" strike="noStrike">
                <a:solidFill>
                  <a:schemeClr val="dk1"/>
                </a:solidFill>
                <a:latin typeface="Calibri"/>
                <a:ea typeface="Calibri"/>
                <a:cs typeface="Calibri"/>
                <a:sym typeface="Calibri"/>
              </a:endParaRPr>
            </a:p>
          </p:txBody>
        </p:sp>
        <p:sp>
          <p:nvSpPr>
            <p:cNvPr id="76" name="Google Shape;76;p18"/>
            <p:cNvSpPr/>
            <p:nvPr/>
          </p:nvSpPr>
          <p:spPr>
            <a:xfrm>
              <a:off x="5818196" y="4415586"/>
              <a:ext cx="540000" cy="540000"/>
            </a:xfrm>
            <a:custGeom>
              <a:rect b="b" l="l" r="r" t="t"/>
              <a:pathLst>
                <a:path extrusionOk="0" h="21600" w="2160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b="0" i="0" sz="1500" u="none" cap="none" strike="noStrike">
                <a:solidFill>
                  <a:schemeClr val="dk1"/>
                </a:solidFill>
                <a:latin typeface="Calibri"/>
                <a:ea typeface="Calibri"/>
                <a:cs typeface="Calibri"/>
                <a:sym typeface="Calibri"/>
              </a:endParaRPr>
            </a:p>
          </p:txBody>
        </p:sp>
        <p:sp>
          <p:nvSpPr>
            <p:cNvPr id="77" name="Google Shape;77;p18"/>
            <p:cNvSpPr/>
            <p:nvPr/>
          </p:nvSpPr>
          <p:spPr>
            <a:xfrm>
              <a:off x="6627652" y="4415586"/>
              <a:ext cx="540000" cy="540000"/>
            </a:xfrm>
            <a:custGeom>
              <a:rect b="b" l="l" r="r" t="t"/>
              <a:pathLst>
                <a:path extrusionOk="0" h="21600" w="2160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b="0" i="0" sz="1500" u="none" cap="none" strike="noStrike">
                <a:solidFill>
                  <a:schemeClr val="dk1"/>
                </a:solidFill>
                <a:latin typeface="Calibri"/>
                <a:ea typeface="Calibri"/>
                <a:cs typeface="Calibri"/>
                <a:sym typeface="Calibri"/>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27"/>
          <p:cNvSpPr/>
          <p:nvPr/>
        </p:nvSpPr>
        <p:spPr>
          <a:xfrm>
            <a:off x="7276330" y="3949927"/>
            <a:ext cx="2403248" cy="2276700"/>
          </a:xfrm>
          <a:custGeom>
            <a:rect b="b" l="l" r="r" t="t"/>
            <a:pathLst>
              <a:path extrusionOk="0" h="2276700" w="2403248">
                <a:moveTo>
                  <a:pt x="0" y="0"/>
                </a:moveTo>
                <a:lnTo>
                  <a:pt x="2403248" y="0"/>
                </a:lnTo>
                <a:lnTo>
                  <a:pt x="2403248" y="2276700"/>
                </a:lnTo>
                <a:lnTo>
                  <a:pt x="0" y="2276700"/>
                </a:lnTo>
                <a:close/>
              </a:path>
            </a:pathLst>
          </a:custGeom>
          <a:solidFill>
            <a:schemeClr val="accent1"/>
          </a:solidFill>
          <a:ln cap="flat" cmpd="sng" w="12700">
            <a:solidFill>
              <a:srgbClr val="A41C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8" name="Google Shape;208;p27"/>
          <p:cNvSpPr/>
          <p:nvPr/>
        </p:nvSpPr>
        <p:spPr>
          <a:xfrm>
            <a:off x="7276330" y="1446213"/>
            <a:ext cx="2403248" cy="2276700"/>
          </a:xfrm>
          <a:custGeom>
            <a:rect b="b" l="l" r="r" t="t"/>
            <a:pathLst>
              <a:path extrusionOk="0" h="2276700" w="2403248">
                <a:moveTo>
                  <a:pt x="0" y="0"/>
                </a:moveTo>
                <a:lnTo>
                  <a:pt x="2403248" y="0"/>
                </a:lnTo>
                <a:lnTo>
                  <a:pt x="2403248" y="2276700"/>
                </a:lnTo>
                <a:lnTo>
                  <a:pt x="0" y="2276700"/>
                </a:lnTo>
                <a:close/>
              </a:path>
            </a:pathLst>
          </a:custGeom>
          <a:solidFill>
            <a:schemeClr val="accent1"/>
          </a:solidFill>
          <a:ln cap="flat" cmpd="sng" w="12700">
            <a:solidFill>
              <a:srgbClr val="A41C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9" name="Google Shape;209;p27"/>
          <p:cNvSpPr/>
          <p:nvPr/>
        </p:nvSpPr>
        <p:spPr>
          <a:xfrm>
            <a:off x="4646343" y="1446214"/>
            <a:ext cx="2403247" cy="3622176"/>
          </a:xfrm>
          <a:custGeom>
            <a:rect b="b" l="l" r="r" t="t"/>
            <a:pathLst>
              <a:path extrusionOk="0" h="3622176" w="2403247">
                <a:moveTo>
                  <a:pt x="0" y="0"/>
                </a:moveTo>
                <a:lnTo>
                  <a:pt x="2403247" y="0"/>
                </a:lnTo>
                <a:lnTo>
                  <a:pt x="2403247" y="3622176"/>
                </a:lnTo>
                <a:lnTo>
                  <a:pt x="0" y="3622176"/>
                </a:lnTo>
                <a:close/>
              </a:path>
            </a:pathLst>
          </a:custGeom>
          <a:solidFill>
            <a:schemeClr val="accent1"/>
          </a:solidFill>
          <a:ln cap="flat" cmpd="sng" w="12700">
            <a:solidFill>
              <a:srgbClr val="A41C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0" name="Google Shape;210;p27"/>
          <p:cNvSpPr/>
          <p:nvPr/>
        </p:nvSpPr>
        <p:spPr>
          <a:xfrm>
            <a:off x="10071653" y="1446212"/>
            <a:ext cx="1895060" cy="478041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1" name="Google Shape;211;p27"/>
          <p:cNvSpPr txBox="1"/>
          <p:nvPr/>
        </p:nvSpPr>
        <p:spPr>
          <a:xfrm>
            <a:off x="250675" y="1446212"/>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Image Galery</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212" name="Google Shape;212;p27"/>
          <p:cNvSpPr txBox="1"/>
          <p:nvPr/>
        </p:nvSpPr>
        <p:spPr>
          <a:xfrm>
            <a:off x="330187" y="2818094"/>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213" name="Google Shape;213;p27"/>
          <p:cNvSpPr/>
          <p:nvPr/>
        </p:nvSpPr>
        <p:spPr>
          <a:xfrm>
            <a:off x="250675" y="3525772"/>
            <a:ext cx="2532282" cy="1733808"/>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214" name="Google Shape;214;p27"/>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215" name="Google Shape;215;p27"/>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216" name="Google Shape;216;p27"/>
          <p:cNvSpPr/>
          <p:nvPr/>
        </p:nvSpPr>
        <p:spPr>
          <a:xfrm>
            <a:off x="10237589" y="2038970"/>
            <a:ext cx="1657954" cy="107459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chemeClr val="lt1"/>
                </a:solidFill>
                <a:latin typeface="Lato Black"/>
                <a:ea typeface="Lato Black"/>
                <a:cs typeface="Lato Black"/>
                <a:sym typeface="Lato Black"/>
              </a:rPr>
              <a:t>LOREM IPSUM DOLOR SIT AMET, CONSECTETIR ADIS PISCING UIT</a:t>
            </a:r>
            <a:endParaRPr sz="1100">
              <a:solidFill>
                <a:schemeClr val="lt1"/>
              </a:solidFill>
              <a:latin typeface="Lato Black"/>
              <a:ea typeface="Lato Black"/>
              <a:cs typeface="Lato Black"/>
              <a:sym typeface="Lato Black"/>
            </a:endParaRPr>
          </a:p>
        </p:txBody>
      </p:sp>
      <p:sp>
        <p:nvSpPr>
          <p:cNvPr id="217" name="Google Shape;217;p27"/>
          <p:cNvSpPr/>
          <p:nvPr/>
        </p:nvSpPr>
        <p:spPr>
          <a:xfrm>
            <a:off x="10562566" y="4395580"/>
            <a:ext cx="1008000" cy="864000"/>
          </a:xfrm>
          <a:custGeom>
            <a:rect b="b" l="l" r="r" t="t"/>
            <a:pathLst>
              <a:path extrusionOk="0" h="120000" w="120000">
                <a:moveTo>
                  <a:pt x="95223" y="15050"/>
                </a:moveTo>
                <a:lnTo>
                  <a:pt x="95223" y="15050"/>
                </a:lnTo>
                <a:cubicBezTo>
                  <a:pt x="95223" y="6101"/>
                  <a:pt x="89861" y="0"/>
                  <a:pt x="81725" y="0"/>
                </a:cubicBezTo>
                <a:cubicBezTo>
                  <a:pt x="38089" y="0"/>
                  <a:pt x="38089" y="0"/>
                  <a:pt x="38089" y="0"/>
                </a:cubicBezTo>
                <a:cubicBezTo>
                  <a:pt x="29953" y="0"/>
                  <a:pt x="24591" y="6101"/>
                  <a:pt x="24591" y="15050"/>
                </a:cubicBezTo>
                <a:cubicBezTo>
                  <a:pt x="0" y="15050"/>
                  <a:pt x="2773" y="15050"/>
                  <a:pt x="2773" y="32949"/>
                </a:cubicBezTo>
                <a:cubicBezTo>
                  <a:pt x="2773" y="44949"/>
                  <a:pt x="10909" y="56949"/>
                  <a:pt x="24591" y="56949"/>
                </a:cubicBezTo>
                <a:cubicBezTo>
                  <a:pt x="24591" y="56949"/>
                  <a:pt x="24591" y="56949"/>
                  <a:pt x="27180" y="56949"/>
                </a:cubicBezTo>
                <a:cubicBezTo>
                  <a:pt x="29953" y="71796"/>
                  <a:pt x="43636" y="86847"/>
                  <a:pt x="57134" y="86847"/>
                </a:cubicBezTo>
                <a:cubicBezTo>
                  <a:pt x="57134" y="110847"/>
                  <a:pt x="57134" y="110847"/>
                  <a:pt x="57134" y="110847"/>
                </a:cubicBezTo>
                <a:cubicBezTo>
                  <a:pt x="46224" y="110847"/>
                  <a:pt x="46224" y="110847"/>
                  <a:pt x="46224" y="110847"/>
                </a:cubicBezTo>
                <a:cubicBezTo>
                  <a:pt x="43636" y="110847"/>
                  <a:pt x="40862" y="113898"/>
                  <a:pt x="40862" y="116745"/>
                </a:cubicBezTo>
                <a:cubicBezTo>
                  <a:pt x="40862" y="116745"/>
                  <a:pt x="43636" y="119796"/>
                  <a:pt x="46224" y="119796"/>
                </a:cubicBezTo>
                <a:cubicBezTo>
                  <a:pt x="73405" y="119796"/>
                  <a:pt x="73405" y="119796"/>
                  <a:pt x="73405" y="119796"/>
                </a:cubicBezTo>
                <a:cubicBezTo>
                  <a:pt x="76363" y="119796"/>
                  <a:pt x="78952" y="116745"/>
                  <a:pt x="78952" y="116745"/>
                </a:cubicBezTo>
                <a:cubicBezTo>
                  <a:pt x="78952" y="113898"/>
                  <a:pt x="76363" y="110847"/>
                  <a:pt x="73405" y="110847"/>
                </a:cubicBezTo>
                <a:cubicBezTo>
                  <a:pt x="62681" y="110847"/>
                  <a:pt x="62681" y="110847"/>
                  <a:pt x="62681" y="110847"/>
                </a:cubicBezTo>
                <a:cubicBezTo>
                  <a:pt x="62681" y="86847"/>
                  <a:pt x="62681" y="86847"/>
                  <a:pt x="62681" y="86847"/>
                </a:cubicBezTo>
                <a:cubicBezTo>
                  <a:pt x="76363" y="86847"/>
                  <a:pt x="89861" y="71796"/>
                  <a:pt x="92634" y="56949"/>
                </a:cubicBezTo>
                <a:cubicBezTo>
                  <a:pt x="95223" y="56949"/>
                  <a:pt x="95223" y="56949"/>
                  <a:pt x="95223" y="56949"/>
                </a:cubicBezTo>
                <a:cubicBezTo>
                  <a:pt x="108906" y="56949"/>
                  <a:pt x="117041" y="44949"/>
                  <a:pt x="117041" y="32949"/>
                </a:cubicBezTo>
                <a:cubicBezTo>
                  <a:pt x="117041" y="15050"/>
                  <a:pt x="119815" y="15050"/>
                  <a:pt x="95223" y="15050"/>
                </a:cubicBezTo>
                <a:close/>
                <a:moveTo>
                  <a:pt x="24591" y="48000"/>
                </a:moveTo>
                <a:lnTo>
                  <a:pt x="24591" y="48000"/>
                </a:lnTo>
                <a:cubicBezTo>
                  <a:pt x="16271" y="48000"/>
                  <a:pt x="8135" y="41898"/>
                  <a:pt x="8135" y="32949"/>
                </a:cubicBezTo>
                <a:cubicBezTo>
                  <a:pt x="8135" y="24000"/>
                  <a:pt x="8135" y="24000"/>
                  <a:pt x="24591" y="24000"/>
                </a:cubicBezTo>
                <a:lnTo>
                  <a:pt x="24591" y="48000"/>
                </a:lnTo>
                <a:close/>
                <a:moveTo>
                  <a:pt x="89861" y="38847"/>
                </a:moveTo>
                <a:lnTo>
                  <a:pt x="89861" y="38847"/>
                </a:lnTo>
                <a:cubicBezTo>
                  <a:pt x="89861" y="56949"/>
                  <a:pt x="76363" y="80949"/>
                  <a:pt x="59907" y="80949"/>
                </a:cubicBezTo>
                <a:cubicBezTo>
                  <a:pt x="43636" y="80949"/>
                  <a:pt x="29953" y="56949"/>
                  <a:pt x="29953" y="38847"/>
                </a:cubicBezTo>
                <a:cubicBezTo>
                  <a:pt x="29953" y="15050"/>
                  <a:pt x="29953" y="15050"/>
                  <a:pt x="29953" y="15050"/>
                </a:cubicBezTo>
                <a:cubicBezTo>
                  <a:pt x="29953" y="12000"/>
                  <a:pt x="35500" y="8949"/>
                  <a:pt x="38089" y="8949"/>
                </a:cubicBezTo>
                <a:cubicBezTo>
                  <a:pt x="81725" y="8949"/>
                  <a:pt x="81725" y="8949"/>
                  <a:pt x="81725" y="8949"/>
                </a:cubicBezTo>
                <a:cubicBezTo>
                  <a:pt x="84314" y="8949"/>
                  <a:pt x="89861" y="12000"/>
                  <a:pt x="89861" y="15050"/>
                </a:cubicBezTo>
                <a:lnTo>
                  <a:pt x="89861" y="38847"/>
                </a:lnTo>
                <a:close/>
                <a:moveTo>
                  <a:pt x="95223" y="48000"/>
                </a:moveTo>
                <a:lnTo>
                  <a:pt x="95223" y="48000"/>
                </a:lnTo>
                <a:cubicBezTo>
                  <a:pt x="95223" y="24000"/>
                  <a:pt x="95223" y="24000"/>
                  <a:pt x="95223" y="24000"/>
                </a:cubicBezTo>
                <a:cubicBezTo>
                  <a:pt x="111679" y="24000"/>
                  <a:pt x="111679" y="24000"/>
                  <a:pt x="111679" y="32949"/>
                </a:cubicBezTo>
                <a:cubicBezTo>
                  <a:pt x="111679" y="41898"/>
                  <a:pt x="103543" y="48000"/>
                  <a:pt x="95223" y="48000"/>
                </a:cubicBezTo>
                <a:close/>
              </a:path>
            </a:pathLst>
          </a:custGeom>
          <a:solidFill>
            <a:schemeClr val="lt1"/>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600">
              <a:solidFill>
                <a:srgbClr val="262626"/>
              </a:solidFill>
              <a:latin typeface="Lato"/>
              <a:ea typeface="Lato"/>
              <a:cs typeface="Lato"/>
              <a:sym typeface="Lato"/>
            </a:endParaRPr>
          </a:p>
        </p:txBody>
      </p:sp>
      <p:sp>
        <p:nvSpPr>
          <p:cNvPr id="218" name="Google Shape;218;p27"/>
          <p:cNvSpPr txBox="1"/>
          <p:nvPr/>
        </p:nvSpPr>
        <p:spPr>
          <a:xfrm>
            <a:off x="10089360" y="5583412"/>
            <a:ext cx="1954411" cy="31938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100">
                <a:solidFill>
                  <a:schemeClr val="lt1"/>
                </a:solidFill>
                <a:latin typeface="Arial"/>
                <a:ea typeface="Arial"/>
                <a:cs typeface="Arial"/>
                <a:sym typeface="Arial"/>
              </a:rPr>
              <a:t>LOREM IPSUM</a:t>
            </a:r>
            <a:endParaRPr b="1" sz="1100">
              <a:solidFill>
                <a:schemeClr val="lt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28"/>
          <p:cNvSpPr/>
          <p:nvPr/>
        </p:nvSpPr>
        <p:spPr>
          <a:xfrm>
            <a:off x="8403771" y="2730002"/>
            <a:ext cx="2160000" cy="2160000"/>
          </a:xfrm>
          <a:custGeom>
            <a:rect b="b" l="l" r="r" t="t"/>
            <a:pathLst>
              <a:path extrusionOk="0" h="2160000" w="2160000">
                <a:moveTo>
                  <a:pt x="1080000" y="0"/>
                </a:moveTo>
                <a:cubicBezTo>
                  <a:pt x="1676468" y="0"/>
                  <a:pt x="2160000" y="483532"/>
                  <a:pt x="2160000" y="1080000"/>
                </a:cubicBezTo>
                <a:cubicBezTo>
                  <a:pt x="2160000" y="1676468"/>
                  <a:pt x="1676468" y="2160000"/>
                  <a:pt x="1080000" y="2160000"/>
                </a:cubicBezTo>
                <a:cubicBezTo>
                  <a:pt x="483532" y="2160000"/>
                  <a:pt x="0" y="1676468"/>
                  <a:pt x="0" y="1080000"/>
                </a:cubicBezTo>
                <a:cubicBezTo>
                  <a:pt x="0" y="483532"/>
                  <a:pt x="483532" y="0"/>
                  <a:pt x="1080000" y="0"/>
                </a:cubicBezTo>
                <a:close/>
              </a:path>
            </a:pathLst>
          </a:custGeom>
          <a:solidFill>
            <a:schemeClr val="accent1"/>
          </a:solidFill>
          <a:ln cap="flat" cmpd="sng" w="12700">
            <a:solidFill>
              <a:srgbClr val="A41C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4" name="Google Shape;224;p28"/>
          <p:cNvSpPr/>
          <p:nvPr/>
        </p:nvSpPr>
        <p:spPr>
          <a:xfrm>
            <a:off x="5057503" y="2730002"/>
            <a:ext cx="2160000" cy="2160000"/>
          </a:xfrm>
          <a:custGeom>
            <a:rect b="b" l="l" r="r" t="t"/>
            <a:pathLst>
              <a:path extrusionOk="0" h="2160000" w="2160000">
                <a:moveTo>
                  <a:pt x="1080000" y="0"/>
                </a:moveTo>
                <a:cubicBezTo>
                  <a:pt x="1676468" y="0"/>
                  <a:pt x="2160000" y="483532"/>
                  <a:pt x="2160000" y="1080000"/>
                </a:cubicBezTo>
                <a:cubicBezTo>
                  <a:pt x="2160000" y="1676468"/>
                  <a:pt x="1676468" y="2160000"/>
                  <a:pt x="1080000" y="2160000"/>
                </a:cubicBezTo>
                <a:cubicBezTo>
                  <a:pt x="483532" y="2160000"/>
                  <a:pt x="0" y="1676468"/>
                  <a:pt x="0" y="1080000"/>
                </a:cubicBezTo>
                <a:cubicBezTo>
                  <a:pt x="0" y="483532"/>
                  <a:pt x="483532" y="0"/>
                  <a:pt x="1080000" y="0"/>
                </a:cubicBezTo>
                <a:close/>
              </a:path>
            </a:pathLst>
          </a:custGeom>
          <a:solidFill>
            <a:schemeClr val="accent1"/>
          </a:solidFill>
          <a:ln cap="flat" cmpd="sng" w="12700">
            <a:solidFill>
              <a:srgbClr val="A41C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5" name="Google Shape;225;p28"/>
          <p:cNvSpPr/>
          <p:nvPr/>
        </p:nvSpPr>
        <p:spPr>
          <a:xfrm>
            <a:off x="1711235" y="2730002"/>
            <a:ext cx="2160000" cy="2160000"/>
          </a:xfrm>
          <a:custGeom>
            <a:rect b="b" l="l" r="r" t="t"/>
            <a:pathLst>
              <a:path extrusionOk="0" h="2160000" w="2160000">
                <a:moveTo>
                  <a:pt x="1080000" y="0"/>
                </a:moveTo>
                <a:cubicBezTo>
                  <a:pt x="1676468" y="0"/>
                  <a:pt x="2160000" y="483532"/>
                  <a:pt x="2160000" y="1080000"/>
                </a:cubicBezTo>
                <a:cubicBezTo>
                  <a:pt x="2160000" y="1676468"/>
                  <a:pt x="1676468" y="2160000"/>
                  <a:pt x="1080000" y="2160000"/>
                </a:cubicBezTo>
                <a:cubicBezTo>
                  <a:pt x="483532" y="2160000"/>
                  <a:pt x="0" y="1676468"/>
                  <a:pt x="0" y="1080000"/>
                </a:cubicBezTo>
                <a:cubicBezTo>
                  <a:pt x="0" y="483532"/>
                  <a:pt x="483532" y="0"/>
                  <a:pt x="1080000" y="0"/>
                </a:cubicBezTo>
                <a:close/>
              </a:path>
            </a:pathLst>
          </a:custGeom>
          <a:solidFill>
            <a:schemeClr val="accent1"/>
          </a:solidFill>
          <a:ln cap="flat" cmpd="sng" w="12700">
            <a:solidFill>
              <a:srgbClr val="A41C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6" name="Google Shape;226;p28"/>
          <p:cNvSpPr/>
          <p:nvPr/>
        </p:nvSpPr>
        <p:spPr>
          <a:xfrm>
            <a:off x="1986155" y="5140596"/>
            <a:ext cx="144370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3F3F3F"/>
                </a:solidFill>
                <a:latin typeface="Lato Black"/>
                <a:ea typeface="Lato Black"/>
                <a:cs typeface="Lato Black"/>
                <a:sym typeface="Lato Black"/>
              </a:rPr>
              <a:t>Our Title</a:t>
            </a:r>
            <a:endParaRPr sz="1400">
              <a:solidFill>
                <a:srgbClr val="3F3F3F"/>
              </a:solidFill>
              <a:latin typeface="Lato Black"/>
              <a:ea typeface="Lato Black"/>
              <a:cs typeface="Lato Black"/>
              <a:sym typeface="Lato Black"/>
            </a:endParaRPr>
          </a:p>
        </p:txBody>
      </p:sp>
      <p:sp>
        <p:nvSpPr>
          <p:cNvPr id="227" name="Google Shape;227;p28"/>
          <p:cNvSpPr/>
          <p:nvPr/>
        </p:nvSpPr>
        <p:spPr>
          <a:xfrm>
            <a:off x="1580233" y="5448373"/>
            <a:ext cx="2255549" cy="7544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 justo libero vivamus porttitor dolor, conubia mollit. </a:t>
            </a:r>
            <a:endParaRPr sz="1000">
              <a:solidFill>
                <a:srgbClr val="3F3F3F"/>
              </a:solidFill>
              <a:latin typeface="Lato"/>
              <a:ea typeface="Lato"/>
              <a:cs typeface="Lato"/>
              <a:sym typeface="Lato"/>
            </a:endParaRPr>
          </a:p>
        </p:txBody>
      </p:sp>
      <p:sp>
        <p:nvSpPr>
          <p:cNvPr id="228" name="Google Shape;228;p28"/>
          <p:cNvSpPr/>
          <p:nvPr/>
        </p:nvSpPr>
        <p:spPr>
          <a:xfrm>
            <a:off x="5433710" y="5140596"/>
            <a:ext cx="144370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3F3F3F"/>
                </a:solidFill>
                <a:latin typeface="Lato Black"/>
                <a:ea typeface="Lato Black"/>
                <a:cs typeface="Lato Black"/>
                <a:sym typeface="Lato Black"/>
              </a:rPr>
              <a:t>Our Title</a:t>
            </a:r>
            <a:endParaRPr sz="1400">
              <a:solidFill>
                <a:srgbClr val="3F3F3F"/>
              </a:solidFill>
              <a:latin typeface="Lato Black"/>
              <a:ea typeface="Lato Black"/>
              <a:cs typeface="Lato Black"/>
              <a:sym typeface="Lato Black"/>
            </a:endParaRPr>
          </a:p>
        </p:txBody>
      </p:sp>
      <p:sp>
        <p:nvSpPr>
          <p:cNvPr id="229" name="Google Shape;229;p28"/>
          <p:cNvSpPr/>
          <p:nvPr/>
        </p:nvSpPr>
        <p:spPr>
          <a:xfrm>
            <a:off x="5027788" y="5448373"/>
            <a:ext cx="2255549" cy="7544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 justo libero vivamus porttitor dolor, conubia mollit. </a:t>
            </a:r>
            <a:endParaRPr sz="1000">
              <a:solidFill>
                <a:srgbClr val="3F3F3F"/>
              </a:solidFill>
              <a:latin typeface="Lato"/>
              <a:ea typeface="Lato"/>
              <a:cs typeface="Lato"/>
              <a:sym typeface="Lato"/>
            </a:endParaRPr>
          </a:p>
        </p:txBody>
      </p:sp>
      <p:sp>
        <p:nvSpPr>
          <p:cNvPr id="230" name="Google Shape;230;p28"/>
          <p:cNvSpPr/>
          <p:nvPr/>
        </p:nvSpPr>
        <p:spPr>
          <a:xfrm>
            <a:off x="8881264" y="5140596"/>
            <a:ext cx="144370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3F3F3F"/>
                </a:solidFill>
                <a:latin typeface="Lato Black"/>
                <a:ea typeface="Lato Black"/>
                <a:cs typeface="Lato Black"/>
                <a:sym typeface="Lato Black"/>
              </a:rPr>
              <a:t>Our Title</a:t>
            </a:r>
            <a:endParaRPr sz="1400">
              <a:solidFill>
                <a:srgbClr val="3F3F3F"/>
              </a:solidFill>
              <a:latin typeface="Lato Black"/>
              <a:ea typeface="Lato Black"/>
              <a:cs typeface="Lato Black"/>
              <a:sym typeface="Lato Black"/>
            </a:endParaRPr>
          </a:p>
        </p:txBody>
      </p:sp>
      <p:sp>
        <p:nvSpPr>
          <p:cNvPr id="231" name="Google Shape;231;p28"/>
          <p:cNvSpPr/>
          <p:nvPr/>
        </p:nvSpPr>
        <p:spPr>
          <a:xfrm>
            <a:off x="8475342" y="5448373"/>
            <a:ext cx="2255549" cy="7544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 justo libero vivamus porttitor dolor, conubia mollit. </a:t>
            </a:r>
            <a:endParaRPr sz="1000">
              <a:solidFill>
                <a:srgbClr val="3F3F3F"/>
              </a:solidFill>
              <a:latin typeface="Lato"/>
              <a:ea typeface="Lato"/>
              <a:cs typeface="Lato"/>
              <a:sym typeface="Lato"/>
            </a:endParaRPr>
          </a:p>
        </p:txBody>
      </p:sp>
      <p:sp>
        <p:nvSpPr>
          <p:cNvPr id="232" name="Google Shape;232;p28"/>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233" name="Google Shape;233;p28"/>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234" name="Google Shape;234;p28"/>
          <p:cNvSpPr txBox="1"/>
          <p:nvPr/>
        </p:nvSpPr>
        <p:spPr>
          <a:xfrm>
            <a:off x="938542" y="511049"/>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Image Galery</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235" name="Google Shape;235;p28"/>
          <p:cNvSpPr txBox="1"/>
          <p:nvPr/>
        </p:nvSpPr>
        <p:spPr>
          <a:xfrm>
            <a:off x="1018054" y="1882931"/>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236" name="Google Shape;236;p28"/>
          <p:cNvSpPr/>
          <p:nvPr/>
        </p:nvSpPr>
        <p:spPr>
          <a:xfrm>
            <a:off x="5207884" y="1381497"/>
            <a:ext cx="4890271" cy="707886"/>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a:t>
            </a:r>
            <a:endParaRPr/>
          </a:p>
        </p:txBody>
      </p:sp>
      <p:sp>
        <p:nvSpPr>
          <p:cNvPr id="237" name="Google Shape;237;p28"/>
          <p:cNvSpPr/>
          <p:nvPr/>
        </p:nvSpPr>
        <p:spPr>
          <a:xfrm>
            <a:off x="1986155" y="5197779"/>
            <a:ext cx="180000" cy="180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8" name="Google Shape;238;p28"/>
          <p:cNvSpPr/>
          <p:nvPr/>
        </p:nvSpPr>
        <p:spPr>
          <a:xfrm>
            <a:off x="5486460" y="5192962"/>
            <a:ext cx="180000" cy="180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9" name="Google Shape;239;p28"/>
          <p:cNvSpPr/>
          <p:nvPr/>
        </p:nvSpPr>
        <p:spPr>
          <a:xfrm>
            <a:off x="8909242" y="5192962"/>
            <a:ext cx="180000" cy="180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0" name="Google Shape;240;p28"/>
          <p:cNvSpPr/>
          <p:nvPr/>
        </p:nvSpPr>
        <p:spPr>
          <a:xfrm>
            <a:off x="1387235" y="4100482"/>
            <a:ext cx="648000" cy="648000"/>
          </a:xfrm>
          <a:prstGeom prst="ellipse">
            <a:avLst/>
          </a:prstGeom>
          <a:solidFill>
            <a:schemeClr val="accent2"/>
          </a:solidFill>
          <a:ln>
            <a:noFill/>
          </a:ln>
          <a:effectLst>
            <a:outerShdw blurRad="76200" rotWithShape="0" algn="ctr">
              <a:srgbClr val="000000">
                <a:alpha val="95686"/>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1" name="Google Shape;241;p28"/>
          <p:cNvSpPr/>
          <p:nvPr/>
        </p:nvSpPr>
        <p:spPr>
          <a:xfrm>
            <a:off x="4850652" y="4100482"/>
            <a:ext cx="648000" cy="648000"/>
          </a:xfrm>
          <a:prstGeom prst="ellipse">
            <a:avLst/>
          </a:prstGeom>
          <a:solidFill>
            <a:schemeClr val="accent2"/>
          </a:solidFill>
          <a:ln>
            <a:noFill/>
          </a:ln>
          <a:effectLst>
            <a:outerShdw blurRad="76200" rotWithShape="0" algn="ctr">
              <a:srgbClr val="000000">
                <a:alpha val="95686"/>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2" name="Google Shape;242;p28"/>
          <p:cNvSpPr/>
          <p:nvPr/>
        </p:nvSpPr>
        <p:spPr>
          <a:xfrm>
            <a:off x="8233264" y="4100482"/>
            <a:ext cx="648000" cy="648000"/>
          </a:xfrm>
          <a:prstGeom prst="ellipse">
            <a:avLst/>
          </a:prstGeom>
          <a:solidFill>
            <a:schemeClr val="accent2"/>
          </a:solidFill>
          <a:ln>
            <a:noFill/>
          </a:ln>
          <a:effectLst>
            <a:outerShdw blurRad="76200" rotWithShape="0" algn="ctr">
              <a:srgbClr val="000000">
                <a:alpha val="95686"/>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3" name="Google Shape;243;p28"/>
          <p:cNvSpPr/>
          <p:nvPr/>
        </p:nvSpPr>
        <p:spPr>
          <a:xfrm>
            <a:off x="1571535" y="4284781"/>
            <a:ext cx="279399" cy="279401"/>
          </a:xfrm>
          <a:custGeom>
            <a:rect b="b" l="l" r="r" t="t"/>
            <a:pathLst>
              <a:path extrusionOk="0" h="21085" w="21084">
                <a:moveTo>
                  <a:pt x="6690" y="19632"/>
                </a:moveTo>
                <a:cubicBezTo>
                  <a:pt x="6035" y="20288"/>
                  <a:pt x="4973" y="20288"/>
                  <a:pt x="4318" y="19632"/>
                </a:cubicBezTo>
                <a:cubicBezTo>
                  <a:pt x="3731" y="19043"/>
                  <a:pt x="3675" y="18127"/>
                  <a:pt x="4141" y="17471"/>
                </a:cubicBezTo>
                <a:lnTo>
                  <a:pt x="4127" y="17458"/>
                </a:lnTo>
                <a:cubicBezTo>
                  <a:pt x="4237" y="17311"/>
                  <a:pt x="4231" y="17106"/>
                  <a:pt x="4096" y="16973"/>
                </a:cubicBezTo>
                <a:cubicBezTo>
                  <a:pt x="3963" y="16842"/>
                  <a:pt x="3758" y="16835"/>
                  <a:pt x="3610" y="16939"/>
                </a:cubicBezTo>
                <a:lnTo>
                  <a:pt x="3601" y="16931"/>
                </a:lnTo>
                <a:cubicBezTo>
                  <a:pt x="2946" y="17395"/>
                  <a:pt x="2036" y="17338"/>
                  <a:pt x="1449" y="16752"/>
                </a:cubicBezTo>
                <a:cubicBezTo>
                  <a:pt x="794" y="16097"/>
                  <a:pt x="794" y="15035"/>
                  <a:pt x="1449" y="14381"/>
                </a:cubicBezTo>
                <a:cubicBezTo>
                  <a:pt x="2104" y="13726"/>
                  <a:pt x="3166" y="13726"/>
                  <a:pt x="3821" y="14381"/>
                </a:cubicBezTo>
                <a:cubicBezTo>
                  <a:pt x="4110" y="14670"/>
                  <a:pt x="4264" y="15040"/>
                  <a:pt x="4297" y="15418"/>
                </a:cubicBezTo>
                <a:lnTo>
                  <a:pt x="9862" y="9852"/>
                </a:lnTo>
                <a:lnTo>
                  <a:pt x="15417" y="4298"/>
                </a:lnTo>
                <a:cubicBezTo>
                  <a:pt x="15038" y="4264"/>
                  <a:pt x="14669" y="4111"/>
                  <a:pt x="14380" y="3821"/>
                </a:cubicBezTo>
                <a:cubicBezTo>
                  <a:pt x="13725" y="3166"/>
                  <a:pt x="13725" y="2105"/>
                  <a:pt x="14380" y="1450"/>
                </a:cubicBezTo>
                <a:cubicBezTo>
                  <a:pt x="15034" y="795"/>
                  <a:pt x="16096" y="795"/>
                  <a:pt x="16751" y="1450"/>
                </a:cubicBezTo>
                <a:cubicBezTo>
                  <a:pt x="17332" y="2031"/>
                  <a:pt x="17394" y="2932"/>
                  <a:pt x="16943" y="3585"/>
                </a:cubicBezTo>
                <a:lnTo>
                  <a:pt x="16949" y="3592"/>
                </a:lnTo>
                <a:cubicBezTo>
                  <a:pt x="16829" y="3738"/>
                  <a:pt x="16832" y="3953"/>
                  <a:pt x="16971" y="4089"/>
                </a:cubicBezTo>
                <a:cubicBezTo>
                  <a:pt x="17109" y="4225"/>
                  <a:pt x="17323" y="4230"/>
                  <a:pt x="17473" y="4114"/>
                </a:cubicBezTo>
                <a:lnTo>
                  <a:pt x="17487" y="4129"/>
                </a:lnTo>
                <a:cubicBezTo>
                  <a:pt x="18142" y="3675"/>
                  <a:pt x="19047" y="3737"/>
                  <a:pt x="19631" y="4319"/>
                </a:cubicBezTo>
                <a:cubicBezTo>
                  <a:pt x="20287" y="4974"/>
                  <a:pt x="20287" y="6036"/>
                  <a:pt x="19631" y="6691"/>
                </a:cubicBezTo>
                <a:cubicBezTo>
                  <a:pt x="18974" y="7346"/>
                  <a:pt x="17909" y="7346"/>
                  <a:pt x="17253" y="6691"/>
                </a:cubicBezTo>
                <a:cubicBezTo>
                  <a:pt x="16962" y="6400"/>
                  <a:pt x="16807" y="6029"/>
                  <a:pt x="16775" y="5650"/>
                </a:cubicBezTo>
                <a:lnTo>
                  <a:pt x="5650" y="16775"/>
                </a:lnTo>
                <a:cubicBezTo>
                  <a:pt x="6029" y="16808"/>
                  <a:pt x="6400" y="16963"/>
                  <a:pt x="6690" y="17254"/>
                </a:cubicBezTo>
                <a:cubicBezTo>
                  <a:pt x="7344" y="17910"/>
                  <a:pt x="7344" y="18975"/>
                  <a:pt x="6690" y="19632"/>
                </a:cubicBezTo>
                <a:moveTo>
                  <a:pt x="7277" y="16503"/>
                </a:moveTo>
                <a:lnTo>
                  <a:pt x="16501" y="7278"/>
                </a:lnTo>
                <a:cubicBezTo>
                  <a:pt x="16528" y="7307"/>
                  <a:pt x="16545" y="7340"/>
                  <a:pt x="16573" y="7368"/>
                </a:cubicBezTo>
                <a:cubicBezTo>
                  <a:pt x="17605" y="8397"/>
                  <a:pt x="19278" y="8397"/>
                  <a:pt x="20310" y="7368"/>
                </a:cubicBezTo>
                <a:cubicBezTo>
                  <a:pt x="21342" y="6339"/>
                  <a:pt x="21342" y="4671"/>
                  <a:pt x="20310" y="3641"/>
                </a:cubicBezTo>
                <a:cubicBezTo>
                  <a:pt x="19726" y="3059"/>
                  <a:pt x="18937" y="2818"/>
                  <a:pt x="18175" y="2895"/>
                </a:cubicBezTo>
                <a:cubicBezTo>
                  <a:pt x="18250" y="2137"/>
                  <a:pt x="18009" y="1353"/>
                  <a:pt x="17428" y="772"/>
                </a:cubicBezTo>
                <a:cubicBezTo>
                  <a:pt x="16399" y="-257"/>
                  <a:pt x="14731" y="-257"/>
                  <a:pt x="13702" y="772"/>
                </a:cubicBezTo>
                <a:cubicBezTo>
                  <a:pt x="12673" y="1802"/>
                  <a:pt x="12673" y="3470"/>
                  <a:pt x="13702" y="4498"/>
                </a:cubicBezTo>
                <a:cubicBezTo>
                  <a:pt x="13729" y="4526"/>
                  <a:pt x="13763" y="4543"/>
                  <a:pt x="13791" y="4569"/>
                </a:cubicBezTo>
                <a:lnTo>
                  <a:pt x="4568" y="13791"/>
                </a:lnTo>
                <a:cubicBezTo>
                  <a:pt x="4542" y="13763"/>
                  <a:pt x="4526" y="13730"/>
                  <a:pt x="4498" y="13703"/>
                </a:cubicBezTo>
                <a:cubicBezTo>
                  <a:pt x="3469" y="12674"/>
                  <a:pt x="1801" y="12674"/>
                  <a:pt x="772" y="13703"/>
                </a:cubicBezTo>
                <a:cubicBezTo>
                  <a:pt x="-258" y="14732"/>
                  <a:pt x="-258" y="16400"/>
                  <a:pt x="772" y="17429"/>
                </a:cubicBezTo>
                <a:cubicBezTo>
                  <a:pt x="1353" y="18010"/>
                  <a:pt x="2136" y="18251"/>
                  <a:pt x="2895" y="18176"/>
                </a:cubicBezTo>
                <a:cubicBezTo>
                  <a:pt x="2818" y="18938"/>
                  <a:pt x="3058" y="19727"/>
                  <a:pt x="3641" y="20311"/>
                </a:cubicBezTo>
                <a:cubicBezTo>
                  <a:pt x="4670" y="21343"/>
                  <a:pt x="6338" y="21343"/>
                  <a:pt x="7367" y="20311"/>
                </a:cubicBezTo>
                <a:cubicBezTo>
                  <a:pt x="8396" y="19279"/>
                  <a:pt x="8396" y="17606"/>
                  <a:pt x="7367" y="16574"/>
                </a:cubicBezTo>
                <a:cubicBezTo>
                  <a:pt x="7339" y="16546"/>
                  <a:pt x="7306" y="16529"/>
                  <a:pt x="7277" y="16503"/>
                </a:cubicBezTo>
                <a:moveTo>
                  <a:pt x="16558" y="13703"/>
                </a:moveTo>
                <a:cubicBezTo>
                  <a:pt x="16530" y="13731"/>
                  <a:pt x="16513" y="13764"/>
                  <a:pt x="16487" y="13793"/>
                </a:cubicBezTo>
                <a:lnTo>
                  <a:pt x="14254" y="11560"/>
                </a:lnTo>
                <a:cubicBezTo>
                  <a:pt x="14067" y="11391"/>
                  <a:pt x="13780" y="11393"/>
                  <a:pt x="13601" y="11573"/>
                </a:cubicBezTo>
                <a:cubicBezTo>
                  <a:pt x="13421" y="11753"/>
                  <a:pt x="13419" y="12039"/>
                  <a:pt x="13588" y="12226"/>
                </a:cubicBezTo>
                <a:lnTo>
                  <a:pt x="13576" y="12237"/>
                </a:lnTo>
                <a:lnTo>
                  <a:pt x="16759" y="15420"/>
                </a:lnTo>
                <a:cubicBezTo>
                  <a:pt x="16792" y="15041"/>
                  <a:pt x="16947" y="14671"/>
                  <a:pt x="17238" y="14381"/>
                </a:cubicBezTo>
                <a:cubicBezTo>
                  <a:pt x="17895" y="13726"/>
                  <a:pt x="18959" y="13726"/>
                  <a:pt x="19615" y="14381"/>
                </a:cubicBezTo>
                <a:cubicBezTo>
                  <a:pt x="20273" y="15035"/>
                  <a:pt x="20273" y="16097"/>
                  <a:pt x="19615" y="16752"/>
                </a:cubicBezTo>
                <a:cubicBezTo>
                  <a:pt x="19027" y="17339"/>
                  <a:pt x="18112" y="17395"/>
                  <a:pt x="17455" y="16929"/>
                </a:cubicBezTo>
                <a:lnTo>
                  <a:pt x="17442" y="16942"/>
                </a:lnTo>
                <a:cubicBezTo>
                  <a:pt x="17295" y="16832"/>
                  <a:pt x="17090" y="16839"/>
                  <a:pt x="16957" y="16974"/>
                </a:cubicBezTo>
                <a:cubicBezTo>
                  <a:pt x="16826" y="17107"/>
                  <a:pt x="16819" y="17312"/>
                  <a:pt x="16923" y="17460"/>
                </a:cubicBezTo>
                <a:lnTo>
                  <a:pt x="16915" y="17469"/>
                </a:lnTo>
                <a:cubicBezTo>
                  <a:pt x="17379" y="18124"/>
                  <a:pt x="17322" y="19034"/>
                  <a:pt x="16736" y="19621"/>
                </a:cubicBezTo>
                <a:cubicBezTo>
                  <a:pt x="16081" y="20276"/>
                  <a:pt x="15019" y="20276"/>
                  <a:pt x="14365" y="19621"/>
                </a:cubicBezTo>
                <a:cubicBezTo>
                  <a:pt x="13710" y="18966"/>
                  <a:pt x="13710" y="17904"/>
                  <a:pt x="14365" y="17250"/>
                </a:cubicBezTo>
                <a:cubicBezTo>
                  <a:pt x="14654" y="16960"/>
                  <a:pt x="15024" y="16807"/>
                  <a:pt x="15402" y="16773"/>
                </a:cubicBezTo>
                <a:lnTo>
                  <a:pt x="12222" y="13592"/>
                </a:lnTo>
                <a:lnTo>
                  <a:pt x="12218" y="13596"/>
                </a:lnTo>
                <a:cubicBezTo>
                  <a:pt x="12031" y="13427"/>
                  <a:pt x="11744" y="13428"/>
                  <a:pt x="11565" y="13609"/>
                </a:cubicBezTo>
                <a:cubicBezTo>
                  <a:pt x="11385" y="13789"/>
                  <a:pt x="11383" y="14075"/>
                  <a:pt x="11552" y="14262"/>
                </a:cubicBezTo>
                <a:lnTo>
                  <a:pt x="13776" y="16501"/>
                </a:lnTo>
                <a:cubicBezTo>
                  <a:pt x="13748" y="16528"/>
                  <a:pt x="13714" y="16544"/>
                  <a:pt x="13687" y="16572"/>
                </a:cubicBezTo>
                <a:cubicBezTo>
                  <a:pt x="12658" y="17601"/>
                  <a:pt x="12658" y="19269"/>
                  <a:pt x="13687" y="20298"/>
                </a:cubicBezTo>
                <a:cubicBezTo>
                  <a:pt x="14716" y="21328"/>
                  <a:pt x="16384" y="21328"/>
                  <a:pt x="17413" y="20298"/>
                </a:cubicBezTo>
                <a:cubicBezTo>
                  <a:pt x="17994" y="19717"/>
                  <a:pt x="18235" y="18934"/>
                  <a:pt x="18160" y="18175"/>
                </a:cubicBezTo>
                <a:cubicBezTo>
                  <a:pt x="18922" y="18252"/>
                  <a:pt x="19711" y="18011"/>
                  <a:pt x="20295" y="17429"/>
                </a:cubicBezTo>
                <a:cubicBezTo>
                  <a:pt x="21327" y="16400"/>
                  <a:pt x="21327" y="14732"/>
                  <a:pt x="20295" y="13703"/>
                </a:cubicBezTo>
                <a:cubicBezTo>
                  <a:pt x="19263" y="12674"/>
                  <a:pt x="17590" y="12674"/>
                  <a:pt x="16558" y="13703"/>
                </a:cubicBezTo>
                <a:moveTo>
                  <a:pt x="4511" y="7368"/>
                </a:moveTo>
                <a:cubicBezTo>
                  <a:pt x="4539" y="7340"/>
                  <a:pt x="4556" y="7306"/>
                  <a:pt x="4582" y="7278"/>
                </a:cubicBezTo>
                <a:lnTo>
                  <a:pt x="6815" y="9511"/>
                </a:lnTo>
                <a:cubicBezTo>
                  <a:pt x="7002" y="9679"/>
                  <a:pt x="7289" y="9678"/>
                  <a:pt x="7468" y="9498"/>
                </a:cubicBezTo>
                <a:cubicBezTo>
                  <a:pt x="7649" y="9318"/>
                  <a:pt x="7650" y="9031"/>
                  <a:pt x="7481" y="8844"/>
                </a:cubicBezTo>
                <a:lnTo>
                  <a:pt x="7493" y="8833"/>
                </a:lnTo>
                <a:lnTo>
                  <a:pt x="4309" y="5650"/>
                </a:lnTo>
                <a:cubicBezTo>
                  <a:pt x="4277" y="6029"/>
                  <a:pt x="4122" y="6400"/>
                  <a:pt x="3831" y="6691"/>
                </a:cubicBezTo>
                <a:cubicBezTo>
                  <a:pt x="3175" y="7346"/>
                  <a:pt x="2110" y="7346"/>
                  <a:pt x="1453" y="6691"/>
                </a:cubicBezTo>
                <a:cubicBezTo>
                  <a:pt x="797" y="6036"/>
                  <a:pt x="797" y="4974"/>
                  <a:pt x="1453" y="4319"/>
                </a:cubicBezTo>
                <a:cubicBezTo>
                  <a:pt x="2042" y="3732"/>
                  <a:pt x="2957" y="3676"/>
                  <a:pt x="3614" y="4142"/>
                </a:cubicBezTo>
                <a:lnTo>
                  <a:pt x="3627" y="4128"/>
                </a:lnTo>
                <a:cubicBezTo>
                  <a:pt x="3774" y="4238"/>
                  <a:pt x="3979" y="4232"/>
                  <a:pt x="4112" y="4097"/>
                </a:cubicBezTo>
                <a:cubicBezTo>
                  <a:pt x="4243" y="3963"/>
                  <a:pt x="4250" y="3759"/>
                  <a:pt x="4146" y="3610"/>
                </a:cubicBezTo>
                <a:lnTo>
                  <a:pt x="4154" y="3602"/>
                </a:lnTo>
                <a:cubicBezTo>
                  <a:pt x="3690" y="2947"/>
                  <a:pt x="3746" y="2036"/>
                  <a:pt x="4333" y="1450"/>
                </a:cubicBezTo>
                <a:cubicBezTo>
                  <a:pt x="4988" y="795"/>
                  <a:pt x="6050" y="795"/>
                  <a:pt x="6705" y="1450"/>
                </a:cubicBezTo>
                <a:cubicBezTo>
                  <a:pt x="7359" y="2105"/>
                  <a:pt x="7359" y="3166"/>
                  <a:pt x="6705" y="3821"/>
                </a:cubicBezTo>
                <a:cubicBezTo>
                  <a:pt x="6415" y="4111"/>
                  <a:pt x="6046" y="4264"/>
                  <a:pt x="5667" y="4298"/>
                </a:cubicBezTo>
                <a:lnTo>
                  <a:pt x="8847" y="7478"/>
                </a:lnTo>
                <a:lnTo>
                  <a:pt x="8851" y="7475"/>
                </a:lnTo>
                <a:cubicBezTo>
                  <a:pt x="9038" y="7644"/>
                  <a:pt x="9325" y="7642"/>
                  <a:pt x="9504" y="7462"/>
                </a:cubicBezTo>
                <a:cubicBezTo>
                  <a:pt x="9684" y="7282"/>
                  <a:pt x="9686" y="6995"/>
                  <a:pt x="9517" y="6808"/>
                </a:cubicBezTo>
                <a:lnTo>
                  <a:pt x="7293" y="4569"/>
                </a:lnTo>
                <a:cubicBezTo>
                  <a:pt x="7321" y="4543"/>
                  <a:pt x="7355" y="4526"/>
                  <a:pt x="7382" y="4498"/>
                </a:cubicBezTo>
                <a:cubicBezTo>
                  <a:pt x="8411" y="3470"/>
                  <a:pt x="8411" y="1802"/>
                  <a:pt x="7382" y="772"/>
                </a:cubicBezTo>
                <a:cubicBezTo>
                  <a:pt x="6353" y="-257"/>
                  <a:pt x="4685" y="-257"/>
                  <a:pt x="3656" y="772"/>
                </a:cubicBezTo>
                <a:cubicBezTo>
                  <a:pt x="3075" y="1353"/>
                  <a:pt x="2834" y="2137"/>
                  <a:pt x="2909" y="2895"/>
                </a:cubicBezTo>
                <a:cubicBezTo>
                  <a:pt x="2147" y="2818"/>
                  <a:pt x="1358" y="3059"/>
                  <a:pt x="774" y="3641"/>
                </a:cubicBezTo>
                <a:cubicBezTo>
                  <a:pt x="-258" y="4671"/>
                  <a:pt x="-258" y="6339"/>
                  <a:pt x="774" y="7368"/>
                </a:cubicBezTo>
                <a:cubicBezTo>
                  <a:pt x="1806" y="8397"/>
                  <a:pt x="3479" y="8397"/>
                  <a:pt x="4511" y="7368"/>
                </a:cubicBezTo>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244" name="Google Shape;244;p28"/>
          <p:cNvSpPr/>
          <p:nvPr/>
        </p:nvSpPr>
        <p:spPr>
          <a:xfrm>
            <a:off x="8417600" y="4360997"/>
            <a:ext cx="279328" cy="126968"/>
          </a:xfrm>
          <a:custGeom>
            <a:rect b="b" l="l" r="r" t="t"/>
            <a:pathLst>
              <a:path extrusionOk="0" h="21600" w="21600">
                <a:moveTo>
                  <a:pt x="18900" y="19440"/>
                </a:moveTo>
                <a:cubicBezTo>
                  <a:pt x="17951" y="19440"/>
                  <a:pt x="17182" y="17747"/>
                  <a:pt x="17182" y="15660"/>
                </a:cubicBezTo>
                <a:cubicBezTo>
                  <a:pt x="17182" y="14601"/>
                  <a:pt x="17381" y="13647"/>
                  <a:pt x="17700" y="12960"/>
                </a:cubicBezTo>
                <a:lnTo>
                  <a:pt x="3900" y="12960"/>
                </a:lnTo>
                <a:cubicBezTo>
                  <a:pt x="4219" y="13647"/>
                  <a:pt x="4418" y="14601"/>
                  <a:pt x="4418" y="15660"/>
                </a:cubicBezTo>
                <a:cubicBezTo>
                  <a:pt x="4418" y="17747"/>
                  <a:pt x="3649" y="19440"/>
                  <a:pt x="2700" y="19440"/>
                </a:cubicBezTo>
                <a:cubicBezTo>
                  <a:pt x="1751" y="19440"/>
                  <a:pt x="982" y="17747"/>
                  <a:pt x="982" y="15660"/>
                </a:cubicBezTo>
                <a:cubicBezTo>
                  <a:pt x="982" y="13757"/>
                  <a:pt x="1623" y="12199"/>
                  <a:pt x="2455" y="11935"/>
                </a:cubicBezTo>
                <a:lnTo>
                  <a:pt x="2455" y="11880"/>
                </a:lnTo>
                <a:cubicBezTo>
                  <a:pt x="2726" y="11880"/>
                  <a:pt x="2945" y="11397"/>
                  <a:pt x="2945" y="10800"/>
                </a:cubicBezTo>
                <a:cubicBezTo>
                  <a:pt x="2945" y="10203"/>
                  <a:pt x="2726" y="9720"/>
                  <a:pt x="2455" y="9720"/>
                </a:cubicBezTo>
                <a:lnTo>
                  <a:pt x="2455" y="9665"/>
                </a:lnTo>
                <a:cubicBezTo>
                  <a:pt x="1623" y="9401"/>
                  <a:pt x="982" y="7843"/>
                  <a:pt x="982" y="5940"/>
                </a:cubicBezTo>
                <a:cubicBezTo>
                  <a:pt x="982" y="3852"/>
                  <a:pt x="1751" y="2160"/>
                  <a:pt x="2700" y="2160"/>
                </a:cubicBezTo>
                <a:cubicBezTo>
                  <a:pt x="3649" y="2160"/>
                  <a:pt x="4418" y="3852"/>
                  <a:pt x="4418" y="5940"/>
                </a:cubicBezTo>
                <a:cubicBezTo>
                  <a:pt x="4418" y="6999"/>
                  <a:pt x="4219" y="7954"/>
                  <a:pt x="3900" y="8640"/>
                </a:cubicBezTo>
                <a:lnTo>
                  <a:pt x="17700" y="8640"/>
                </a:lnTo>
                <a:cubicBezTo>
                  <a:pt x="17381" y="7954"/>
                  <a:pt x="17182" y="6999"/>
                  <a:pt x="17182" y="5940"/>
                </a:cubicBezTo>
                <a:cubicBezTo>
                  <a:pt x="17182" y="3852"/>
                  <a:pt x="17951" y="2160"/>
                  <a:pt x="18900" y="2160"/>
                </a:cubicBezTo>
                <a:cubicBezTo>
                  <a:pt x="19849" y="2160"/>
                  <a:pt x="20618" y="3852"/>
                  <a:pt x="20618" y="5940"/>
                </a:cubicBezTo>
                <a:cubicBezTo>
                  <a:pt x="20618" y="7843"/>
                  <a:pt x="19977" y="9401"/>
                  <a:pt x="19145" y="9665"/>
                </a:cubicBezTo>
                <a:lnTo>
                  <a:pt x="19145" y="9720"/>
                </a:lnTo>
                <a:cubicBezTo>
                  <a:pt x="18874" y="9720"/>
                  <a:pt x="18655" y="10203"/>
                  <a:pt x="18655" y="10800"/>
                </a:cubicBezTo>
                <a:cubicBezTo>
                  <a:pt x="18655" y="11397"/>
                  <a:pt x="18874" y="11880"/>
                  <a:pt x="19145" y="11880"/>
                </a:cubicBezTo>
                <a:lnTo>
                  <a:pt x="19145" y="11935"/>
                </a:lnTo>
                <a:cubicBezTo>
                  <a:pt x="19977" y="12199"/>
                  <a:pt x="20618" y="13757"/>
                  <a:pt x="20618" y="15660"/>
                </a:cubicBezTo>
                <a:cubicBezTo>
                  <a:pt x="20618" y="17747"/>
                  <a:pt x="19849" y="19440"/>
                  <a:pt x="18900" y="19440"/>
                </a:cubicBezTo>
                <a:moveTo>
                  <a:pt x="20449" y="10800"/>
                </a:moveTo>
                <a:cubicBezTo>
                  <a:pt x="21145" y="9725"/>
                  <a:pt x="21600" y="7950"/>
                  <a:pt x="21600" y="5940"/>
                </a:cubicBezTo>
                <a:cubicBezTo>
                  <a:pt x="21600" y="2660"/>
                  <a:pt x="20391" y="0"/>
                  <a:pt x="18900" y="0"/>
                </a:cubicBezTo>
                <a:cubicBezTo>
                  <a:pt x="17409" y="0"/>
                  <a:pt x="16200" y="2660"/>
                  <a:pt x="16200" y="5940"/>
                </a:cubicBezTo>
                <a:cubicBezTo>
                  <a:pt x="16200" y="6124"/>
                  <a:pt x="16208" y="6301"/>
                  <a:pt x="16215" y="6480"/>
                </a:cubicBezTo>
                <a:lnTo>
                  <a:pt x="5385" y="6480"/>
                </a:lnTo>
                <a:cubicBezTo>
                  <a:pt x="5392" y="6301"/>
                  <a:pt x="5400" y="6124"/>
                  <a:pt x="5400" y="5940"/>
                </a:cubicBezTo>
                <a:cubicBezTo>
                  <a:pt x="5400" y="2660"/>
                  <a:pt x="4191" y="0"/>
                  <a:pt x="2700" y="0"/>
                </a:cubicBezTo>
                <a:cubicBezTo>
                  <a:pt x="1209" y="0"/>
                  <a:pt x="0" y="2660"/>
                  <a:pt x="0" y="5940"/>
                </a:cubicBezTo>
                <a:cubicBezTo>
                  <a:pt x="0" y="7950"/>
                  <a:pt x="455" y="9725"/>
                  <a:pt x="1151" y="10800"/>
                </a:cubicBezTo>
                <a:cubicBezTo>
                  <a:pt x="455" y="11875"/>
                  <a:pt x="0" y="13649"/>
                  <a:pt x="0" y="15660"/>
                </a:cubicBezTo>
                <a:cubicBezTo>
                  <a:pt x="0" y="18940"/>
                  <a:pt x="1209" y="21600"/>
                  <a:pt x="2700" y="21600"/>
                </a:cubicBezTo>
                <a:cubicBezTo>
                  <a:pt x="4191" y="21600"/>
                  <a:pt x="5400" y="18940"/>
                  <a:pt x="5400" y="15660"/>
                </a:cubicBezTo>
                <a:cubicBezTo>
                  <a:pt x="5400" y="15476"/>
                  <a:pt x="5392" y="15298"/>
                  <a:pt x="5385" y="15120"/>
                </a:cubicBezTo>
                <a:lnTo>
                  <a:pt x="16215" y="15120"/>
                </a:lnTo>
                <a:cubicBezTo>
                  <a:pt x="16208" y="15298"/>
                  <a:pt x="16200" y="15476"/>
                  <a:pt x="16200" y="15660"/>
                </a:cubicBezTo>
                <a:cubicBezTo>
                  <a:pt x="16200" y="18940"/>
                  <a:pt x="17409" y="21600"/>
                  <a:pt x="18900" y="21600"/>
                </a:cubicBezTo>
                <a:cubicBezTo>
                  <a:pt x="20391" y="21600"/>
                  <a:pt x="21600" y="18940"/>
                  <a:pt x="21600" y="15660"/>
                </a:cubicBezTo>
                <a:cubicBezTo>
                  <a:pt x="21600" y="13649"/>
                  <a:pt x="21145" y="11875"/>
                  <a:pt x="20449" y="10800"/>
                </a:cubicBezTo>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245" name="Google Shape;245;p28"/>
          <p:cNvSpPr/>
          <p:nvPr/>
        </p:nvSpPr>
        <p:spPr>
          <a:xfrm>
            <a:off x="5012865" y="4245025"/>
            <a:ext cx="317615" cy="305346"/>
          </a:xfrm>
          <a:custGeom>
            <a:rect b="b" l="l" r="r" t="t"/>
            <a:pathLst>
              <a:path extrusionOk="0" h="150" w="156">
                <a:moveTo>
                  <a:pt x="156" y="150"/>
                </a:moveTo>
                <a:cubicBezTo>
                  <a:pt x="0" y="150"/>
                  <a:pt x="0" y="150"/>
                  <a:pt x="0" y="150"/>
                </a:cubicBezTo>
                <a:cubicBezTo>
                  <a:pt x="0" y="146"/>
                  <a:pt x="0" y="146"/>
                  <a:pt x="0" y="146"/>
                </a:cubicBezTo>
                <a:cubicBezTo>
                  <a:pt x="0" y="122"/>
                  <a:pt x="46" y="103"/>
                  <a:pt x="58" y="100"/>
                </a:cubicBezTo>
                <a:cubicBezTo>
                  <a:pt x="59" y="99"/>
                  <a:pt x="59" y="97"/>
                  <a:pt x="59" y="95"/>
                </a:cubicBezTo>
                <a:cubicBezTo>
                  <a:pt x="56" y="92"/>
                  <a:pt x="50" y="83"/>
                  <a:pt x="47" y="72"/>
                </a:cubicBezTo>
                <a:cubicBezTo>
                  <a:pt x="44" y="70"/>
                  <a:pt x="42" y="68"/>
                  <a:pt x="41" y="64"/>
                </a:cubicBezTo>
                <a:cubicBezTo>
                  <a:pt x="39" y="58"/>
                  <a:pt x="39" y="51"/>
                  <a:pt x="42" y="46"/>
                </a:cubicBezTo>
                <a:cubicBezTo>
                  <a:pt x="42" y="46"/>
                  <a:pt x="42" y="46"/>
                  <a:pt x="42" y="46"/>
                </a:cubicBezTo>
                <a:cubicBezTo>
                  <a:pt x="42" y="39"/>
                  <a:pt x="40" y="22"/>
                  <a:pt x="50" y="10"/>
                </a:cubicBezTo>
                <a:cubicBezTo>
                  <a:pt x="56" y="3"/>
                  <a:pt x="66" y="0"/>
                  <a:pt x="78" y="0"/>
                </a:cubicBezTo>
                <a:cubicBezTo>
                  <a:pt x="90" y="0"/>
                  <a:pt x="100" y="3"/>
                  <a:pt x="106" y="10"/>
                </a:cubicBezTo>
                <a:cubicBezTo>
                  <a:pt x="116" y="22"/>
                  <a:pt x="114" y="39"/>
                  <a:pt x="114" y="46"/>
                </a:cubicBezTo>
                <a:cubicBezTo>
                  <a:pt x="114" y="46"/>
                  <a:pt x="114" y="46"/>
                  <a:pt x="114" y="46"/>
                </a:cubicBezTo>
                <a:cubicBezTo>
                  <a:pt x="117" y="51"/>
                  <a:pt x="117" y="58"/>
                  <a:pt x="115" y="64"/>
                </a:cubicBezTo>
                <a:cubicBezTo>
                  <a:pt x="114" y="68"/>
                  <a:pt x="112" y="70"/>
                  <a:pt x="109" y="72"/>
                </a:cubicBezTo>
                <a:cubicBezTo>
                  <a:pt x="106" y="83"/>
                  <a:pt x="100" y="92"/>
                  <a:pt x="97" y="95"/>
                </a:cubicBezTo>
                <a:cubicBezTo>
                  <a:pt x="97" y="97"/>
                  <a:pt x="97" y="99"/>
                  <a:pt x="98" y="100"/>
                </a:cubicBezTo>
                <a:cubicBezTo>
                  <a:pt x="110" y="103"/>
                  <a:pt x="156" y="122"/>
                  <a:pt x="156" y="146"/>
                </a:cubicBezTo>
                <a:lnTo>
                  <a:pt x="156" y="150"/>
                </a:lnTo>
                <a:close/>
                <a:moveTo>
                  <a:pt x="9" y="142"/>
                </a:moveTo>
                <a:cubicBezTo>
                  <a:pt x="147" y="142"/>
                  <a:pt x="147" y="142"/>
                  <a:pt x="147" y="142"/>
                </a:cubicBezTo>
                <a:cubicBezTo>
                  <a:pt x="145" y="136"/>
                  <a:pt x="138" y="128"/>
                  <a:pt x="126" y="121"/>
                </a:cubicBezTo>
                <a:cubicBezTo>
                  <a:pt x="114" y="114"/>
                  <a:pt x="101" y="109"/>
                  <a:pt x="96" y="108"/>
                </a:cubicBezTo>
                <a:cubicBezTo>
                  <a:pt x="89" y="107"/>
                  <a:pt x="89" y="97"/>
                  <a:pt x="89" y="93"/>
                </a:cubicBezTo>
                <a:cubicBezTo>
                  <a:pt x="89" y="92"/>
                  <a:pt x="89" y="92"/>
                  <a:pt x="89" y="92"/>
                </a:cubicBezTo>
                <a:cubicBezTo>
                  <a:pt x="90" y="90"/>
                  <a:pt x="90" y="90"/>
                  <a:pt x="90" y="90"/>
                </a:cubicBezTo>
                <a:cubicBezTo>
                  <a:pt x="90" y="90"/>
                  <a:pt x="100" y="80"/>
                  <a:pt x="102" y="68"/>
                </a:cubicBezTo>
                <a:cubicBezTo>
                  <a:pt x="102" y="64"/>
                  <a:pt x="102" y="64"/>
                  <a:pt x="102" y="64"/>
                </a:cubicBezTo>
                <a:cubicBezTo>
                  <a:pt x="106" y="64"/>
                  <a:pt x="106" y="64"/>
                  <a:pt x="106" y="64"/>
                </a:cubicBezTo>
                <a:cubicBezTo>
                  <a:pt x="106" y="64"/>
                  <a:pt x="107" y="63"/>
                  <a:pt x="108" y="60"/>
                </a:cubicBezTo>
                <a:cubicBezTo>
                  <a:pt x="109" y="56"/>
                  <a:pt x="109" y="52"/>
                  <a:pt x="107" y="51"/>
                </a:cubicBezTo>
                <a:cubicBezTo>
                  <a:pt x="105" y="50"/>
                  <a:pt x="105" y="50"/>
                  <a:pt x="105" y="50"/>
                </a:cubicBezTo>
                <a:cubicBezTo>
                  <a:pt x="106" y="48"/>
                  <a:pt x="106" y="48"/>
                  <a:pt x="106" y="48"/>
                </a:cubicBezTo>
                <a:cubicBezTo>
                  <a:pt x="106" y="47"/>
                  <a:pt x="106" y="46"/>
                  <a:pt x="106" y="45"/>
                </a:cubicBezTo>
                <a:cubicBezTo>
                  <a:pt x="106" y="39"/>
                  <a:pt x="108" y="24"/>
                  <a:pt x="100" y="15"/>
                </a:cubicBezTo>
                <a:cubicBezTo>
                  <a:pt x="95" y="10"/>
                  <a:pt x="88" y="8"/>
                  <a:pt x="78" y="8"/>
                </a:cubicBezTo>
                <a:cubicBezTo>
                  <a:pt x="68" y="8"/>
                  <a:pt x="61" y="10"/>
                  <a:pt x="56" y="15"/>
                </a:cubicBezTo>
                <a:cubicBezTo>
                  <a:pt x="48" y="24"/>
                  <a:pt x="50" y="39"/>
                  <a:pt x="50" y="45"/>
                </a:cubicBezTo>
                <a:cubicBezTo>
                  <a:pt x="50" y="46"/>
                  <a:pt x="50" y="47"/>
                  <a:pt x="50" y="48"/>
                </a:cubicBezTo>
                <a:cubicBezTo>
                  <a:pt x="51" y="50"/>
                  <a:pt x="51" y="50"/>
                  <a:pt x="51" y="50"/>
                </a:cubicBezTo>
                <a:cubicBezTo>
                  <a:pt x="49" y="51"/>
                  <a:pt x="49" y="51"/>
                  <a:pt x="49" y="51"/>
                </a:cubicBezTo>
                <a:cubicBezTo>
                  <a:pt x="47" y="52"/>
                  <a:pt x="47" y="56"/>
                  <a:pt x="48" y="60"/>
                </a:cubicBezTo>
                <a:cubicBezTo>
                  <a:pt x="49" y="63"/>
                  <a:pt x="50" y="64"/>
                  <a:pt x="50" y="64"/>
                </a:cubicBezTo>
                <a:cubicBezTo>
                  <a:pt x="54" y="64"/>
                  <a:pt x="54" y="64"/>
                  <a:pt x="54" y="64"/>
                </a:cubicBezTo>
                <a:cubicBezTo>
                  <a:pt x="54" y="68"/>
                  <a:pt x="54" y="68"/>
                  <a:pt x="54" y="68"/>
                </a:cubicBezTo>
                <a:cubicBezTo>
                  <a:pt x="56" y="80"/>
                  <a:pt x="66" y="90"/>
                  <a:pt x="66" y="90"/>
                </a:cubicBezTo>
                <a:cubicBezTo>
                  <a:pt x="67" y="92"/>
                  <a:pt x="67" y="92"/>
                  <a:pt x="67" y="92"/>
                </a:cubicBezTo>
                <a:cubicBezTo>
                  <a:pt x="67" y="93"/>
                  <a:pt x="67" y="93"/>
                  <a:pt x="67" y="93"/>
                </a:cubicBezTo>
                <a:cubicBezTo>
                  <a:pt x="67" y="97"/>
                  <a:pt x="67" y="107"/>
                  <a:pt x="60" y="108"/>
                </a:cubicBezTo>
                <a:cubicBezTo>
                  <a:pt x="55" y="109"/>
                  <a:pt x="42" y="114"/>
                  <a:pt x="30" y="121"/>
                </a:cubicBezTo>
                <a:cubicBezTo>
                  <a:pt x="18" y="128"/>
                  <a:pt x="11" y="136"/>
                  <a:pt x="9" y="14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29"/>
          <p:cNvSpPr/>
          <p:nvPr/>
        </p:nvSpPr>
        <p:spPr>
          <a:xfrm>
            <a:off x="10670883" y="2677297"/>
            <a:ext cx="1521117" cy="3187700"/>
          </a:xfrm>
          <a:custGeom>
            <a:rect b="b" l="l" r="r" t="t"/>
            <a:pathLst>
              <a:path extrusionOk="0" h="3187700" w="1521117">
                <a:moveTo>
                  <a:pt x="0" y="0"/>
                </a:moveTo>
                <a:lnTo>
                  <a:pt x="1521117" y="0"/>
                </a:lnTo>
                <a:lnTo>
                  <a:pt x="1521117" y="3187700"/>
                </a:lnTo>
                <a:lnTo>
                  <a:pt x="0" y="3187700"/>
                </a:lnTo>
                <a:close/>
              </a:path>
            </a:pathLst>
          </a:custGeom>
          <a:solidFill>
            <a:schemeClr val="accent1"/>
          </a:solidFill>
          <a:ln cap="flat" cmpd="sng" w="12700">
            <a:solidFill>
              <a:srgbClr val="A41C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1" name="Google Shape;251;p29"/>
          <p:cNvSpPr/>
          <p:nvPr/>
        </p:nvSpPr>
        <p:spPr>
          <a:xfrm>
            <a:off x="7724488" y="2677297"/>
            <a:ext cx="2721429" cy="3187700"/>
          </a:xfrm>
          <a:custGeom>
            <a:rect b="b" l="l" r="r" t="t"/>
            <a:pathLst>
              <a:path extrusionOk="0" h="3187700" w="2721429">
                <a:moveTo>
                  <a:pt x="0" y="0"/>
                </a:moveTo>
                <a:lnTo>
                  <a:pt x="2721429" y="0"/>
                </a:lnTo>
                <a:lnTo>
                  <a:pt x="2721429" y="3187700"/>
                </a:lnTo>
                <a:lnTo>
                  <a:pt x="0" y="3187700"/>
                </a:lnTo>
                <a:close/>
              </a:path>
            </a:pathLst>
          </a:custGeom>
          <a:solidFill>
            <a:schemeClr val="accent1"/>
          </a:solidFill>
          <a:ln cap="flat" cmpd="sng" w="12700">
            <a:solidFill>
              <a:srgbClr val="A41C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2" name="Google Shape;252;p29"/>
          <p:cNvSpPr/>
          <p:nvPr/>
        </p:nvSpPr>
        <p:spPr>
          <a:xfrm>
            <a:off x="4778093" y="2677297"/>
            <a:ext cx="2721429" cy="3187700"/>
          </a:xfrm>
          <a:custGeom>
            <a:rect b="b" l="l" r="r" t="t"/>
            <a:pathLst>
              <a:path extrusionOk="0" h="3187700" w="2721429">
                <a:moveTo>
                  <a:pt x="0" y="0"/>
                </a:moveTo>
                <a:lnTo>
                  <a:pt x="2721429" y="0"/>
                </a:lnTo>
                <a:lnTo>
                  <a:pt x="2721429" y="3187700"/>
                </a:lnTo>
                <a:lnTo>
                  <a:pt x="0" y="3187700"/>
                </a:lnTo>
                <a:close/>
              </a:path>
            </a:pathLst>
          </a:custGeom>
          <a:solidFill>
            <a:schemeClr val="accent1"/>
          </a:solidFill>
          <a:ln cap="flat" cmpd="sng" w="12700">
            <a:solidFill>
              <a:srgbClr val="A41C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3" name="Google Shape;253;p29"/>
          <p:cNvSpPr/>
          <p:nvPr/>
        </p:nvSpPr>
        <p:spPr>
          <a:xfrm>
            <a:off x="1831698" y="2677297"/>
            <a:ext cx="2721429" cy="3187700"/>
          </a:xfrm>
          <a:custGeom>
            <a:rect b="b" l="l" r="r" t="t"/>
            <a:pathLst>
              <a:path extrusionOk="0" h="3187700" w="2721429">
                <a:moveTo>
                  <a:pt x="0" y="0"/>
                </a:moveTo>
                <a:lnTo>
                  <a:pt x="2721429" y="0"/>
                </a:lnTo>
                <a:lnTo>
                  <a:pt x="2721429" y="3187700"/>
                </a:lnTo>
                <a:lnTo>
                  <a:pt x="0" y="3187700"/>
                </a:lnTo>
                <a:close/>
              </a:path>
            </a:pathLst>
          </a:custGeom>
          <a:solidFill>
            <a:schemeClr val="accent1"/>
          </a:solidFill>
          <a:ln cap="flat" cmpd="sng" w="12700">
            <a:solidFill>
              <a:srgbClr val="A41C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4" name="Google Shape;254;p29"/>
          <p:cNvSpPr/>
          <p:nvPr/>
        </p:nvSpPr>
        <p:spPr>
          <a:xfrm>
            <a:off x="1" y="2677297"/>
            <a:ext cx="1606731" cy="3187700"/>
          </a:xfrm>
          <a:custGeom>
            <a:rect b="b" l="l" r="r" t="t"/>
            <a:pathLst>
              <a:path extrusionOk="0" h="3187700" w="1606731">
                <a:moveTo>
                  <a:pt x="0" y="0"/>
                </a:moveTo>
                <a:lnTo>
                  <a:pt x="1606731" y="0"/>
                </a:lnTo>
                <a:lnTo>
                  <a:pt x="1606731" y="3187700"/>
                </a:lnTo>
                <a:lnTo>
                  <a:pt x="0" y="3187700"/>
                </a:lnTo>
                <a:close/>
              </a:path>
            </a:pathLst>
          </a:custGeom>
          <a:solidFill>
            <a:schemeClr val="accent1"/>
          </a:solidFill>
          <a:ln cap="flat" cmpd="sng" w="12700">
            <a:solidFill>
              <a:srgbClr val="A41C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5" name="Google Shape;255;p29"/>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256" name="Google Shape;256;p29"/>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257" name="Google Shape;257;p29"/>
          <p:cNvSpPr txBox="1"/>
          <p:nvPr/>
        </p:nvSpPr>
        <p:spPr>
          <a:xfrm>
            <a:off x="938542" y="511049"/>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Image Galery</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258" name="Google Shape;258;p29"/>
          <p:cNvSpPr txBox="1"/>
          <p:nvPr/>
        </p:nvSpPr>
        <p:spPr>
          <a:xfrm>
            <a:off x="1018054" y="1882931"/>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259" name="Google Shape;259;p29"/>
          <p:cNvSpPr/>
          <p:nvPr/>
        </p:nvSpPr>
        <p:spPr>
          <a:xfrm>
            <a:off x="5207884" y="1381497"/>
            <a:ext cx="4890271" cy="707886"/>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30"/>
          <p:cNvSpPr/>
          <p:nvPr/>
        </p:nvSpPr>
        <p:spPr>
          <a:xfrm>
            <a:off x="9492662" y="1188810"/>
            <a:ext cx="2351087" cy="4611688"/>
          </a:xfrm>
          <a:custGeom>
            <a:rect b="b" l="l" r="r" t="t"/>
            <a:pathLst>
              <a:path extrusionOk="0" h="4611688" w="2351087">
                <a:moveTo>
                  <a:pt x="0" y="0"/>
                </a:moveTo>
                <a:lnTo>
                  <a:pt x="2351087" y="0"/>
                </a:lnTo>
                <a:lnTo>
                  <a:pt x="2351087" y="4611688"/>
                </a:lnTo>
                <a:lnTo>
                  <a:pt x="0" y="4611688"/>
                </a:lnTo>
                <a:close/>
              </a:path>
            </a:pathLst>
          </a:custGeom>
          <a:solidFill>
            <a:schemeClr val="accent1"/>
          </a:solidFill>
          <a:ln cap="flat" cmpd="sng" w="12700">
            <a:solidFill>
              <a:srgbClr val="A41C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5" name="Google Shape;265;p30"/>
          <p:cNvSpPr/>
          <p:nvPr/>
        </p:nvSpPr>
        <p:spPr>
          <a:xfrm>
            <a:off x="6962822" y="1188810"/>
            <a:ext cx="2351087" cy="4611688"/>
          </a:xfrm>
          <a:custGeom>
            <a:rect b="b" l="l" r="r" t="t"/>
            <a:pathLst>
              <a:path extrusionOk="0" h="4611688" w="2351087">
                <a:moveTo>
                  <a:pt x="0" y="0"/>
                </a:moveTo>
                <a:lnTo>
                  <a:pt x="2351087" y="0"/>
                </a:lnTo>
                <a:lnTo>
                  <a:pt x="2351087" y="4611688"/>
                </a:lnTo>
                <a:lnTo>
                  <a:pt x="0" y="4611688"/>
                </a:lnTo>
                <a:close/>
              </a:path>
            </a:pathLst>
          </a:custGeom>
          <a:solidFill>
            <a:schemeClr val="accent1"/>
          </a:solidFill>
          <a:ln cap="flat" cmpd="sng" w="12700">
            <a:solidFill>
              <a:srgbClr val="A41C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6" name="Google Shape;266;p30"/>
          <p:cNvSpPr/>
          <p:nvPr/>
        </p:nvSpPr>
        <p:spPr>
          <a:xfrm>
            <a:off x="4432982" y="1188810"/>
            <a:ext cx="2351087" cy="4611688"/>
          </a:xfrm>
          <a:custGeom>
            <a:rect b="b" l="l" r="r" t="t"/>
            <a:pathLst>
              <a:path extrusionOk="0" h="4611688" w="2351087">
                <a:moveTo>
                  <a:pt x="0" y="0"/>
                </a:moveTo>
                <a:lnTo>
                  <a:pt x="2351087" y="0"/>
                </a:lnTo>
                <a:lnTo>
                  <a:pt x="2351087" y="4611688"/>
                </a:lnTo>
                <a:lnTo>
                  <a:pt x="0" y="4611688"/>
                </a:lnTo>
                <a:close/>
              </a:path>
            </a:pathLst>
          </a:custGeom>
          <a:solidFill>
            <a:schemeClr val="accent1"/>
          </a:solidFill>
          <a:ln cap="flat" cmpd="sng" w="12700">
            <a:solidFill>
              <a:srgbClr val="A41C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7" name="Google Shape;267;p30"/>
          <p:cNvSpPr txBox="1"/>
          <p:nvPr/>
        </p:nvSpPr>
        <p:spPr>
          <a:xfrm>
            <a:off x="263327" y="1465206"/>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Image Galery</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268" name="Google Shape;268;p30"/>
          <p:cNvSpPr txBox="1"/>
          <p:nvPr/>
        </p:nvSpPr>
        <p:spPr>
          <a:xfrm>
            <a:off x="342839" y="2837088"/>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269" name="Google Shape;269;p30"/>
          <p:cNvSpPr/>
          <p:nvPr/>
        </p:nvSpPr>
        <p:spPr>
          <a:xfrm>
            <a:off x="237423" y="3525772"/>
            <a:ext cx="3049115" cy="1323439"/>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270" name="Google Shape;270;p30"/>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271" name="Google Shape;271;p30"/>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31"/>
          <p:cNvSpPr/>
          <p:nvPr/>
        </p:nvSpPr>
        <p:spPr>
          <a:xfrm>
            <a:off x="1345838" y="1724025"/>
            <a:ext cx="3775075" cy="2155825"/>
          </a:xfrm>
          <a:custGeom>
            <a:rect b="b" l="l" r="r" t="t"/>
            <a:pathLst>
              <a:path extrusionOk="0" h="2155825" w="3775075">
                <a:moveTo>
                  <a:pt x="0" y="0"/>
                </a:moveTo>
                <a:lnTo>
                  <a:pt x="3775075" y="0"/>
                </a:lnTo>
                <a:lnTo>
                  <a:pt x="3775075" y="2155825"/>
                </a:lnTo>
                <a:lnTo>
                  <a:pt x="0" y="2155825"/>
                </a:lnTo>
                <a:close/>
              </a:path>
            </a:pathLst>
          </a:custGeom>
          <a:solidFill>
            <a:schemeClr val="accent1"/>
          </a:solidFill>
          <a:ln cap="flat" cmpd="sng" w="12700">
            <a:solidFill>
              <a:srgbClr val="A41C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7" name="Google Shape;277;p31"/>
          <p:cNvSpPr txBox="1"/>
          <p:nvPr/>
        </p:nvSpPr>
        <p:spPr>
          <a:xfrm>
            <a:off x="6359328" y="1724025"/>
            <a:ext cx="5607386"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MOCKUP SLIDE</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278" name="Google Shape;278;p31"/>
          <p:cNvSpPr/>
          <p:nvPr/>
        </p:nvSpPr>
        <p:spPr>
          <a:xfrm>
            <a:off x="6359328" y="3313737"/>
            <a:ext cx="3049115" cy="1323439"/>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279" name="Google Shape;279;p31"/>
          <p:cNvSpPr txBox="1"/>
          <p:nvPr/>
        </p:nvSpPr>
        <p:spPr>
          <a:xfrm>
            <a:off x="7327600" y="5045055"/>
            <a:ext cx="12041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3F3F3F"/>
                </a:solidFill>
                <a:latin typeface="Lato Black"/>
                <a:ea typeface="Lato Black"/>
                <a:cs typeface="Lato Black"/>
                <a:sym typeface="Lato Black"/>
              </a:rPr>
              <a:t>Add Title Here</a:t>
            </a:r>
            <a:endParaRPr sz="1200">
              <a:solidFill>
                <a:srgbClr val="3F3F3F"/>
              </a:solidFill>
              <a:latin typeface="Lato Black"/>
              <a:ea typeface="Lato Black"/>
              <a:cs typeface="Lato Black"/>
              <a:sym typeface="Lato Black"/>
            </a:endParaRPr>
          </a:p>
        </p:txBody>
      </p:sp>
      <p:sp>
        <p:nvSpPr>
          <p:cNvPr id="280" name="Google Shape;280;p31"/>
          <p:cNvSpPr/>
          <p:nvPr/>
        </p:nvSpPr>
        <p:spPr>
          <a:xfrm>
            <a:off x="7327600" y="5322054"/>
            <a:ext cx="2058714" cy="432041"/>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None/>
            </a:pPr>
            <a:r>
              <a:rPr lang="en-US" sz="1000">
                <a:solidFill>
                  <a:srgbClr val="3F3F3F"/>
                </a:solidFill>
                <a:latin typeface="Lato"/>
                <a:ea typeface="Lato"/>
                <a:cs typeface="Lato"/>
                <a:sym typeface="Lato"/>
              </a:rPr>
              <a:t>Sed perspiciati unde omnis natus voluptatem.</a:t>
            </a:r>
            <a:endParaRPr/>
          </a:p>
        </p:txBody>
      </p:sp>
      <p:sp>
        <p:nvSpPr>
          <p:cNvPr id="281" name="Google Shape;281;p31"/>
          <p:cNvSpPr/>
          <p:nvPr/>
        </p:nvSpPr>
        <p:spPr>
          <a:xfrm>
            <a:off x="6469224" y="5078012"/>
            <a:ext cx="612350" cy="612350"/>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sp>
        <p:nvSpPr>
          <p:cNvPr id="282" name="Google Shape;282;p31"/>
          <p:cNvSpPr/>
          <p:nvPr/>
        </p:nvSpPr>
        <p:spPr>
          <a:xfrm>
            <a:off x="6359328" y="5199521"/>
            <a:ext cx="832142"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Lato Black"/>
                <a:ea typeface="Lato Black"/>
                <a:cs typeface="Lato Black"/>
                <a:sym typeface="Lato Black"/>
              </a:rPr>
              <a:t>5.0</a:t>
            </a:r>
            <a:r>
              <a:rPr b="1" i="0" lang="en-US" sz="1600">
                <a:solidFill>
                  <a:schemeClr val="lt1"/>
                </a:solidFill>
                <a:latin typeface="Lato Black"/>
                <a:ea typeface="Lato Black"/>
                <a:cs typeface="Lato Black"/>
                <a:sym typeface="Lato Black"/>
              </a:rPr>
              <a:t>%</a:t>
            </a:r>
            <a:endParaRPr b="1" sz="1600">
              <a:solidFill>
                <a:schemeClr val="lt1"/>
              </a:solidFill>
              <a:latin typeface="Lato Black"/>
              <a:ea typeface="Lato Black"/>
              <a:cs typeface="Lato Black"/>
              <a:sym typeface="Lato Black"/>
            </a:endParaRPr>
          </a:p>
        </p:txBody>
      </p:sp>
      <p:sp>
        <p:nvSpPr>
          <p:cNvPr id="283" name="Google Shape;283;p31"/>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284" name="Google Shape;284;p31"/>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32"/>
          <p:cNvSpPr/>
          <p:nvPr/>
        </p:nvSpPr>
        <p:spPr>
          <a:xfrm>
            <a:off x="7064661" y="1976577"/>
            <a:ext cx="3656408" cy="2297712"/>
          </a:xfrm>
          <a:custGeom>
            <a:rect b="b" l="l" r="r" t="t"/>
            <a:pathLst>
              <a:path extrusionOk="0" h="2297712" w="3656408">
                <a:moveTo>
                  <a:pt x="0" y="0"/>
                </a:moveTo>
                <a:lnTo>
                  <a:pt x="3656408" y="0"/>
                </a:lnTo>
                <a:lnTo>
                  <a:pt x="3656408" y="2297712"/>
                </a:lnTo>
                <a:lnTo>
                  <a:pt x="0" y="2297712"/>
                </a:lnTo>
                <a:close/>
              </a:path>
            </a:pathLst>
          </a:custGeom>
          <a:solidFill>
            <a:schemeClr val="accent1"/>
          </a:solidFill>
          <a:ln cap="flat" cmpd="sng" w="12700">
            <a:solidFill>
              <a:srgbClr val="A41C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0" name="Google Shape;290;p32"/>
          <p:cNvSpPr txBox="1"/>
          <p:nvPr/>
        </p:nvSpPr>
        <p:spPr>
          <a:xfrm>
            <a:off x="1058459" y="1750529"/>
            <a:ext cx="5607386"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MOCKUP SLIDE</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291" name="Google Shape;291;p32"/>
          <p:cNvSpPr/>
          <p:nvPr/>
        </p:nvSpPr>
        <p:spPr>
          <a:xfrm>
            <a:off x="1058459" y="3340241"/>
            <a:ext cx="3049115" cy="1323439"/>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292" name="Google Shape;292;p32"/>
          <p:cNvSpPr txBox="1"/>
          <p:nvPr/>
        </p:nvSpPr>
        <p:spPr>
          <a:xfrm>
            <a:off x="2048860" y="5084812"/>
            <a:ext cx="12041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3F3F3F"/>
                </a:solidFill>
                <a:latin typeface="Lato Black"/>
                <a:ea typeface="Lato Black"/>
                <a:cs typeface="Lato Black"/>
                <a:sym typeface="Lato Black"/>
              </a:rPr>
              <a:t>Add Title Here</a:t>
            </a:r>
            <a:endParaRPr sz="1200">
              <a:solidFill>
                <a:srgbClr val="3F3F3F"/>
              </a:solidFill>
              <a:latin typeface="Lato Black"/>
              <a:ea typeface="Lato Black"/>
              <a:cs typeface="Lato Black"/>
              <a:sym typeface="Lato Black"/>
            </a:endParaRPr>
          </a:p>
        </p:txBody>
      </p:sp>
      <p:sp>
        <p:nvSpPr>
          <p:cNvPr id="293" name="Google Shape;293;p32"/>
          <p:cNvSpPr/>
          <p:nvPr/>
        </p:nvSpPr>
        <p:spPr>
          <a:xfrm>
            <a:off x="2048860" y="5361811"/>
            <a:ext cx="2058714" cy="432041"/>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None/>
            </a:pPr>
            <a:r>
              <a:rPr lang="en-US" sz="1000">
                <a:solidFill>
                  <a:srgbClr val="3F3F3F"/>
                </a:solidFill>
                <a:latin typeface="Lato"/>
                <a:ea typeface="Lato"/>
                <a:cs typeface="Lato"/>
                <a:sym typeface="Lato"/>
              </a:rPr>
              <a:t>Sed perspiciati unde omnis natus voluptatem.</a:t>
            </a:r>
            <a:endParaRPr/>
          </a:p>
        </p:txBody>
      </p:sp>
      <p:sp>
        <p:nvSpPr>
          <p:cNvPr id="294" name="Google Shape;294;p32"/>
          <p:cNvSpPr/>
          <p:nvPr/>
        </p:nvSpPr>
        <p:spPr>
          <a:xfrm>
            <a:off x="1190484" y="5117769"/>
            <a:ext cx="612350" cy="612350"/>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sp>
        <p:nvSpPr>
          <p:cNvPr id="295" name="Google Shape;295;p32"/>
          <p:cNvSpPr/>
          <p:nvPr/>
        </p:nvSpPr>
        <p:spPr>
          <a:xfrm>
            <a:off x="1080588" y="5239278"/>
            <a:ext cx="832142"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Lato Black"/>
                <a:ea typeface="Lato Black"/>
                <a:cs typeface="Lato Black"/>
                <a:sym typeface="Lato Black"/>
              </a:rPr>
              <a:t>7.0</a:t>
            </a:r>
            <a:r>
              <a:rPr b="1" i="0" lang="en-US" sz="1600">
                <a:solidFill>
                  <a:schemeClr val="lt1"/>
                </a:solidFill>
                <a:latin typeface="Lato Black"/>
                <a:ea typeface="Lato Black"/>
                <a:cs typeface="Lato Black"/>
                <a:sym typeface="Lato Black"/>
              </a:rPr>
              <a:t>%</a:t>
            </a:r>
            <a:endParaRPr b="1" sz="1600">
              <a:solidFill>
                <a:schemeClr val="lt1"/>
              </a:solidFill>
              <a:latin typeface="Lato Black"/>
              <a:ea typeface="Lato Black"/>
              <a:cs typeface="Lato Black"/>
              <a:sym typeface="Lato Black"/>
            </a:endParaRPr>
          </a:p>
        </p:txBody>
      </p:sp>
      <p:sp>
        <p:nvSpPr>
          <p:cNvPr id="296" name="Google Shape;296;p32"/>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297" name="Google Shape;297;p32"/>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33"/>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303" name="Google Shape;303;p33"/>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304" name="Google Shape;304;p33"/>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305" name="Google Shape;305;p33"/>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pic>
        <p:nvPicPr>
          <p:cNvPr id="306" name="Google Shape;306;p33"/>
          <p:cNvPicPr preferRelativeResize="0"/>
          <p:nvPr/>
        </p:nvPicPr>
        <p:blipFill rotWithShape="1">
          <a:blip r:embed="rId3">
            <a:alphaModFix/>
          </a:blip>
          <a:srcRect b="0" l="0" r="0" t="0"/>
          <a:stretch/>
        </p:blipFill>
        <p:spPr>
          <a:xfrm>
            <a:off x="4686204" y="1386491"/>
            <a:ext cx="7058562" cy="4705708"/>
          </a:xfrm>
          <a:prstGeom prst="rect">
            <a:avLst/>
          </a:prstGeom>
          <a:noFill/>
          <a:ln>
            <a:noFill/>
          </a:ln>
        </p:spPr>
      </p:pic>
      <p:grpSp>
        <p:nvGrpSpPr>
          <p:cNvPr id="307" name="Google Shape;307;p33"/>
          <p:cNvGrpSpPr/>
          <p:nvPr/>
        </p:nvGrpSpPr>
        <p:grpSpPr>
          <a:xfrm>
            <a:off x="1150392" y="2986789"/>
            <a:ext cx="4250153" cy="1206405"/>
            <a:chOff x="854846" y="933774"/>
            <a:chExt cx="4250153" cy="1282940"/>
          </a:xfrm>
        </p:grpSpPr>
        <p:sp>
          <p:nvSpPr>
            <p:cNvPr id="308" name="Google Shape;308;p33"/>
            <p:cNvSpPr txBox="1"/>
            <p:nvPr/>
          </p:nvSpPr>
          <p:spPr>
            <a:xfrm>
              <a:off x="1080513" y="933774"/>
              <a:ext cx="878446" cy="1052755"/>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lang="en-US" sz="4800">
                  <a:solidFill>
                    <a:schemeClr val="accent1"/>
                  </a:solidFill>
                  <a:latin typeface="Lato"/>
                  <a:ea typeface="Lato"/>
                  <a:cs typeface="Lato"/>
                  <a:sym typeface="Lato"/>
                </a:rPr>
                <a:t>01.</a:t>
              </a:r>
              <a:endParaRPr/>
            </a:p>
          </p:txBody>
        </p:sp>
        <p:sp>
          <p:nvSpPr>
            <p:cNvPr id="309" name="Google Shape;309;p33"/>
            <p:cNvSpPr txBox="1"/>
            <p:nvPr/>
          </p:nvSpPr>
          <p:spPr>
            <a:xfrm>
              <a:off x="854846" y="1875638"/>
              <a:ext cx="1123705" cy="341076"/>
            </a:xfrm>
            <a:prstGeom prst="rect">
              <a:avLst/>
            </a:prstGeom>
            <a:noFill/>
            <a:ln>
              <a:noFill/>
            </a:ln>
          </p:spPr>
          <p:txBody>
            <a:bodyPr anchorCtr="0" anchor="t" bIns="0" lIns="0" spcFirstLastPara="1" rIns="0" wrap="square" tIns="0">
              <a:noAutofit/>
            </a:bodyPr>
            <a:lstStyle/>
            <a:p>
              <a:pPr indent="0" lvl="0" marL="0" marR="0" rtl="0" algn="ctr">
                <a:lnSpc>
                  <a:spcPct val="150000"/>
                </a:lnSpc>
                <a:spcBef>
                  <a:spcPts val="0"/>
                </a:spcBef>
                <a:spcAft>
                  <a:spcPts val="0"/>
                </a:spcAft>
                <a:buNone/>
              </a:pPr>
              <a:r>
                <a:rPr lang="en-US" sz="1600">
                  <a:solidFill>
                    <a:srgbClr val="3F3F3F"/>
                  </a:solidFill>
                  <a:latin typeface="Lato"/>
                  <a:ea typeface="Lato"/>
                  <a:cs typeface="Lato"/>
                  <a:sym typeface="Lato"/>
                </a:rPr>
                <a:t>MAIN TITLE</a:t>
              </a:r>
              <a:endParaRPr/>
            </a:p>
          </p:txBody>
        </p:sp>
        <p:sp>
          <p:nvSpPr>
            <p:cNvPr id="310" name="Google Shape;310;p33"/>
            <p:cNvSpPr txBox="1"/>
            <p:nvPr/>
          </p:nvSpPr>
          <p:spPr>
            <a:xfrm flipH="1">
              <a:off x="2158258" y="1469236"/>
              <a:ext cx="2946741" cy="736429"/>
            </a:xfrm>
            <a:prstGeom prst="rect">
              <a:avLst/>
            </a:prstGeom>
            <a:noFill/>
            <a:ln>
              <a:noFill/>
            </a:ln>
          </p:spPr>
          <p:txBody>
            <a:bodyPr anchorCtr="0" anchor="t" bIns="0" lIns="0" spcFirstLastPara="1" rIns="0" wrap="square" tIns="0">
              <a:noAutofit/>
            </a:bodyPr>
            <a:lstStyle/>
            <a:p>
              <a:pPr indent="0" lvl="0" marL="0" marR="0" rtl="0" algn="l">
                <a:lnSpc>
                  <a:spcPct val="125000"/>
                </a:lnSpc>
                <a:spcBef>
                  <a:spcPts val="0"/>
                </a:spcBef>
                <a:spcAft>
                  <a:spcPts val="0"/>
                </a:spcAft>
                <a:buNone/>
              </a:pPr>
              <a:r>
                <a:rPr lang="en-US" sz="1200">
                  <a:solidFill>
                    <a:srgbClr val="3F3F3F"/>
                  </a:solidFill>
                  <a:latin typeface="Lato"/>
                  <a:ea typeface="Lato"/>
                  <a:cs typeface="Lato"/>
                  <a:sym typeface="Lato"/>
                </a:rPr>
                <a:t>Lorem ipsum dolor sit amet, conse ctetur adipiscing elit, sed do eiusm od tempor incidid</a:t>
              </a:r>
              <a:endParaRPr sz="1200">
                <a:solidFill>
                  <a:srgbClr val="3F3F3F"/>
                </a:solidFill>
                <a:latin typeface="Lato"/>
                <a:ea typeface="Lato"/>
                <a:cs typeface="Lato"/>
                <a:sym typeface="Lato"/>
              </a:endParaRPr>
            </a:p>
          </p:txBody>
        </p:sp>
      </p:grpSp>
      <p:grpSp>
        <p:nvGrpSpPr>
          <p:cNvPr id="311" name="Google Shape;311;p33"/>
          <p:cNvGrpSpPr/>
          <p:nvPr/>
        </p:nvGrpSpPr>
        <p:grpSpPr>
          <a:xfrm>
            <a:off x="1150392" y="4399238"/>
            <a:ext cx="4343641" cy="1206404"/>
            <a:chOff x="854846" y="933774"/>
            <a:chExt cx="4343641" cy="1282940"/>
          </a:xfrm>
        </p:grpSpPr>
        <p:sp>
          <p:nvSpPr>
            <p:cNvPr id="312" name="Google Shape;312;p33"/>
            <p:cNvSpPr txBox="1"/>
            <p:nvPr/>
          </p:nvSpPr>
          <p:spPr>
            <a:xfrm>
              <a:off x="1080513" y="933774"/>
              <a:ext cx="878446" cy="1178288"/>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lang="en-US" sz="4800">
                  <a:solidFill>
                    <a:schemeClr val="accent1"/>
                  </a:solidFill>
                  <a:latin typeface="Lato"/>
                  <a:ea typeface="Lato"/>
                  <a:cs typeface="Lato"/>
                  <a:sym typeface="Lato"/>
                </a:rPr>
                <a:t>02.</a:t>
              </a:r>
              <a:endParaRPr/>
            </a:p>
          </p:txBody>
        </p:sp>
        <p:sp>
          <p:nvSpPr>
            <p:cNvPr id="313" name="Google Shape;313;p33"/>
            <p:cNvSpPr txBox="1"/>
            <p:nvPr/>
          </p:nvSpPr>
          <p:spPr>
            <a:xfrm>
              <a:off x="854846" y="1875638"/>
              <a:ext cx="1123705" cy="341076"/>
            </a:xfrm>
            <a:prstGeom prst="rect">
              <a:avLst/>
            </a:prstGeom>
            <a:noFill/>
            <a:ln>
              <a:noFill/>
            </a:ln>
          </p:spPr>
          <p:txBody>
            <a:bodyPr anchorCtr="0" anchor="t" bIns="0" lIns="0" spcFirstLastPara="1" rIns="0" wrap="square" tIns="0">
              <a:noAutofit/>
            </a:bodyPr>
            <a:lstStyle/>
            <a:p>
              <a:pPr indent="0" lvl="0" marL="0" marR="0" rtl="0" algn="ctr">
                <a:lnSpc>
                  <a:spcPct val="150000"/>
                </a:lnSpc>
                <a:spcBef>
                  <a:spcPts val="0"/>
                </a:spcBef>
                <a:spcAft>
                  <a:spcPts val="0"/>
                </a:spcAft>
                <a:buNone/>
              </a:pPr>
              <a:r>
                <a:rPr lang="en-US" sz="1600">
                  <a:solidFill>
                    <a:srgbClr val="3F3F3F"/>
                  </a:solidFill>
                  <a:latin typeface="Lato"/>
                  <a:ea typeface="Lato"/>
                  <a:cs typeface="Lato"/>
                  <a:sym typeface="Lato"/>
                </a:rPr>
                <a:t>MAIN TITLE</a:t>
              </a:r>
              <a:endParaRPr/>
            </a:p>
          </p:txBody>
        </p:sp>
        <p:sp>
          <p:nvSpPr>
            <p:cNvPr id="314" name="Google Shape;314;p33"/>
            <p:cNvSpPr txBox="1"/>
            <p:nvPr/>
          </p:nvSpPr>
          <p:spPr>
            <a:xfrm flipH="1">
              <a:off x="2158258" y="1469236"/>
              <a:ext cx="3040229" cy="736429"/>
            </a:xfrm>
            <a:prstGeom prst="rect">
              <a:avLst/>
            </a:prstGeom>
            <a:noFill/>
            <a:ln>
              <a:noFill/>
            </a:ln>
          </p:spPr>
          <p:txBody>
            <a:bodyPr anchorCtr="0" anchor="t" bIns="0" lIns="0" spcFirstLastPara="1" rIns="0" wrap="square" tIns="0">
              <a:noAutofit/>
            </a:bodyPr>
            <a:lstStyle/>
            <a:p>
              <a:pPr indent="0" lvl="0" marL="0" marR="0" rtl="0" algn="l">
                <a:lnSpc>
                  <a:spcPct val="125000"/>
                </a:lnSpc>
                <a:spcBef>
                  <a:spcPts val="0"/>
                </a:spcBef>
                <a:spcAft>
                  <a:spcPts val="0"/>
                </a:spcAft>
                <a:buNone/>
              </a:pPr>
              <a:r>
                <a:rPr lang="en-US" sz="1200">
                  <a:solidFill>
                    <a:srgbClr val="3F3F3F"/>
                  </a:solidFill>
                  <a:latin typeface="Lato"/>
                  <a:ea typeface="Lato"/>
                  <a:cs typeface="Lato"/>
                  <a:sym typeface="Lato"/>
                </a:rPr>
                <a:t>Lorem ipsum dolor sit amet, conse ctetur adipiscing elit, sed do eiusm od tempor incidid</a:t>
              </a:r>
              <a:endParaRPr sz="1200">
                <a:solidFill>
                  <a:srgbClr val="3F3F3F"/>
                </a:solidFill>
                <a:latin typeface="Lato"/>
                <a:ea typeface="Lato"/>
                <a:cs typeface="Lato"/>
                <a:sym typeface="Lato"/>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34"/>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320" name="Google Shape;320;p34"/>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321" name="Google Shape;321;p34"/>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322" name="Google Shape;322;p34"/>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323" name="Google Shape;323;p34"/>
          <p:cNvSpPr txBox="1"/>
          <p:nvPr/>
        </p:nvSpPr>
        <p:spPr>
          <a:xfrm>
            <a:off x="847982" y="4319237"/>
            <a:ext cx="1939636" cy="9771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dk1"/>
                </a:solidFill>
                <a:latin typeface="Lato"/>
                <a:ea typeface="Lato"/>
                <a:cs typeface="Lato"/>
                <a:sym typeface="Lato"/>
              </a:rPr>
              <a:t>Text here</a:t>
            </a:r>
            <a:endParaRPr sz="1600">
              <a:solidFill>
                <a:schemeClr val="dk1"/>
              </a:solidFill>
              <a:latin typeface="Lato"/>
              <a:ea typeface="Lato"/>
              <a:cs typeface="Lato"/>
              <a:sym typeface="Lato"/>
            </a:endParaRPr>
          </a:p>
          <a:p>
            <a:pPr indent="0" lvl="0" marL="0" marR="0" rtl="0" algn="l">
              <a:spcBef>
                <a:spcPts val="1200"/>
              </a:spcBef>
              <a:spcAft>
                <a:spcPts val="0"/>
              </a:spcAft>
              <a:buNone/>
            </a:pPr>
            <a:r>
              <a:rPr lang="en-US" sz="1050">
                <a:solidFill>
                  <a:schemeClr val="dk1"/>
                </a:solidFill>
                <a:latin typeface="Lato"/>
                <a:ea typeface="Lato"/>
                <a:cs typeface="Lato"/>
                <a:sym typeface="Lato"/>
              </a:rPr>
              <a:t>Nam eu ex ut leo euismod tempus. Nunc at lobortis urna.</a:t>
            </a:r>
            <a:endParaRPr/>
          </a:p>
        </p:txBody>
      </p:sp>
      <p:sp>
        <p:nvSpPr>
          <p:cNvPr id="324" name="Google Shape;324;p34"/>
          <p:cNvSpPr txBox="1"/>
          <p:nvPr/>
        </p:nvSpPr>
        <p:spPr>
          <a:xfrm>
            <a:off x="2981582" y="4319237"/>
            <a:ext cx="1939636" cy="9771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dk1"/>
                </a:solidFill>
                <a:latin typeface="Lato"/>
                <a:ea typeface="Lato"/>
                <a:cs typeface="Lato"/>
                <a:sym typeface="Lato"/>
              </a:rPr>
              <a:t>Text here</a:t>
            </a:r>
            <a:endParaRPr sz="1600">
              <a:solidFill>
                <a:schemeClr val="dk1"/>
              </a:solidFill>
              <a:latin typeface="Lato"/>
              <a:ea typeface="Lato"/>
              <a:cs typeface="Lato"/>
              <a:sym typeface="Lato"/>
            </a:endParaRPr>
          </a:p>
          <a:p>
            <a:pPr indent="0" lvl="0" marL="0" marR="0" rtl="0" algn="l">
              <a:spcBef>
                <a:spcPts val="1200"/>
              </a:spcBef>
              <a:spcAft>
                <a:spcPts val="0"/>
              </a:spcAft>
              <a:buNone/>
            </a:pPr>
            <a:r>
              <a:rPr lang="en-US" sz="1050">
                <a:solidFill>
                  <a:schemeClr val="dk1"/>
                </a:solidFill>
                <a:latin typeface="Lato"/>
                <a:ea typeface="Lato"/>
                <a:cs typeface="Lato"/>
                <a:sym typeface="Lato"/>
              </a:rPr>
              <a:t>Nam eu ex ut leo euismod tempus. Nunc at lobortis urna.</a:t>
            </a:r>
            <a:endParaRPr/>
          </a:p>
        </p:txBody>
      </p:sp>
      <p:sp>
        <p:nvSpPr>
          <p:cNvPr id="325" name="Google Shape;325;p34"/>
          <p:cNvSpPr txBox="1"/>
          <p:nvPr/>
        </p:nvSpPr>
        <p:spPr>
          <a:xfrm>
            <a:off x="4988851" y="4319237"/>
            <a:ext cx="1939636" cy="9771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dk1"/>
                </a:solidFill>
                <a:latin typeface="Lato"/>
                <a:ea typeface="Lato"/>
                <a:cs typeface="Lato"/>
                <a:sym typeface="Lato"/>
              </a:rPr>
              <a:t>Text here</a:t>
            </a:r>
            <a:endParaRPr sz="1600">
              <a:solidFill>
                <a:schemeClr val="dk1"/>
              </a:solidFill>
              <a:latin typeface="Lato"/>
              <a:ea typeface="Lato"/>
              <a:cs typeface="Lato"/>
              <a:sym typeface="Lato"/>
            </a:endParaRPr>
          </a:p>
          <a:p>
            <a:pPr indent="0" lvl="0" marL="0" marR="0" rtl="0" algn="l">
              <a:spcBef>
                <a:spcPts val="1200"/>
              </a:spcBef>
              <a:spcAft>
                <a:spcPts val="0"/>
              </a:spcAft>
              <a:buNone/>
            </a:pPr>
            <a:r>
              <a:rPr lang="en-US" sz="1050">
                <a:solidFill>
                  <a:schemeClr val="dk1"/>
                </a:solidFill>
                <a:latin typeface="Lato"/>
                <a:ea typeface="Lato"/>
                <a:cs typeface="Lato"/>
                <a:sym typeface="Lato"/>
              </a:rPr>
              <a:t>Nam eu ex ut leo euismod tempus. Nunc at lobortis urna.</a:t>
            </a:r>
            <a:endParaRPr/>
          </a:p>
        </p:txBody>
      </p:sp>
      <p:sp>
        <p:nvSpPr>
          <p:cNvPr id="326" name="Google Shape;326;p34"/>
          <p:cNvSpPr txBox="1"/>
          <p:nvPr/>
        </p:nvSpPr>
        <p:spPr>
          <a:xfrm>
            <a:off x="6996120" y="4319237"/>
            <a:ext cx="1939636" cy="9771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dk1"/>
                </a:solidFill>
                <a:latin typeface="Lato"/>
                <a:ea typeface="Lato"/>
                <a:cs typeface="Lato"/>
                <a:sym typeface="Lato"/>
              </a:rPr>
              <a:t>Text here </a:t>
            </a:r>
            <a:endParaRPr sz="1600">
              <a:solidFill>
                <a:schemeClr val="dk1"/>
              </a:solidFill>
              <a:latin typeface="Lato"/>
              <a:ea typeface="Lato"/>
              <a:cs typeface="Lato"/>
              <a:sym typeface="Lato"/>
            </a:endParaRPr>
          </a:p>
          <a:p>
            <a:pPr indent="0" lvl="0" marL="0" marR="0" rtl="0" algn="l">
              <a:spcBef>
                <a:spcPts val="1200"/>
              </a:spcBef>
              <a:spcAft>
                <a:spcPts val="0"/>
              </a:spcAft>
              <a:buNone/>
            </a:pPr>
            <a:r>
              <a:rPr lang="en-US" sz="1050">
                <a:solidFill>
                  <a:schemeClr val="dk1"/>
                </a:solidFill>
                <a:latin typeface="Lato"/>
                <a:ea typeface="Lato"/>
                <a:cs typeface="Lato"/>
                <a:sym typeface="Lato"/>
              </a:rPr>
              <a:t>Nam eu ex ut leo euismod tempus. Nunc at lobortis urna.</a:t>
            </a:r>
            <a:endParaRPr/>
          </a:p>
        </p:txBody>
      </p:sp>
      <p:sp>
        <p:nvSpPr>
          <p:cNvPr id="327" name="Google Shape;327;p34"/>
          <p:cNvSpPr txBox="1"/>
          <p:nvPr/>
        </p:nvSpPr>
        <p:spPr>
          <a:xfrm>
            <a:off x="9003389" y="4319237"/>
            <a:ext cx="1939636" cy="9771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dk1"/>
                </a:solidFill>
                <a:latin typeface="Lato"/>
                <a:ea typeface="Lato"/>
                <a:cs typeface="Lato"/>
                <a:sym typeface="Lato"/>
              </a:rPr>
              <a:t>Text here</a:t>
            </a:r>
            <a:endParaRPr sz="1600">
              <a:solidFill>
                <a:schemeClr val="dk1"/>
              </a:solidFill>
              <a:latin typeface="Lato"/>
              <a:ea typeface="Lato"/>
              <a:cs typeface="Lato"/>
              <a:sym typeface="Lato"/>
            </a:endParaRPr>
          </a:p>
          <a:p>
            <a:pPr indent="0" lvl="0" marL="0" marR="0" rtl="0" algn="l">
              <a:spcBef>
                <a:spcPts val="1200"/>
              </a:spcBef>
              <a:spcAft>
                <a:spcPts val="0"/>
              </a:spcAft>
              <a:buNone/>
            </a:pPr>
            <a:r>
              <a:rPr lang="en-US" sz="1050">
                <a:solidFill>
                  <a:schemeClr val="dk1"/>
                </a:solidFill>
                <a:latin typeface="Lato"/>
                <a:ea typeface="Lato"/>
                <a:cs typeface="Lato"/>
                <a:sym typeface="Lato"/>
              </a:rPr>
              <a:t>Nam eu ex ut leo euismod tempus. Nunc at lobortis urna.</a:t>
            </a:r>
            <a:endParaRPr/>
          </a:p>
        </p:txBody>
      </p:sp>
      <p:sp>
        <p:nvSpPr>
          <p:cNvPr id="328" name="Google Shape;328;p34"/>
          <p:cNvSpPr/>
          <p:nvPr/>
        </p:nvSpPr>
        <p:spPr>
          <a:xfrm>
            <a:off x="6928487" y="2349788"/>
            <a:ext cx="2661294" cy="1689435"/>
          </a:xfrm>
          <a:prstGeom prst="chevron">
            <a:avLst>
              <a:gd fmla="val 41715" name="adj"/>
            </a:avLst>
          </a:prstGeom>
          <a:solidFill>
            <a:schemeClr val="accent4"/>
          </a:solidFill>
          <a:ln>
            <a:noFill/>
          </a:ln>
        </p:spPr>
        <p:txBody>
          <a:bodyPr anchorCtr="0" anchor="b" bIns="182875" lIns="91425" spcFirstLastPara="1" rIns="91425" wrap="square" tIns="45700">
            <a:noAutofit/>
          </a:bodyPr>
          <a:lstStyle/>
          <a:p>
            <a:pPr indent="0" lvl="0" marL="0" marR="0" rtl="0" algn="ctr">
              <a:spcBef>
                <a:spcPts val="0"/>
              </a:spcBef>
              <a:spcAft>
                <a:spcPts val="0"/>
              </a:spcAft>
              <a:buNone/>
            </a:pPr>
            <a:r>
              <a:t/>
            </a:r>
            <a:endParaRPr sz="1800">
              <a:solidFill>
                <a:srgbClr val="FEFFFF"/>
              </a:solidFill>
              <a:latin typeface="Lato"/>
              <a:ea typeface="Lato"/>
              <a:cs typeface="Lato"/>
              <a:sym typeface="Lato"/>
            </a:endParaRPr>
          </a:p>
          <a:p>
            <a:pPr indent="0" lvl="0" marL="0" marR="0" rtl="0" algn="ctr">
              <a:spcBef>
                <a:spcPts val="0"/>
              </a:spcBef>
              <a:spcAft>
                <a:spcPts val="0"/>
              </a:spcAft>
              <a:buNone/>
            </a:pPr>
            <a:r>
              <a:rPr lang="en-US" sz="1800">
                <a:solidFill>
                  <a:srgbClr val="FEFFFF"/>
                </a:solidFill>
                <a:latin typeface="Lato"/>
                <a:ea typeface="Lato"/>
                <a:cs typeface="Lato"/>
                <a:sym typeface="Lato"/>
              </a:rPr>
              <a:t>Step 04</a:t>
            </a:r>
            <a:endParaRPr sz="1800">
              <a:solidFill>
                <a:srgbClr val="FEFFFF"/>
              </a:solidFill>
              <a:latin typeface="Lato"/>
              <a:ea typeface="Lato"/>
              <a:cs typeface="Lato"/>
              <a:sym typeface="Lato"/>
            </a:endParaRPr>
          </a:p>
        </p:txBody>
      </p:sp>
      <p:sp>
        <p:nvSpPr>
          <p:cNvPr id="329" name="Google Shape;329;p34"/>
          <p:cNvSpPr/>
          <p:nvPr/>
        </p:nvSpPr>
        <p:spPr>
          <a:xfrm>
            <a:off x="906680" y="2349788"/>
            <a:ext cx="2661294" cy="1689435"/>
          </a:xfrm>
          <a:prstGeom prst="chevron">
            <a:avLst>
              <a:gd fmla="val 41715" name="adj"/>
            </a:avLst>
          </a:prstGeom>
          <a:solidFill>
            <a:schemeClr val="accent1"/>
          </a:solidFill>
          <a:ln>
            <a:noFill/>
          </a:ln>
        </p:spPr>
        <p:txBody>
          <a:bodyPr anchorCtr="0" anchor="b" bIns="182875" lIns="91425" spcFirstLastPara="1" rIns="91425" wrap="square" tIns="45700">
            <a:noAutofit/>
          </a:bodyPr>
          <a:lstStyle/>
          <a:p>
            <a:pPr indent="0" lvl="0" marL="0" marR="0" rtl="0" algn="ctr">
              <a:spcBef>
                <a:spcPts val="0"/>
              </a:spcBef>
              <a:spcAft>
                <a:spcPts val="0"/>
              </a:spcAft>
              <a:buNone/>
            </a:pPr>
            <a:r>
              <a:rPr lang="en-US" sz="1800">
                <a:solidFill>
                  <a:srgbClr val="FEFFFF"/>
                </a:solidFill>
                <a:latin typeface="Lato"/>
                <a:ea typeface="Lato"/>
                <a:cs typeface="Lato"/>
                <a:sym typeface="Lato"/>
              </a:rPr>
              <a:t>Step 01</a:t>
            </a:r>
            <a:endParaRPr sz="1800">
              <a:solidFill>
                <a:srgbClr val="FEFFFF"/>
              </a:solidFill>
              <a:latin typeface="Lato"/>
              <a:ea typeface="Lato"/>
              <a:cs typeface="Lato"/>
              <a:sym typeface="Lato"/>
            </a:endParaRPr>
          </a:p>
        </p:txBody>
      </p:sp>
      <p:sp>
        <p:nvSpPr>
          <p:cNvPr id="330" name="Google Shape;330;p34"/>
          <p:cNvSpPr/>
          <p:nvPr/>
        </p:nvSpPr>
        <p:spPr>
          <a:xfrm>
            <a:off x="2913949" y="2349788"/>
            <a:ext cx="2661294" cy="1689435"/>
          </a:xfrm>
          <a:prstGeom prst="chevron">
            <a:avLst>
              <a:gd fmla="val 41715" name="adj"/>
            </a:avLst>
          </a:prstGeom>
          <a:solidFill>
            <a:schemeClr val="accent2"/>
          </a:solidFill>
          <a:ln>
            <a:noFill/>
          </a:ln>
        </p:spPr>
        <p:txBody>
          <a:bodyPr anchorCtr="0" anchor="b" bIns="182875" lIns="91425" spcFirstLastPara="1" rIns="91425" wrap="square" tIns="45700">
            <a:noAutofit/>
          </a:bodyPr>
          <a:lstStyle/>
          <a:p>
            <a:pPr indent="0" lvl="0" marL="0" marR="0" rtl="0" algn="ctr">
              <a:spcBef>
                <a:spcPts val="0"/>
              </a:spcBef>
              <a:spcAft>
                <a:spcPts val="0"/>
              </a:spcAft>
              <a:buNone/>
            </a:pPr>
            <a:r>
              <a:rPr lang="en-US" sz="1800">
                <a:solidFill>
                  <a:srgbClr val="FEFFFF"/>
                </a:solidFill>
                <a:latin typeface="Lato"/>
                <a:ea typeface="Lato"/>
                <a:cs typeface="Lato"/>
                <a:sym typeface="Lato"/>
              </a:rPr>
              <a:t>Step 02</a:t>
            </a:r>
            <a:endParaRPr sz="1800">
              <a:solidFill>
                <a:srgbClr val="FEFFFF"/>
              </a:solidFill>
              <a:latin typeface="Lato"/>
              <a:ea typeface="Lato"/>
              <a:cs typeface="Lato"/>
              <a:sym typeface="Lato"/>
            </a:endParaRPr>
          </a:p>
        </p:txBody>
      </p:sp>
      <p:sp>
        <p:nvSpPr>
          <p:cNvPr id="331" name="Google Shape;331;p34"/>
          <p:cNvSpPr/>
          <p:nvPr/>
        </p:nvSpPr>
        <p:spPr>
          <a:xfrm>
            <a:off x="4921218" y="2349788"/>
            <a:ext cx="2661294" cy="1689435"/>
          </a:xfrm>
          <a:prstGeom prst="chevron">
            <a:avLst>
              <a:gd fmla="val 41715" name="adj"/>
            </a:avLst>
          </a:prstGeom>
          <a:solidFill>
            <a:schemeClr val="accent3"/>
          </a:solidFill>
          <a:ln>
            <a:noFill/>
          </a:ln>
        </p:spPr>
        <p:txBody>
          <a:bodyPr anchorCtr="0" anchor="b" bIns="182875" lIns="91425" spcFirstLastPara="1" rIns="91425" wrap="square" tIns="45700">
            <a:noAutofit/>
          </a:bodyPr>
          <a:lstStyle/>
          <a:p>
            <a:pPr indent="0" lvl="0" marL="0" marR="0" rtl="0" algn="ctr">
              <a:spcBef>
                <a:spcPts val="0"/>
              </a:spcBef>
              <a:spcAft>
                <a:spcPts val="0"/>
              </a:spcAft>
              <a:buNone/>
            </a:pPr>
            <a:r>
              <a:rPr lang="en-US" sz="1800">
                <a:solidFill>
                  <a:srgbClr val="FEFFFF"/>
                </a:solidFill>
                <a:latin typeface="Lato"/>
                <a:ea typeface="Lato"/>
                <a:cs typeface="Lato"/>
                <a:sym typeface="Lato"/>
              </a:rPr>
              <a:t>Step 03</a:t>
            </a:r>
            <a:endParaRPr sz="1800">
              <a:solidFill>
                <a:srgbClr val="FEFFFF"/>
              </a:solidFill>
              <a:latin typeface="Lato"/>
              <a:ea typeface="Lato"/>
              <a:cs typeface="Lato"/>
              <a:sym typeface="Lato"/>
            </a:endParaRPr>
          </a:p>
        </p:txBody>
      </p:sp>
      <p:sp>
        <p:nvSpPr>
          <p:cNvPr id="332" name="Google Shape;332;p34"/>
          <p:cNvSpPr/>
          <p:nvPr/>
        </p:nvSpPr>
        <p:spPr>
          <a:xfrm>
            <a:off x="8935756" y="2349788"/>
            <a:ext cx="2661294" cy="1689435"/>
          </a:xfrm>
          <a:prstGeom prst="chevron">
            <a:avLst>
              <a:gd fmla="val 41715" name="adj"/>
            </a:avLst>
          </a:prstGeom>
          <a:solidFill>
            <a:schemeClr val="accent5"/>
          </a:solidFill>
          <a:ln>
            <a:noFill/>
          </a:ln>
        </p:spPr>
        <p:txBody>
          <a:bodyPr anchorCtr="0" anchor="b" bIns="182875" lIns="91425" spcFirstLastPara="1" rIns="91425" wrap="square" tIns="45700">
            <a:noAutofit/>
          </a:bodyPr>
          <a:lstStyle/>
          <a:p>
            <a:pPr indent="0" lvl="0" marL="0" marR="0" rtl="0" algn="ctr">
              <a:spcBef>
                <a:spcPts val="0"/>
              </a:spcBef>
              <a:spcAft>
                <a:spcPts val="0"/>
              </a:spcAft>
              <a:buNone/>
            </a:pPr>
            <a:r>
              <a:rPr lang="en-US" sz="1800">
                <a:solidFill>
                  <a:srgbClr val="FEFFFF"/>
                </a:solidFill>
                <a:latin typeface="Lato"/>
                <a:ea typeface="Lato"/>
                <a:cs typeface="Lato"/>
                <a:sym typeface="Lato"/>
              </a:rPr>
              <a:t>Step 05</a:t>
            </a:r>
            <a:endParaRPr sz="1800">
              <a:solidFill>
                <a:srgbClr val="FEFFFF"/>
              </a:solidFill>
              <a:latin typeface="Lato"/>
              <a:ea typeface="Lato"/>
              <a:cs typeface="Lato"/>
              <a:sym typeface="Lato"/>
            </a:endParaRPr>
          </a:p>
        </p:txBody>
      </p:sp>
      <p:sp>
        <p:nvSpPr>
          <p:cNvPr id="333" name="Google Shape;333;p34"/>
          <p:cNvSpPr/>
          <p:nvPr/>
        </p:nvSpPr>
        <p:spPr>
          <a:xfrm>
            <a:off x="2133120" y="2903976"/>
            <a:ext cx="372813" cy="371477"/>
          </a:xfrm>
          <a:custGeom>
            <a:rect b="b" l="l" r="r" t="t"/>
            <a:pathLst>
              <a:path extrusionOk="0" h="21600" w="21600">
                <a:moveTo>
                  <a:pt x="20618" y="11782"/>
                </a:moveTo>
                <a:lnTo>
                  <a:pt x="982" y="11782"/>
                </a:lnTo>
                <a:lnTo>
                  <a:pt x="982" y="6873"/>
                </a:lnTo>
                <a:lnTo>
                  <a:pt x="6907" y="6873"/>
                </a:lnTo>
                <a:cubicBezTo>
                  <a:pt x="7149" y="8810"/>
                  <a:pt x="8798" y="10309"/>
                  <a:pt x="10800" y="10309"/>
                </a:cubicBezTo>
                <a:cubicBezTo>
                  <a:pt x="12802" y="10309"/>
                  <a:pt x="14451" y="8810"/>
                  <a:pt x="14693" y="6873"/>
                </a:cubicBezTo>
                <a:lnTo>
                  <a:pt x="20618" y="6873"/>
                </a:lnTo>
                <a:cubicBezTo>
                  <a:pt x="20618" y="6873"/>
                  <a:pt x="20618" y="11782"/>
                  <a:pt x="20618" y="11782"/>
                </a:cubicBezTo>
                <a:close/>
                <a:moveTo>
                  <a:pt x="20264" y="14727"/>
                </a:moveTo>
                <a:lnTo>
                  <a:pt x="14236" y="14727"/>
                </a:lnTo>
                <a:cubicBezTo>
                  <a:pt x="13966" y="14727"/>
                  <a:pt x="13745" y="14947"/>
                  <a:pt x="13745" y="15218"/>
                </a:cubicBezTo>
                <a:cubicBezTo>
                  <a:pt x="13745" y="16845"/>
                  <a:pt x="12427" y="18164"/>
                  <a:pt x="10800" y="18164"/>
                </a:cubicBezTo>
                <a:cubicBezTo>
                  <a:pt x="9173" y="18164"/>
                  <a:pt x="7855" y="16845"/>
                  <a:pt x="7855" y="15218"/>
                </a:cubicBezTo>
                <a:cubicBezTo>
                  <a:pt x="7855" y="14947"/>
                  <a:pt x="7634" y="14727"/>
                  <a:pt x="7364" y="14727"/>
                </a:cubicBezTo>
                <a:lnTo>
                  <a:pt x="1336" y="14727"/>
                </a:lnTo>
                <a:lnTo>
                  <a:pt x="2682" y="12764"/>
                </a:lnTo>
                <a:lnTo>
                  <a:pt x="18918" y="12764"/>
                </a:lnTo>
                <a:cubicBezTo>
                  <a:pt x="18918" y="12764"/>
                  <a:pt x="20264" y="14727"/>
                  <a:pt x="20264" y="14727"/>
                </a:cubicBezTo>
                <a:close/>
                <a:moveTo>
                  <a:pt x="20618" y="20618"/>
                </a:moveTo>
                <a:lnTo>
                  <a:pt x="982" y="20618"/>
                </a:lnTo>
                <a:lnTo>
                  <a:pt x="982" y="15709"/>
                </a:lnTo>
                <a:lnTo>
                  <a:pt x="6907" y="15709"/>
                </a:lnTo>
                <a:cubicBezTo>
                  <a:pt x="7149" y="17646"/>
                  <a:pt x="8798" y="19145"/>
                  <a:pt x="10800" y="19145"/>
                </a:cubicBezTo>
                <a:cubicBezTo>
                  <a:pt x="12802" y="19145"/>
                  <a:pt x="14451" y="17646"/>
                  <a:pt x="14693" y="15709"/>
                </a:cubicBezTo>
                <a:lnTo>
                  <a:pt x="20618" y="15709"/>
                </a:lnTo>
                <a:cubicBezTo>
                  <a:pt x="20618" y="15709"/>
                  <a:pt x="20618" y="20618"/>
                  <a:pt x="20618" y="20618"/>
                </a:cubicBezTo>
                <a:close/>
                <a:moveTo>
                  <a:pt x="4702" y="982"/>
                </a:moveTo>
                <a:lnTo>
                  <a:pt x="16898" y="982"/>
                </a:lnTo>
                <a:lnTo>
                  <a:pt x="20264" y="5891"/>
                </a:lnTo>
                <a:lnTo>
                  <a:pt x="14236" y="5891"/>
                </a:lnTo>
                <a:cubicBezTo>
                  <a:pt x="13966" y="5891"/>
                  <a:pt x="13745" y="6111"/>
                  <a:pt x="13745" y="6382"/>
                </a:cubicBezTo>
                <a:cubicBezTo>
                  <a:pt x="13745" y="8009"/>
                  <a:pt x="12427" y="9327"/>
                  <a:pt x="10800" y="9327"/>
                </a:cubicBezTo>
                <a:cubicBezTo>
                  <a:pt x="9173" y="9327"/>
                  <a:pt x="7855" y="8009"/>
                  <a:pt x="7855" y="6382"/>
                </a:cubicBezTo>
                <a:cubicBezTo>
                  <a:pt x="7855" y="6111"/>
                  <a:pt x="7634" y="5891"/>
                  <a:pt x="7364" y="5891"/>
                </a:cubicBezTo>
                <a:lnTo>
                  <a:pt x="1336" y="5891"/>
                </a:lnTo>
                <a:cubicBezTo>
                  <a:pt x="1336" y="5891"/>
                  <a:pt x="4702" y="982"/>
                  <a:pt x="4702" y="982"/>
                </a:cubicBezTo>
                <a:close/>
                <a:moveTo>
                  <a:pt x="21600" y="12273"/>
                </a:moveTo>
                <a:lnTo>
                  <a:pt x="21600" y="6382"/>
                </a:lnTo>
                <a:cubicBezTo>
                  <a:pt x="21600" y="6303"/>
                  <a:pt x="21577" y="6231"/>
                  <a:pt x="21543" y="6165"/>
                </a:cubicBezTo>
                <a:lnTo>
                  <a:pt x="21548" y="6162"/>
                </a:lnTo>
                <a:lnTo>
                  <a:pt x="17621" y="272"/>
                </a:lnTo>
                <a:lnTo>
                  <a:pt x="17616" y="274"/>
                </a:lnTo>
                <a:cubicBezTo>
                  <a:pt x="17536" y="113"/>
                  <a:pt x="17374" y="0"/>
                  <a:pt x="17182" y="0"/>
                </a:cubicBezTo>
                <a:lnTo>
                  <a:pt x="4418" y="0"/>
                </a:lnTo>
                <a:cubicBezTo>
                  <a:pt x="4226" y="0"/>
                  <a:pt x="4064" y="113"/>
                  <a:pt x="3984" y="274"/>
                </a:cubicBezTo>
                <a:lnTo>
                  <a:pt x="3979" y="272"/>
                </a:lnTo>
                <a:lnTo>
                  <a:pt x="52" y="6162"/>
                </a:lnTo>
                <a:lnTo>
                  <a:pt x="57" y="6165"/>
                </a:lnTo>
                <a:cubicBezTo>
                  <a:pt x="23" y="6231"/>
                  <a:pt x="0" y="6303"/>
                  <a:pt x="0" y="6382"/>
                </a:cubicBezTo>
                <a:lnTo>
                  <a:pt x="0" y="12273"/>
                </a:lnTo>
                <a:cubicBezTo>
                  <a:pt x="0" y="12544"/>
                  <a:pt x="220" y="12764"/>
                  <a:pt x="491" y="12764"/>
                </a:cubicBezTo>
                <a:lnTo>
                  <a:pt x="1542" y="12764"/>
                </a:lnTo>
                <a:lnTo>
                  <a:pt x="52" y="14999"/>
                </a:lnTo>
                <a:lnTo>
                  <a:pt x="57" y="15001"/>
                </a:lnTo>
                <a:cubicBezTo>
                  <a:pt x="23" y="15067"/>
                  <a:pt x="0" y="15139"/>
                  <a:pt x="0" y="15218"/>
                </a:cubicBezTo>
                <a:lnTo>
                  <a:pt x="0" y="21109"/>
                </a:lnTo>
                <a:cubicBezTo>
                  <a:pt x="0" y="21380"/>
                  <a:pt x="220" y="21600"/>
                  <a:pt x="491" y="21600"/>
                </a:cubicBezTo>
                <a:lnTo>
                  <a:pt x="21109" y="21600"/>
                </a:lnTo>
                <a:cubicBezTo>
                  <a:pt x="21380" y="21600"/>
                  <a:pt x="21600" y="21380"/>
                  <a:pt x="21600" y="21109"/>
                </a:cubicBezTo>
                <a:lnTo>
                  <a:pt x="21600" y="15218"/>
                </a:lnTo>
                <a:cubicBezTo>
                  <a:pt x="21600" y="15139"/>
                  <a:pt x="21577" y="15067"/>
                  <a:pt x="21543" y="15001"/>
                </a:cubicBezTo>
                <a:lnTo>
                  <a:pt x="21548" y="14999"/>
                </a:lnTo>
                <a:lnTo>
                  <a:pt x="20058" y="12764"/>
                </a:lnTo>
                <a:lnTo>
                  <a:pt x="21109" y="12764"/>
                </a:lnTo>
                <a:cubicBezTo>
                  <a:pt x="21380" y="12764"/>
                  <a:pt x="21600" y="12544"/>
                  <a:pt x="21600" y="12273"/>
                </a:cubicBezTo>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200">
              <a:solidFill>
                <a:schemeClr val="lt1"/>
              </a:solidFill>
              <a:latin typeface="Lato"/>
              <a:ea typeface="Lato"/>
              <a:cs typeface="Lato"/>
              <a:sym typeface="Lato"/>
            </a:endParaRPr>
          </a:p>
        </p:txBody>
      </p:sp>
      <p:sp>
        <p:nvSpPr>
          <p:cNvPr id="334" name="Google Shape;334;p34"/>
          <p:cNvSpPr/>
          <p:nvPr/>
        </p:nvSpPr>
        <p:spPr>
          <a:xfrm>
            <a:off x="4110564" y="2856977"/>
            <a:ext cx="402638" cy="406123"/>
          </a:xfrm>
          <a:custGeom>
            <a:rect b="b" l="l" r="r" t="t"/>
            <a:pathLst>
              <a:path extrusionOk="0" h="21388" w="21600">
                <a:moveTo>
                  <a:pt x="10309" y="9720"/>
                </a:moveTo>
                <a:lnTo>
                  <a:pt x="9327" y="9720"/>
                </a:lnTo>
                <a:cubicBezTo>
                  <a:pt x="9056" y="9720"/>
                  <a:pt x="8836" y="9937"/>
                  <a:pt x="8836" y="10206"/>
                </a:cubicBezTo>
                <a:cubicBezTo>
                  <a:pt x="8836" y="10475"/>
                  <a:pt x="9056" y="10692"/>
                  <a:pt x="9327" y="10692"/>
                </a:cubicBezTo>
                <a:lnTo>
                  <a:pt x="10309" y="10692"/>
                </a:lnTo>
                <a:cubicBezTo>
                  <a:pt x="10580" y="10692"/>
                  <a:pt x="10800" y="10475"/>
                  <a:pt x="10800" y="10206"/>
                </a:cubicBezTo>
                <a:cubicBezTo>
                  <a:pt x="10800" y="9937"/>
                  <a:pt x="10580" y="9720"/>
                  <a:pt x="10309" y="9720"/>
                </a:cubicBezTo>
                <a:moveTo>
                  <a:pt x="13255" y="18471"/>
                </a:moveTo>
                <a:lnTo>
                  <a:pt x="12273" y="18471"/>
                </a:lnTo>
                <a:cubicBezTo>
                  <a:pt x="12002" y="18471"/>
                  <a:pt x="11782" y="18689"/>
                  <a:pt x="11782" y="18957"/>
                </a:cubicBezTo>
                <a:cubicBezTo>
                  <a:pt x="11782" y="19226"/>
                  <a:pt x="12002" y="19443"/>
                  <a:pt x="12273" y="19443"/>
                </a:cubicBezTo>
                <a:lnTo>
                  <a:pt x="13255" y="19443"/>
                </a:lnTo>
                <a:cubicBezTo>
                  <a:pt x="13525" y="19443"/>
                  <a:pt x="13745" y="19226"/>
                  <a:pt x="13745" y="18957"/>
                </a:cubicBezTo>
                <a:cubicBezTo>
                  <a:pt x="13745" y="18689"/>
                  <a:pt x="13525" y="18471"/>
                  <a:pt x="13255" y="18471"/>
                </a:cubicBezTo>
                <a:moveTo>
                  <a:pt x="10309" y="18471"/>
                </a:moveTo>
                <a:lnTo>
                  <a:pt x="9327" y="18471"/>
                </a:lnTo>
                <a:cubicBezTo>
                  <a:pt x="9056" y="18471"/>
                  <a:pt x="8836" y="18689"/>
                  <a:pt x="8836" y="18957"/>
                </a:cubicBezTo>
                <a:cubicBezTo>
                  <a:pt x="8836" y="19226"/>
                  <a:pt x="9056" y="19443"/>
                  <a:pt x="9327" y="19443"/>
                </a:cubicBezTo>
                <a:lnTo>
                  <a:pt x="10309" y="19443"/>
                </a:lnTo>
                <a:cubicBezTo>
                  <a:pt x="10580" y="19443"/>
                  <a:pt x="10800" y="19226"/>
                  <a:pt x="10800" y="18957"/>
                </a:cubicBezTo>
                <a:cubicBezTo>
                  <a:pt x="10800" y="18689"/>
                  <a:pt x="10580" y="18471"/>
                  <a:pt x="10309" y="18471"/>
                </a:cubicBezTo>
                <a:moveTo>
                  <a:pt x="20618" y="15554"/>
                </a:moveTo>
                <a:cubicBezTo>
                  <a:pt x="20618" y="16091"/>
                  <a:pt x="20178" y="16526"/>
                  <a:pt x="19636" y="16526"/>
                </a:cubicBezTo>
                <a:lnTo>
                  <a:pt x="16691" y="16526"/>
                </a:lnTo>
                <a:cubicBezTo>
                  <a:pt x="16149" y="16526"/>
                  <a:pt x="15709" y="16091"/>
                  <a:pt x="15709" y="15554"/>
                </a:cubicBezTo>
                <a:lnTo>
                  <a:pt x="15709" y="13609"/>
                </a:lnTo>
                <a:cubicBezTo>
                  <a:pt x="15709" y="13073"/>
                  <a:pt x="16149" y="12637"/>
                  <a:pt x="16691" y="12637"/>
                </a:cubicBezTo>
                <a:lnTo>
                  <a:pt x="19636" y="12637"/>
                </a:lnTo>
                <a:cubicBezTo>
                  <a:pt x="20178" y="12637"/>
                  <a:pt x="20618" y="13073"/>
                  <a:pt x="20618" y="13609"/>
                </a:cubicBezTo>
                <a:cubicBezTo>
                  <a:pt x="20618" y="13609"/>
                  <a:pt x="20618" y="15554"/>
                  <a:pt x="20618" y="15554"/>
                </a:cubicBezTo>
                <a:close/>
                <a:moveTo>
                  <a:pt x="18655" y="19443"/>
                </a:moveTo>
                <a:cubicBezTo>
                  <a:pt x="18655" y="19980"/>
                  <a:pt x="18215" y="20416"/>
                  <a:pt x="17673" y="20416"/>
                </a:cubicBezTo>
                <a:lnTo>
                  <a:pt x="1964" y="20416"/>
                </a:lnTo>
                <a:cubicBezTo>
                  <a:pt x="1422" y="20416"/>
                  <a:pt x="982" y="19980"/>
                  <a:pt x="982" y="19443"/>
                </a:cubicBezTo>
                <a:lnTo>
                  <a:pt x="982" y="9720"/>
                </a:lnTo>
                <a:cubicBezTo>
                  <a:pt x="982" y="9183"/>
                  <a:pt x="1422" y="8747"/>
                  <a:pt x="1964" y="8747"/>
                </a:cubicBezTo>
                <a:lnTo>
                  <a:pt x="17673" y="8747"/>
                </a:lnTo>
                <a:cubicBezTo>
                  <a:pt x="18215" y="8747"/>
                  <a:pt x="18655" y="9183"/>
                  <a:pt x="18655" y="9720"/>
                </a:cubicBezTo>
                <a:lnTo>
                  <a:pt x="18655" y="11664"/>
                </a:lnTo>
                <a:lnTo>
                  <a:pt x="16691" y="11664"/>
                </a:lnTo>
                <a:cubicBezTo>
                  <a:pt x="15606" y="11664"/>
                  <a:pt x="14727" y="12535"/>
                  <a:pt x="14727" y="13609"/>
                </a:cubicBezTo>
                <a:lnTo>
                  <a:pt x="14727" y="15554"/>
                </a:lnTo>
                <a:cubicBezTo>
                  <a:pt x="14727" y="16628"/>
                  <a:pt x="15606" y="17499"/>
                  <a:pt x="16691" y="17499"/>
                </a:cubicBezTo>
                <a:lnTo>
                  <a:pt x="18655" y="17499"/>
                </a:lnTo>
                <a:cubicBezTo>
                  <a:pt x="18655" y="17499"/>
                  <a:pt x="18655" y="19443"/>
                  <a:pt x="18655" y="19443"/>
                </a:cubicBezTo>
                <a:close/>
                <a:moveTo>
                  <a:pt x="982" y="7775"/>
                </a:moveTo>
                <a:cubicBezTo>
                  <a:pt x="982" y="7238"/>
                  <a:pt x="1422" y="6803"/>
                  <a:pt x="1964" y="6803"/>
                </a:cubicBezTo>
                <a:lnTo>
                  <a:pt x="2555" y="6803"/>
                </a:lnTo>
                <a:lnTo>
                  <a:pt x="2817" y="7775"/>
                </a:lnTo>
                <a:lnTo>
                  <a:pt x="1964" y="7775"/>
                </a:lnTo>
                <a:cubicBezTo>
                  <a:pt x="1604" y="7775"/>
                  <a:pt x="1271" y="7878"/>
                  <a:pt x="982" y="8045"/>
                </a:cubicBezTo>
                <a:cubicBezTo>
                  <a:pt x="982" y="8045"/>
                  <a:pt x="982" y="7775"/>
                  <a:pt x="982" y="7775"/>
                </a:cubicBezTo>
                <a:close/>
                <a:moveTo>
                  <a:pt x="3721" y="3600"/>
                </a:moveTo>
                <a:lnTo>
                  <a:pt x="13629" y="1005"/>
                </a:lnTo>
                <a:cubicBezTo>
                  <a:pt x="14152" y="866"/>
                  <a:pt x="14690" y="1174"/>
                  <a:pt x="14831" y="1693"/>
                </a:cubicBezTo>
                <a:lnTo>
                  <a:pt x="15085" y="2631"/>
                </a:lnTo>
                <a:lnTo>
                  <a:pt x="3281" y="5731"/>
                </a:lnTo>
                <a:lnTo>
                  <a:pt x="3026" y="4791"/>
                </a:lnTo>
                <a:cubicBezTo>
                  <a:pt x="2886" y="4272"/>
                  <a:pt x="3197" y="3739"/>
                  <a:pt x="3721" y="3600"/>
                </a:cubicBezTo>
                <a:moveTo>
                  <a:pt x="15847" y="5448"/>
                </a:moveTo>
                <a:lnTo>
                  <a:pt x="16476" y="7775"/>
                </a:lnTo>
                <a:lnTo>
                  <a:pt x="6989" y="7775"/>
                </a:lnTo>
                <a:cubicBezTo>
                  <a:pt x="6989" y="7775"/>
                  <a:pt x="15847" y="5448"/>
                  <a:pt x="15847" y="5448"/>
                </a:cubicBezTo>
                <a:close/>
                <a:moveTo>
                  <a:pt x="17673" y="6803"/>
                </a:moveTo>
                <a:cubicBezTo>
                  <a:pt x="18215" y="6803"/>
                  <a:pt x="18655" y="7238"/>
                  <a:pt x="18655" y="7775"/>
                </a:cubicBezTo>
                <a:lnTo>
                  <a:pt x="18655" y="8045"/>
                </a:lnTo>
                <a:cubicBezTo>
                  <a:pt x="18365" y="7878"/>
                  <a:pt x="18032" y="7775"/>
                  <a:pt x="17673" y="7775"/>
                </a:cubicBezTo>
                <a:lnTo>
                  <a:pt x="17493" y="7775"/>
                </a:lnTo>
                <a:lnTo>
                  <a:pt x="17230" y="6803"/>
                </a:lnTo>
                <a:cubicBezTo>
                  <a:pt x="17230" y="6803"/>
                  <a:pt x="17673" y="6803"/>
                  <a:pt x="17673" y="6803"/>
                </a:cubicBezTo>
                <a:close/>
                <a:moveTo>
                  <a:pt x="19636" y="11664"/>
                </a:moveTo>
                <a:lnTo>
                  <a:pt x="19636" y="7775"/>
                </a:lnTo>
                <a:cubicBezTo>
                  <a:pt x="19636" y="6701"/>
                  <a:pt x="18757" y="5830"/>
                  <a:pt x="17673" y="5830"/>
                </a:cubicBezTo>
                <a:lnTo>
                  <a:pt x="16967" y="5830"/>
                </a:lnTo>
                <a:lnTo>
                  <a:pt x="15779" y="1441"/>
                </a:lnTo>
                <a:cubicBezTo>
                  <a:pt x="15498" y="404"/>
                  <a:pt x="14422" y="-212"/>
                  <a:pt x="13374" y="66"/>
                </a:cubicBezTo>
                <a:lnTo>
                  <a:pt x="3467" y="2660"/>
                </a:lnTo>
                <a:cubicBezTo>
                  <a:pt x="2419" y="2939"/>
                  <a:pt x="1798" y="4005"/>
                  <a:pt x="2078" y="5042"/>
                </a:cubicBezTo>
                <a:lnTo>
                  <a:pt x="2291" y="5830"/>
                </a:lnTo>
                <a:lnTo>
                  <a:pt x="1964" y="5830"/>
                </a:lnTo>
                <a:cubicBezTo>
                  <a:pt x="879" y="5830"/>
                  <a:pt x="0" y="6701"/>
                  <a:pt x="0" y="7775"/>
                </a:cubicBezTo>
                <a:lnTo>
                  <a:pt x="0" y="19443"/>
                </a:lnTo>
                <a:cubicBezTo>
                  <a:pt x="0" y="20517"/>
                  <a:pt x="879" y="21388"/>
                  <a:pt x="1964" y="21388"/>
                </a:cubicBezTo>
                <a:lnTo>
                  <a:pt x="17673" y="21388"/>
                </a:lnTo>
                <a:cubicBezTo>
                  <a:pt x="18757" y="21388"/>
                  <a:pt x="19636" y="20517"/>
                  <a:pt x="19636" y="19443"/>
                </a:cubicBezTo>
                <a:lnTo>
                  <a:pt x="19636" y="17499"/>
                </a:lnTo>
                <a:cubicBezTo>
                  <a:pt x="20721" y="17499"/>
                  <a:pt x="21600" y="16628"/>
                  <a:pt x="21600" y="15554"/>
                </a:cubicBezTo>
                <a:lnTo>
                  <a:pt x="21600" y="13609"/>
                </a:lnTo>
                <a:cubicBezTo>
                  <a:pt x="21600" y="12535"/>
                  <a:pt x="20721" y="11664"/>
                  <a:pt x="19636" y="11664"/>
                </a:cubicBezTo>
                <a:moveTo>
                  <a:pt x="13255" y="9720"/>
                </a:moveTo>
                <a:lnTo>
                  <a:pt x="12273" y="9720"/>
                </a:lnTo>
                <a:cubicBezTo>
                  <a:pt x="12002" y="9720"/>
                  <a:pt x="11782" y="9937"/>
                  <a:pt x="11782" y="10206"/>
                </a:cubicBezTo>
                <a:cubicBezTo>
                  <a:pt x="11782" y="10475"/>
                  <a:pt x="12002" y="10692"/>
                  <a:pt x="12273" y="10692"/>
                </a:cubicBezTo>
                <a:lnTo>
                  <a:pt x="13255" y="10692"/>
                </a:lnTo>
                <a:cubicBezTo>
                  <a:pt x="13525" y="10692"/>
                  <a:pt x="13745" y="10475"/>
                  <a:pt x="13745" y="10206"/>
                </a:cubicBezTo>
                <a:cubicBezTo>
                  <a:pt x="13745" y="9937"/>
                  <a:pt x="13525" y="9720"/>
                  <a:pt x="13255" y="9720"/>
                </a:cubicBezTo>
                <a:moveTo>
                  <a:pt x="7364" y="9720"/>
                </a:moveTo>
                <a:lnTo>
                  <a:pt x="6382" y="9720"/>
                </a:lnTo>
                <a:cubicBezTo>
                  <a:pt x="6111" y="9720"/>
                  <a:pt x="5891" y="9937"/>
                  <a:pt x="5891" y="10206"/>
                </a:cubicBezTo>
                <a:cubicBezTo>
                  <a:pt x="5891" y="10475"/>
                  <a:pt x="6111" y="10692"/>
                  <a:pt x="6382" y="10692"/>
                </a:cubicBezTo>
                <a:lnTo>
                  <a:pt x="7364" y="10692"/>
                </a:lnTo>
                <a:cubicBezTo>
                  <a:pt x="7634" y="10692"/>
                  <a:pt x="7855" y="10475"/>
                  <a:pt x="7855" y="10206"/>
                </a:cubicBezTo>
                <a:cubicBezTo>
                  <a:pt x="7855" y="9937"/>
                  <a:pt x="7634" y="9720"/>
                  <a:pt x="7364" y="9720"/>
                </a:cubicBezTo>
                <a:moveTo>
                  <a:pt x="17182" y="14095"/>
                </a:moveTo>
                <a:cubicBezTo>
                  <a:pt x="16911" y="14095"/>
                  <a:pt x="16691" y="14313"/>
                  <a:pt x="16691" y="14581"/>
                </a:cubicBezTo>
                <a:cubicBezTo>
                  <a:pt x="16691" y="14850"/>
                  <a:pt x="16911" y="15068"/>
                  <a:pt x="17182" y="15068"/>
                </a:cubicBezTo>
                <a:cubicBezTo>
                  <a:pt x="17453" y="15068"/>
                  <a:pt x="17673" y="14850"/>
                  <a:pt x="17673" y="14581"/>
                </a:cubicBezTo>
                <a:cubicBezTo>
                  <a:pt x="17673" y="14313"/>
                  <a:pt x="17453" y="14095"/>
                  <a:pt x="17182" y="14095"/>
                </a:cubicBezTo>
                <a:moveTo>
                  <a:pt x="16200" y="18471"/>
                </a:moveTo>
                <a:lnTo>
                  <a:pt x="15218" y="18471"/>
                </a:lnTo>
                <a:cubicBezTo>
                  <a:pt x="14947" y="18471"/>
                  <a:pt x="14727" y="18689"/>
                  <a:pt x="14727" y="18957"/>
                </a:cubicBezTo>
                <a:cubicBezTo>
                  <a:pt x="14727" y="19226"/>
                  <a:pt x="14947" y="19443"/>
                  <a:pt x="15218" y="19443"/>
                </a:cubicBezTo>
                <a:lnTo>
                  <a:pt x="16200" y="19443"/>
                </a:lnTo>
                <a:cubicBezTo>
                  <a:pt x="16471" y="19443"/>
                  <a:pt x="16691" y="19226"/>
                  <a:pt x="16691" y="18957"/>
                </a:cubicBezTo>
                <a:cubicBezTo>
                  <a:pt x="16691" y="18689"/>
                  <a:pt x="16471" y="18471"/>
                  <a:pt x="16200" y="18471"/>
                </a:cubicBezTo>
                <a:moveTo>
                  <a:pt x="15218" y="10692"/>
                </a:moveTo>
                <a:lnTo>
                  <a:pt x="16200" y="10692"/>
                </a:lnTo>
                <a:cubicBezTo>
                  <a:pt x="16471" y="10692"/>
                  <a:pt x="16691" y="10475"/>
                  <a:pt x="16691" y="10206"/>
                </a:cubicBezTo>
                <a:cubicBezTo>
                  <a:pt x="16691" y="9937"/>
                  <a:pt x="16471" y="9720"/>
                  <a:pt x="16200" y="9720"/>
                </a:cubicBezTo>
                <a:lnTo>
                  <a:pt x="15218" y="9720"/>
                </a:lnTo>
                <a:cubicBezTo>
                  <a:pt x="14947" y="9720"/>
                  <a:pt x="14727" y="9937"/>
                  <a:pt x="14727" y="10206"/>
                </a:cubicBezTo>
                <a:cubicBezTo>
                  <a:pt x="14727" y="10475"/>
                  <a:pt x="14947" y="10692"/>
                  <a:pt x="15218" y="10692"/>
                </a:cubicBezTo>
                <a:moveTo>
                  <a:pt x="4418" y="18471"/>
                </a:moveTo>
                <a:lnTo>
                  <a:pt x="3436" y="18471"/>
                </a:lnTo>
                <a:cubicBezTo>
                  <a:pt x="3166" y="18471"/>
                  <a:pt x="2945" y="18689"/>
                  <a:pt x="2945" y="18957"/>
                </a:cubicBezTo>
                <a:cubicBezTo>
                  <a:pt x="2945" y="19226"/>
                  <a:pt x="3166" y="19443"/>
                  <a:pt x="3436" y="19443"/>
                </a:cubicBezTo>
                <a:lnTo>
                  <a:pt x="4418" y="19443"/>
                </a:lnTo>
                <a:cubicBezTo>
                  <a:pt x="4689" y="19443"/>
                  <a:pt x="4909" y="19226"/>
                  <a:pt x="4909" y="18957"/>
                </a:cubicBezTo>
                <a:cubicBezTo>
                  <a:pt x="4909" y="18689"/>
                  <a:pt x="4689" y="18471"/>
                  <a:pt x="4418" y="18471"/>
                </a:cubicBezTo>
                <a:moveTo>
                  <a:pt x="7364" y="18471"/>
                </a:moveTo>
                <a:lnTo>
                  <a:pt x="6382" y="18471"/>
                </a:lnTo>
                <a:cubicBezTo>
                  <a:pt x="6111" y="18471"/>
                  <a:pt x="5891" y="18689"/>
                  <a:pt x="5891" y="18957"/>
                </a:cubicBezTo>
                <a:cubicBezTo>
                  <a:pt x="5891" y="19226"/>
                  <a:pt x="6111" y="19443"/>
                  <a:pt x="6382" y="19443"/>
                </a:cubicBezTo>
                <a:lnTo>
                  <a:pt x="7364" y="19443"/>
                </a:lnTo>
                <a:cubicBezTo>
                  <a:pt x="7634" y="19443"/>
                  <a:pt x="7855" y="19226"/>
                  <a:pt x="7855" y="18957"/>
                </a:cubicBezTo>
                <a:cubicBezTo>
                  <a:pt x="7855" y="18689"/>
                  <a:pt x="7634" y="18471"/>
                  <a:pt x="7364" y="18471"/>
                </a:cubicBezTo>
                <a:moveTo>
                  <a:pt x="4418" y="9720"/>
                </a:moveTo>
                <a:lnTo>
                  <a:pt x="3436" y="9720"/>
                </a:lnTo>
                <a:cubicBezTo>
                  <a:pt x="3166" y="9720"/>
                  <a:pt x="2945" y="9937"/>
                  <a:pt x="2945" y="10206"/>
                </a:cubicBezTo>
                <a:cubicBezTo>
                  <a:pt x="2945" y="10475"/>
                  <a:pt x="3166" y="10692"/>
                  <a:pt x="3436" y="10692"/>
                </a:cubicBezTo>
                <a:lnTo>
                  <a:pt x="4418" y="10692"/>
                </a:lnTo>
                <a:cubicBezTo>
                  <a:pt x="4689" y="10692"/>
                  <a:pt x="4909" y="10475"/>
                  <a:pt x="4909" y="10206"/>
                </a:cubicBezTo>
                <a:cubicBezTo>
                  <a:pt x="4909" y="9937"/>
                  <a:pt x="4689" y="9720"/>
                  <a:pt x="4418" y="9720"/>
                </a:cubicBezTo>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200">
              <a:solidFill>
                <a:schemeClr val="lt1"/>
              </a:solidFill>
              <a:latin typeface="Lato"/>
              <a:ea typeface="Lato"/>
              <a:cs typeface="Lato"/>
              <a:sym typeface="Lato"/>
            </a:endParaRPr>
          </a:p>
        </p:txBody>
      </p:sp>
      <p:sp>
        <p:nvSpPr>
          <p:cNvPr id="335" name="Google Shape;335;p34"/>
          <p:cNvSpPr/>
          <p:nvPr/>
        </p:nvSpPr>
        <p:spPr>
          <a:xfrm>
            <a:off x="10007355" y="2865939"/>
            <a:ext cx="535140" cy="476750"/>
          </a:xfrm>
          <a:custGeom>
            <a:rect b="b" l="l" r="r" t="t"/>
            <a:pathLst>
              <a:path extrusionOk="0" h="21600" w="2160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5"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6" y="18643"/>
                  <a:pt x="19342" y="18314"/>
                </a:cubicBezTo>
                <a:cubicBezTo>
                  <a:pt x="19479" y="18248"/>
                  <a:pt x="19581" y="18113"/>
                  <a:pt x="19619" y="17950"/>
                </a:cubicBezTo>
                <a:moveTo>
                  <a:pt x="9327" y="3240"/>
                </a:moveTo>
                <a:lnTo>
                  <a:pt x="15015" y="3240"/>
                </a:lnTo>
                <a:lnTo>
                  <a:pt x="13889" y="4478"/>
                </a:lnTo>
                <a:cubicBezTo>
                  <a:pt x="13801" y="4577"/>
                  <a:pt x="13745" y="4711"/>
                  <a:pt x="13745" y="4860"/>
                </a:cubicBezTo>
                <a:cubicBezTo>
                  <a:pt x="13745" y="5159"/>
                  <a:pt x="13966" y="5400"/>
                  <a:pt x="14236" y="5400"/>
                </a:cubicBezTo>
                <a:cubicBezTo>
                  <a:pt x="14373" y="5400"/>
                  <a:pt x="14495" y="5340"/>
                  <a:pt x="14583" y="5242"/>
                </a:cubicBezTo>
                <a:lnTo>
                  <a:pt x="16547" y="3082"/>
                </a:lnTo>
                <a:cubicBezTo>
                  <a:pt x="16636" y="2984"/>
                  <a:pt x="16691" y="2849"/>
                  <a:pt x="16691" y="2700"/>
                </a:cubicBezTo>
                <a:cubicBezTo>
                  <a:pt x="16691" y="2552"/>
                  <a:pt x="16636" y="2417"/>
                  <a:pt x="16547" y="2318"/>
                </a:cubicBezTo>
                <a:lnTo>
                  <a:pt x="14583" y="158"/>
                </a:lnTo>
                <a:cubicBezTo>
                  <a:pt x="14495" y="61"/>
                  <a:pt x="14373" y="0"/>
                  <a:pt x="14236" y="0"/>
                </a:cubicBezTo>
                <a:cubicBezTo>
                  <a:pt x="13966" y="0"/>
                  <a:pt x="13745" y="242"/>
                  <a:pt x="13745" y="540"/>
                </a:cubicBezTo>
                <a:cubicBezTo>
                  <a:pt x="13745" y="689"/>
                  <a:pt x="13801" y="824"/>
                  <a:pt x="13889" y="922"/>
                </a:cubicBezTo>
                <a:lnTo>
                  <a:pt x="15015" y="2160"/>
                </a:lnTo>
                <a:lnTo>
                  <a:pt x="9327" y="2160"/>
                </a:lnTo>
                <a:cubicBezTo>
                  <a:pt x="9056" y="2160"/>
                  <a:pt x="8836" y="2402"/>
                  <a:pt x="8836" y="2700"/>
                </a:cubicBezTo>
                <a:cubicBezTo>
                  <a:pt x="8836" y="2999"/>
                  <a:pt x="9056" y="3240"/>
                  <a:pt x="9327" y="3240"/>
                </a:cubicBezTo>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200">
              <a:solidFill>
                <a:schemeClr val="lt1"/>
              </a:solidFill>
              <a:latin typeface="Lato"/>
              <a:ea typeface="Lato"/>
              <a:cs typeface="Lato"/>
              <a:sym typeface="Lato"/>
            </a:endParaRPr>
          </a:p>
        </p:txBody>
      </p:sp>
      <p:sp>
        <p:nvSpPr>
          <p:cNvPr id="336" name="Google Shape;336;p34"/>
          <p:cNvSpPr/>
          <p:nvPr/>
        </p:nvSpPr>
        <p:spPr>
          <a:xfrm>
            <a:off x="8127924" y="2853018"/>
            <a:ext cx="458222" cy="473391"/>
          </a:xfrm>
          <a:custGeom>
            <a:rect b="b" l="l" r="r" t="t"/>
            <a:pathLst>
              <a:path extrusionOk="0" h="21600" w="21600">
                <a:moveTo>
                  <a:pt x="982" y="6873"/>
                </a:moveTo>
                <a:lnTo>
                  <a:pt x="20618" y="6873"/>
                </a:lnTo>
                <a:lnTo>
                  <a:pt x="20618" y="7855"/>
                </a:lnTo>
                <a:lnTo>
                  <a:pt x="982" y="7855"/>
                </a:lnTo>
                <a:cubicBezTo>
                  <a:pt x="982" y="7855"/>
                  <a:pt x="982" y="6873"/>
                  <a:pt x="982" y="6873"/>
                </a:cubicBezTo>
                <a:close/>
                <a:moveTo>
                  <a:pt x="16691" y="8836"/>
                </a:moveTo>
                <a:lnTo>
                  <a:pt x="18655" y="8836"/>
                </a:lnTo>
                <a:lnTo>
                  <a:pt x="18655" y="17673"/>
                </a:lnTo>
                <a:lnTo>
                  <a:pt x="16691" y="17673"/>
                </a:lnTo>
                <a:cubicBezTo>
                  <a:pt x="16691" y="17673"/>
                  <a:pt x="16691" y="8836"/>
                  <a:pt x="16691" y="8836"/>
                </a:cubicBezTo>
                <a:close/>
                <a:moveTo>
                  <a:pt x="13745" y="8836"/>
                </a:moveTo>
                <a:lnTo>
                  <a:pt x="15709" y="8836"/>
                </a:lnTo>
                <a:lnTo>
                  <a:pt x="15709" y="17673"/>
                </a:lnTo>
                <a:lnTo>
                  <a:pt x="13745" y="17673"/>
                </a:lnTo>
                <a:cubicBezTo>
                  <a:pt x="13745" y="17673"/>
                  <a:pt x="13745" y="8836"/>
                  <a:pt x="13745" y="8836"/>
                </a:cubicBezTo>
                <a:close/>
                <a:moveTo>
                  <a:pt x="8836" y="8836"/>
                </a:moveTo>
                <a:lnTo>
                  <a:pt x="12764" y="8836"/>
                </a:lnTo>
                <a:lnTo>
                  <a:pt x="12764" y="17673"/>
                </a:lnTo>
                <a:lnTo>
                  <a:pt x="8836" y="17673"/>
                </a:lnTo>
                <a:cubicBezTo>
                  <a:pt x="8836" y="17673"/>
                  <a:pt x="8836" y="8836"/>
                  <a:pt x="8836" y="8836"/>
                </a:cubicBezTo>
                <a:close/>
                <a:moveTo>
                  <a:pt x="5891" y="8836"/>
                </a:moveTo>
                <a:lnTo>
                  <a:pt x="7855" y="8836"/>
                </a:lnTo>
                <a:lnTo>
                  <a:pt x="7855" y="17673"/>
                </a:lnTo>
                <a:lnTo>
                  <a:pt x="5891" y="17673"/>
                </a:lnTo>
                <a:cubicBezTo>
                  <a:pt x="5891" y="17673"/>
                  <a:pt x="5891" y="8836"/>
                  <a:pt x="5891" y="8836"/>
                </a:cubicBezTo>
                <a:close/>
                <a:moveTo>
                  <a:pt x="2945" y="8836"/>
                </a:moveTo>
                <a:lnTo>
                  <a:pt x="4909" y="8836"/>
                </a:lnTo>
                <a:lnTo>
                  <a:pt x="4909" y="17673"/>
                </a:lnTo>
                <a:lnTo>
                  <a:pt x="2945" y="17673"/>
                </a:lnTo>
                <a:cubicBezTo>
                  <a:pt x="2945" y="17673"/>
                  <a:pt x="2945" y="8836"/>
                  <a:pt x="2945" y="8836"/>
                </a:cubicBezTo>
                <a:close/>
                <a:moveTo>
                  <a:pt x="19773" y="18655"/>
                </a:moveTo>
                <a:lnTo>
                  <a:pt x="20428" y="20618"/>
                </a:lnTo>
                <a:lnTo>
                  <a:pt x="1172" y="20618"/>
                </a:lnTo>
                <a:lnTo>
                  <a:pt x="1827" y="18655"/>
                </a:lnTo>
                <a:cubicBezTo>
                  <a:pt x="1827" y="18655"/>
                  <a:pt x="19773" y="18655"/>
                  <a:pt x="19773" y="18655"/>
                </a:cubicBezTo>
                <a:close/>
                <a:moveTo>
                  <a:pt x="10800" y="1056"/>
                </a:moveTo>
                <a:lnTo>
                  <a:pt x="19261" y="5891"/>
                </a:lnTo>
                <a:lnTo>
                  <a:pt x="2339" y="5891"/>
                </a:lnTo>
                <a:cubicBezTo>
                  <a:pt x="2339" y="5891"/>
                  <a:pt x="10800" y="1056"/>
                  <a:pt x="10800" y="1056"/>
                </a:cubicBezTo>
                <a:close/>
                <a:moveTo>
                  <a:pt x="21109" y="8836"/>
                </a:moveTo>
                <a:cubicBezTo>
                  <a:pt x="21380" y="8836"/>
                  <a:pt x="21600" y="8617"/>
                  <a:pt x="21600" y="8345"/>
                </a:cubicBezTo>
                <a:lnTo>
                  <a:pt x="21600" y="6382"/>
                </a:lnTo>
                <a:cubicBezTo>
                  <a:pt x="21600" y="6200"/>
                  <a:pt x="21496" y="6047"/>
                  <a:pt x="21349" y="5963"/>
                </a:cubicBezTo>
                <a:lnTo>
                  <a:pt x="21353" y="5956"/>
                </a:lnTo>
                <a:lnTo>
                  <a:pt x="11044" y="65"/>
                </a:lnTo>
                <a:lnTo>
                  <a:pt x="11040" y="72"/>
                </a:lnTo>
                <a:cubicBezTo>
                  <a:pt x="10968" y="30"/>
                  <a:pt x="10889" y="0"/>
                  <a:pt x="10800" y="0"/>
                </a:cubicBezTo>
                <a:cubicBezTo>
                  <a:pt x="10711" y="0"/>
                  <a:pt x="10632" y="30"/>
                  <a:pt x="10560" y="72"/>
                </a:cubicBezTo>
                <a:lnTo>
                  <a:pt x="10556" y="65"/>
                </a:lnTo>
                <a:lnTo>
                  <a:pt x="247" y="5956"/>
                </a:lnTo>
                <a:lnTo>
                  <a:pt x="251" y="5963"/>
                </a:lnTo>
                <a:cubicBezTo>
                  <a:pt x="104" y="6047"/>
                  <a:pt x="0" y="6200"/>
                  <a:pt x="0" y="6382"/>
                </a:cubicBezTo>
                <a:lnTo>
                  <a:pt x="0" y="8345"/>
                </a:lnTo>
                <a:cubicBezTo>
                  <a:pt x="0" y="8617"/>
                  <a:pt x="220" y="8836"/>
                  <a:pt x="491" y="8836"/>
                </a:cubicBezTo>
                <a:lnTo>
                  <a:pt x="1964" y="8836"/>
                </a:lnTo>
                <a:lnTo>
                  <a:pt x="1964" y="17673"/>
                </a:lnTo>
                <a:lnTo>
                  <a:pt x="1473" y="17673"/>
                </a:lnTo>
                <a:cubicBezTo>
                  <a:pt x="1256" y="17673"/>
                  <a:pt x="1078" y="17816"/>
                  <a:pt x="1013" y="18010"/>
                </a:cubicBezTo>
                <a:lnTo>
                  <a:pt x="1007" y="18009"/>
                </a:lnTo>
                <a:lnTo>
                  <a:pt x="25" y="20954"/>
                </a:lnTo>
                <a:lnTo>
                  <a:pt x="31" y="20955"/>
                </a:lnTo>
                <a:cubicBezTo>
                  <a:pt x="14" y="21005"/>
                  <a:pt x="0" y="21055"/>
                  <a:pt x="0" y="21109"/>
                </a:cubicBezTo>
                <a:cubicBezTo>
                  <a:pt x="0" y="21381"/>
                  <a:pt x="220" y="21600"/>
                  <a:pt x="491" y="21600"/>
                </a:cubicBezTo>
                <a:lnTo>
                  <a:pt x="21109" y="21600"/>
                </a:lnTo>
                <a:cubicBezTo>
                  <a:pt x="21380" y="21600"/>
                  <a:pt x="21600" y="21381"/>
                  <a:pt x="21600" y="21109"/>
                </a:cubicBezTo>
                <a:cubicBezTo>
                  <a:pt x="21600" y="21055"/>
                  <a:pt x="21586" y="21005"/>
                  <a:pt x="21569" y="20955"/>
                </a:cubicBezTo>
                <a:lnTo>
                  <a:pt x="21575" y="20954"/>
                </a:lnTo>
                <a:lnTo>
                  <a:pt x="20593" y="18009"/>
                </a:lnTo>
                <a:lnTo>
                  <a:pt x="20587" y="18010"/>
                </a:lnTo>
                <a:cubicBezTo>
                  <a:pt x="20522" y="17816"/>
                  <a:pt x="20344" y="17673"/>
                  <a:pt x="20127" y="17673"/>
                </a:cubicBezTo>
                <a:lnTo>
                  <a:pt x="19636" y="17673"/>
                </a:lnTo>
                <a:lnTo>
                  <a:pt x="19636" y="8836"/>
                </a:lnTo>
                <a:cubicBezTo>
                  <a:pt x="19636" y="8836"/>
                  <a:pt x="21109" y="8836"/>
                  <a:pt x="21109" y="8836"/>
                </a:cubicBezTo>
                <a:close/>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200">
              <a:solidFill>
                <a:schemeClr val="lt1"/>
              </a:solidFill>
              <a:latin typeface="Lato"/>
              <a:ea typeface="Lato"/>
              <a:cs typeface="Lato"/>
              <a:sym typeface="Lato"/>
            </a:endParaRPr>
          </a:p>
        </p:txBody>
      </p:sp>
      <p:sp>
        <p:nvSpPr>
          <p:cNvPr id="337" name="Google Shape;337;p34"/>
          <p:cNvSpPr/>
          <p:nvPr/>
        </p:nvSpPr>
        <p:spPr>
          <a:xfrm>
            <a:off x="6083279" y="2798703"/>
            <a:ext cx="427467" cy="464397"/>
          </a:xfrm>
          <a:custGeom>
            <a:rect b="b" l="l" r="r" t="t"/>
            <a:pathLst>
              <a:path extrusionOk="0" h="21319" w="2160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200">
              <a:solidFill>
                <a:schemeClr val="lt1"/>
              </a:solidFill>
              <a:latin typeface="Lato"/>
              <a:ea typeface="Lato"/>
              <a:cs typeface="Lato"/>
              <a:sym typeface="Lato"/>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35"/>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343" name="Google Shape;343;p35"/>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344" name="Google Shape;344;p35"/>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345" name="Google Shape;345;p35"/>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346" name="Google Shape;346;p35"/>
          <p:cNvSpPr/>
          <p:nvPr/>
        </p:nvSpPr>
        <p:spPr>
          <a:xfrm>
            <a:off x="4260332" y="1716328"/>
            <a:ext cx="3015355" cy="3537559"/>
          </a:xfrm>
          <a:custGeom>
            <a:rect b="b" l="l" r="r" t="t"/>
            <a:pathLst>
              <a:path extrusionOk="0" h="21600" w="21600">
                <a:moveTo>
                  <a:pt x="5506" y="19278"/>
                </a:moveTo>
                <a:lnTo>
                  <a:pt x="5506" y="3880"/>
                </a:lnTo>
                <a:lnTo>
                  <a:pt x="6661" y="3938"/>
                </a:lnTo>
                <a:lnTo>
                  <a:pt x="3196" y="0"/>
                </a:lnTo>
                <a:lnTo>
                  <a:pt x="0" y="3880"/>
                </a:lnTo>
                <a:lnTo>
                  <a:pt x="953" y="3880"/>
                </a:lnTo>
                <a:lnTo>
                  <a:pt x="1906" y="21600"/>
                </a:lnTo>
                <a:lnTo>
                  <a:pt x="21600" y="20378"/>
                </a:lnTo>
                <a:lnTo>
                  <a:pt x="20714" y="6309"/>
                </a:lnTo>
                <a:lnTo>
                  <a:pt x="20782" y="19278"/>
                </a:lnTo>
                <a:lnTo>
                  <a:pt x="5506" y="19278"/>
                </a:lnTo>
                <a:close/>
              </a:path>
            </a:pathLst>
          </a:custGeom>
          <a:solidFill>
            <a:srgbClr val="7D899C"/>
          </a:solidFill>
          <a:ln cap="flat" cmpd="sng" w="9525">
            <a:solidFill>
              <a:srgbClr val="7D899C"/>
            </a:solidFill>
            <a:prstDash val="solid"/>
            <a:round/>
            <a:headEnd len="sm" w="sm" type="none"/>
            <a:tailEnd len="sm" w="sm" type="none"/>
          </a:ln>
          <a:effectLst>
            <a:outerShdw blurRad="38100" rotWithShape="0" dir="5400000" dist="25400">
              <a:srgbClr val="000000">
                <a:alpha val="26666"/>
              </a:srgbClr>
            </a:outerShdw>
          </a:effectLst>
        </p:spPr>
        <p:txBody>
          <a:bodyPr anchorCtr="0" anchor="ctr" bIns="45700" lIns="22850" spcFirstLastPara="1" rIns="22850" wrap="square" tIns="45700">
            <a:noAutofit/>
          </a:bodyPr>
          <a:lstStyle/>
          <a:p>
            <a:pPr indent="0" lvl="0" marL="0" marR="0" rtl="0" algn="l">
              <a:lnSpc>
                <a:spcPct val="90000"/>
              </a:lnSpc>
              <a:spcBef>
                <a:spcPts val="0"/>
              </a:spcBef>
              <a:spcAft>
                <a:spcPts val="0"/>
              </a:spcAft>
              <a:buNone/>
            </a:pPr>
            <a:r>
              <a:t/>
            </a:r>
            <a:endParaRPr sz="1400">
              <a:solidFill>
                <a:schemeClr val="dk1"/>
              </a:solidFill>
              <a:latin typeface="Lato"/>
              <a:ea typeface="Lato"/>
              <a:cs typeface="Lato"/>
              <a:sym typeface="Lato"/>
            </a:endParaRPr>
          </a:p>
        </p:txBody>
      </p:sp>
      <p:sp>
        <p:nvSpPr>
          <p:cNvPr id="347" name="Google Shape;347;p35"/>
          <p:cNvSpPr/>
          <p:nvPr/>
        </p:nvSpPr>
        <p:spPr>
          <a:xfrm>
            <a:off x="4706454" y="1716328"/>
            <a:ext cx="2503390" cy="3309156"/>
          </a:xfrm>
          <a:custGeom>
            <a:rect b="b" l="l" r="r" t="t"/>
            <a:pathLst>
              <a:path extrusionOk="0" h="21600" w="21600">
                <a:moveTo>
                  <a:pt x="2783" y="20609"/>
                </a:moveTo>
                <a:lnTo>
                  <a:pt x="2783" y="4148"/>
                </a:lnTo>
                <a:lnTo>
                  <a:pt x="4174" y="4210"/>
                </a:lnTo>
                <a:lnTo>
                  <a:pt x="0" y="0"/>
                </a:lnTo>
                <a:lnTo>
                  <a:pt x="568" y="21600"/>
                </a:lnTo>
                <a:lnTo>
                  <a:pt x="21600" y="21232"/>
                </a:lnTo>
                <a:lnTo>
                  <a:pt x="21101" y="6744"/>
                </a:lnTo>
                <a:lnTo>
                  <a:pt x="21183" y="20609"/>
                </a:lnTo>
                <a:lnTo>
                  <a:pt x="2783" y="20609"/>
                </a:lnTo>
                <a:close/>
              </a:path>
            </a:pathLst>
          </a:custGeom>
          <a:solidFill>
            <a:srgbClr val="AAACBD">
              <a:alpha val="20000"/>
            </a:srgbClr>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000">
              <a:solidFill>
                <a:schemeClr val="dk1"/>
              </a:solidFill>
              <a:latin typeface="Lato"/>
              <a:ea typeface="Lato"/>
              <a:cs typeface="Lato"/>
              <a:sym typeface="Lato"/>
            </a:endParaRPr>
          </a:p>
        </p:txBody>
      </p:sp>
      <p:sp>
        <p:nvSpPr>
          <p:cNvPr id="348" name="Google Shape;348;p35"/>
          <p:cNvSpPr/>
          <p:nvPr/>
        </p:nvSpPr>
        <p:spPr>
          <a:xfrm>
            <a:off x="4005568" y="2614977"/>
            <a:ext cx="3536292" cy="3026761"/>
          </a:xfrm>
          <a:custGeom>
            <a:rect b="b" l="l" r="r" t="t"/>
            <a:pathLst>
              <a:path extrusionOk="0" h="21600" w="21600">
                <a:moveTo>
                  <a:pt x="19278" y="16114"/>
                </a:moveTo>
                <a:lnTo>
                  <a:pt x="3874" y="16114"/>
                </a:lnTo>
                <a:lnTo>
                  <a:pt x="3931" y="14896"/>
                </a:lnTo>
                <a:lnTo>
                  <a:pt x="0" y="18416"/>
                </a:lnTo>
                <a:lnTo>
                  <a:pt x="3874" y="21600"/>
                </a:lnTo>
                <a:lnTo>
                  <a:pt x="3874" y="20650"/>
                </a:lnTo>
                <a:lnTo>
                  <a:pt x="21600" y="19701"/>
                </a:lnTo>
                <a:lnTo>
                  <a:pt x="20377" y="0"/>
                </a:lnTo>
                <a:lnTo>
                  <a:pt x="6253" y="882"/>
                </a:lnTo>
                <a:lnTo>
                  <a:pt x="19278" y="882"/>
                </a:lnTo>
                <a:lnTo>
                  <a:pt x="19278" y="16114"/>
                </a:lnTo>
                <a:close/>
              </a:path>
            </a:pathLst>
          </a:custGeom>
          <a:solidFill>
            <a:srgbClr val="677180"/>
          </a:solidFill>
          <a:ln cap="flat" cmpd="sng" w="9525">
            <a:solidFill>
              <a:srgbClr val="677180"/>
            </a:solidFill>
            <a:prstDash val="solid"/>
            <a:round/>
            <a:headEnd len="sm" w="sm" type="none"/>
            <a:tailEnd len="sm" w="sm" type="none"/>
          </a:ln>
          <a:effectLst>
            <a:outerShdw blurRad="38100" rotWithShape="0" dir="5400000" dist="25400">
              <a:srgbClr val="000000">
                <a:alpha val="26666"/>
              </a:srgbClr>
            </a:outerShdw>
          </a:effectLst>
        </p:spPr>
        <p:txBody>
          <a:bodyPr anchorCtr="0" anchor="ctr" bIns="45700" lIns="22850" spcFirstLastPara="1" rIns="22850" wrap="square" tIns="45700">
            <a:noAutofit/>
          </a:bodyPr>
          <a:lstStyle/>
          <a:p>
            <a:pPr indent="0" lvl="0" marL="0" marR="0" rtl="0" algn="l">
              <a:lnSpc>
                <a:spcPct val="90000"/>
              </a:lnSpc>
              <a:spcBef>
                <a:spcPts val="0"/>
              </a:spcBef>
              <a:spcAft>
                <a:spcPts val="0"/>
              </a:spcAft>
              <a:buNone/>
            </a:pPr>
            <a:r>
              <a:t/>
            </a:r>
            <a:endParaRPr sz="1400">
              <a:solidFill>
                <a:schemeClr val="dk1"/>
              </a:solidFill>
              <a:latin typeface="Lato"/>
              <a:ea typeface="Lato"/>
              <a:cs typeface="Lato"/>
              <a:sym typeface="Lato"/>
            </a:endParaRPr>
          </a:p>
        </p:txBody>
      </p:sp>
      <p:sp>
        <p:nvSpPr>
          <p:cNvPr id="349" name="Google Shape;349;p35"/>
          <p:cNvSpPr/>
          <p:nvPr/>
        </p:nvSpPr>
        <p:spPr>
          <a:xfrm>
            <a:off x="4005568" y="2691587"/>
            <a:ext cx="3307884" cy="2503933"/>
          </a:xfrm>
          <a:custGeom>
            <a:rect b="b" l="l" r="r" t="t"/>
            <a:pathLst>
              <a:path extrusionOk="0" h="21600" w="21600">
                <a:moveTo>
                  <a:pt x="20609" y="18817"/>
                </a:moveTo>
                <a:lnTo>
                  <a:pt x="4141" y="18817"/>
                </a:lnTo>
                <a:lnTo>
                  <a:pt x="4202" y="17345"/>
                </a:lnTo>
                <a:lnTo>
                  <a:pt x="0" y="21600"/>
                </a:lnTo>
                <a:lnTo>
                  <a:pt x="21600" y="21032"/>
                </a:lnTo>
                <a:lnTo>
                  <a:pt x="21232" y="0"/>
                </a:lnTo>
                <a:lnTo>
                  <a:pt x="6685" y="406"/>
                </a:lnTo>
                <a:lnTo>
                  <a:pt x="20609" y="406"/>
                </a:lnTo>
                <a:lnTo>
                  <a:pt x="20609" y="18817"/>
                </a:lnTo>
                <a:close/>
              </a:path>
            </a:pathLst>
          </a:custGeom>
          <a:solidFill>
            <a:srgbClr val="AAACBD">
              <a:alpha val="20000"/>
            </a:srgbClr>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000">
              <a:solidFill>
                <a:schemeClr val="dk1"/>
              </a:solidFill>
              <a:latin typeface="Lato"/>
              <a:ea typeface="Lato"/>
              <a:cs typeface="Lato"/>
              <a:sym typeface="Lato"/>
            </a:endParaRPr>
          </a:p>
        </p:txBody>
      </p:sp>
      <p:sp>
        <p:nvSpPr>
          <p:cNvPr id="350" name="Google Shape;350;p35"/>
          <p:cNvSpPr/>
          <p:nvPr/>
        </p:nvSpPr>
        <p:spPr>
          <a:xfrm>
            <a:off x="4896611" y="2309512"/>
            <a:ext cx="3024227" cy="3537559"/>
          </a:xfrm>
          <a:custGeom>
            <a:rect b="b" l="l" r="r" t="t"/>
            <a:pathLst>
              <a:path extrusionOk="0" h="21600" w="21600">
                <a:moveTo>
                  <a:pt x="16111" y="2313"/>
                </a:moveTo>
                <a:lnTo>
                  <a:pt x="16111" y="17720"/>
                </a:lnTo>
                <a:lnTo>
                  <a:pt x="14960" y="17662"/>
                </a:lnTo>
                <a:lnTo>
                  <a:pt x="18414" y="21600"/>
                </a:lnTo>
                <a:lnTo>
                  <a:pt x="21600" y="17720"/>
                </a:lnTo>
                <a:lnTo>
                  <a:pt x="20650" y="17720"/>
                </a:lnTo>
                <a:lnTo>
                  <a:pt x="19700" y="0"/>
                </a:lnTo>
                <a:lnTo>
                  <a:pt x="0" y="1214"/>
                </a:lnTo>
                <a:lnTo>
                  <a:pt x="883" y="15283"/>
                </a:lnTo>
                <a:lnTo>
                  <a:pt x="883" y="2313"/>
                </a:lnTo>
                <a:lnTo>
                  <a:pt x="16111" y="2313"/>
                </a:lnTo>
                <a:close/>
              </a:path>
            </a:pathLst>
          </a:custGeom>
          <a:solidFill>
            <a:srgbClr val="30353E"/>
          </a:solidFill>
          <a:ln cap="flat" cmpd="sng" w="9525">
            <a:solidFill>
              <a:srgbClr val="30353E"/>
            </a:solidFill>
            <a:prstDash val="solid"/>
            <a:round/>
            <a:headEnd len="sm" w="sm" type="none"/>
            <a:tailEnd len="sm" w="sm" type="none"/>
          </a:ln>
          <a:effectLst>
            <a:outerShdw blurRad="38100" rotWithShape="0" dir="5400000" dist="25400">
              <a:srgbClr val="000000">
                <a:alpha val="26666"/>
              </a:srgbClr>
            </a:outerShdw>
          </a:effectLst>
        </p:spPr>
        <p:txBody>
          <a:bodyPr anchorCtr="0" anchor="ctr" bIns="45700" lIns="22850" spcFirstLastPara="1" rIns="22850" wrap="square" tIns="45700">
            <a:noAutofit/>
          </a:bodyPr>
          <a:lstStyle/>
          <a:p>
            <a:pPr indent="0" lvl="0" marL="0" marR="0" rtl="0" algn="l">
              <a:lnSpc>
                <a:spcPct val="90000"/>
              </a:lnSpc>
              <a:spcBef>
                <a:spcPts val="0"/>
              </a:spcBef>
              <a:spcAft>
                <a:spcPts val="0"/>
              </a:spcAft>
              <a:buNone/>
            </a:pPr>
            <a:r>
              <a:t/>
            </a:r>
            <a:endParaRPr sz="1400">
              <a:solidFill>
                <a:schemeClr val="dk1"/>
              </a:solidFill>
              <a:latin typeface="Lato"/>
              <a:ea typeface="Lato"/>
              <a:cs typeface="Lato"/>
              <a:sym typeface="Lato"/>
            </a:endParaRPr>
          </a:p>
        </p:txBody>
      </p:sp>
      <p:sp>
        <p:nvSpPr>
          <p:cNvPr id="351" name="Google Shape;351;p35"/>
          <p:cNvSpPr/>
          <p:nvPr/>
        </p:nvSpPr>
        <p:spPr>
          <a:xfrm>
            <a:off x="4971847" y="2536572"/>
            <a:ext cx="2502948" cy="3310500"/>
          </a:xfrm>
          <a:custGeom>
            <a:rect b="b" l="l" r="r" t="t"/>
            <a:pathLst>
              <a:path extrusionOk="0" h="21600" w="21600">
                <a:moveTo>
                  <a:pt x="18817" y="991"/>
                </a:moveTo>
                <a:lnTo>
                  <a:pt x="18817" y="17454"/>
                </a:lnTo>
                <a:lnTo>
                  <a:pt x="17426" y="17392"/>
                </a:lnTo>
                <a:lnTo>
                  <a:pt x="21600" y="21600"/>
                </a:lnTo>
                <a:lnTo>
                  <a:pt x="21032" y="0"/>
                </a:lnTo>
                <a:lnTo>
                  <a:pt x="0" y="368"/>
                </a:lnTo>
                <a:lnTo>
                  <a:pt x="417" y="14850"/>
                </a:lnTo>
                <a:lnTo>
                  <a:pt x="417" y="991"/>
                </a:lnTo>
                <a:lnTo>
                  <a:pt x="18817" y="991"/>
                </a:lnTo>
                <a:close/>
              </a:path>
            </a:pathLst>
          </a:custGeom>
          <a:solidFill>
            <a:srgbClr val="AAACBD">
              <a:alpha val="20000"/>
            </a:srgbClr>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000">
              <a:solidFill>
                <a:schemeClr val="dk1"/>
              </a:solidFill>
              <a:latin typeface="Lato"/>
              <a:ea typeface="Lato"/>
              <a:cs typeface="Lato"/>
              <a:sym typeface="Lato"/>
            </a:endParaRPr>
          </a:p>
        </p:txBody>
      </p:sp>
      <p:sp>
        <p:nvSpPr>
          <p:cNvPr id="352" name="Google Shape;352;p35"/>
          <p:cNvSpPr/>
          <p:nvPr/>
        </p:nvSpPr>
        <p:spPr>
          <a:xfrm>
            <a:off x="4650141" y="1963488"/>
            <a:ext cx="3536292" cy="3025494"/>
          </a:xfrm>
          <a:custGeom>
            <a:rect b="b" l="l" r="r" t="t"/>
            <a:pathLst>
              <a:path extrusionOk="0" h="21600" w="21600">
                <a:moveTo>
                  <a:pt x="2322" y="5486"/>
                </a:moveTo>
                <a:lnTo>
                  <a:pt x="17726" y="5486"/>
                </a:lnTo>
                <a:lnTo>
                  <a:pt x="17669" y="6704"/>
                </a:lnTo>
                <a:lnTo>
                  <a:pt x="21600" y="3184"/>
                </a:lnTo>
                <a:lnTo>
                  <a:pt x="17726" y="0"/>
                </a:lnTo>
                <a:lnTo>
                  <a:pt x="17726" y="950"/>
                </a:lnTo>
                <a:lnTo>
                  <a:pt x="0" y="1899"/>
                </a:lnTo>
                <a:lnTo>
                  <a:pt x="1223" y="21600"/>
                </a:lnTo>
                <a:lnTo>
                  <a:pt x="15347" y="20718"/>
                </a:lnTo>
                <a:lnTo>
                  <a:pt x="2322" y="20718"/>
                </a:lnTo>
                <a:lnTo>
                  <a:pt x="2322" y="5486"/>
                </a:lnTo>
                <a:close/>
              </a:path>
            </a:pathLst>
          </a:custGeom>
          <a:solidFill>
            <a:schemeClr val="accent1"/>
          </a:solidFill>
          <a:ln cap="flat" cmpd="sng" w="9525">
            <a:solidFill>
              <a:schemeClr val="accent1"/>
            </a:solidFill>
            <a:prstDash val="solid"/>
            <a:round/>
            <a:headEnd len="sm" w="sm" type="none"/>
            <a:tailEnd len="sm" w="sm" type="none"/>
          </a:ln>
          <a:effectLst>
            <a:outerShdw blurRad="38100" rotWithShape="0" dir="5400000" dist="25400">
              <a:srgbClr val="000000">
                <a:alpha val="26274"/>
              </a:srgbClr>
            </a:outerShdw>
          </a:effectLst>
        </p:spPr>
        <p:txBody>
          <a:bodyPr anchorCtr="0" anchor="ctr" bIns="45700" lIns="22850" spcFirstLastPara="1" rIns="22850" wrap="square" tIns="45700">
            <a:noAutofit/>
          </a:bodyPr>
          <a:lstStyle/>
          <a:p>
            <a:pPr indent="0" lvl="0" marL="0" marR="0" rtl="0" algn="l">
              <a:lnSpc>
                <a:spcPct val="90000"/>
              </a:lnSpc>
              <a:spcBef>
                <a:spcPts val="0"/>
              </a:spcBef>
              <a:spcAft>
                <a:spcPts val="0"/>
              </a:spcAft>
              <a:buNone/>
            </a:pPr>
            <a:r>
              <a:t/>
            </a:r>
            <a:endParaRPr sz="1400">
              <a:solidFill>
                <a:schemeClr val="dk1"/>
              </a:solidFill>
              <a:latin typeface="Lato"/>
              <a:ea typeface="Lato"/>
              <a:cs typeface="Lato"/>
              <a:sym typeface="Lato"/>
            </a:endParaRPr>
          </a:p>
        </p:txBody>
      </p:sp>
      <p:sp>
        <p:nvSpPr>
          <p:cNvPr id="353" name="Google Shape;353;p35"/>
          <p:cNvSpPr/>
          <p:nvPr/>
        </p:nvSpPr>
        <p:spPr>
          <a:xfrm>
            <a:off x="4878549" y="2412233"/>
            <a:ext cx="3307884" cy="2502885"/>
          </a:xfrm>
          <a:custGeom>
            <a:rect b="b" l="l" r="r" t="t"/>
            <a:pathLst>
              <a:path extrusionOk="0" h="21600" w="21600">
                <a:moveTo>
                  <a:pt x="991" y="2783"/>
                </a:moveTo>
                <a:lnTo>
                  <a:pt x="17459" y="2783"/>
                </a:lnTo>
                <a:lnTo>
                  <a:pt x="17398" y="4255"/>
                </a:lnTo>
                <a:lnTo>
                  <a:pt x="21600" y="0"/>
                </a:lnTo>
                <a:lnTo>
                  <a:pt x="0" y="568"/>
                </a:lnTo>
                <a:lnTo>
                  <a:pt x="368" y="21600"/>
                </a:lnTo>
                <a:lnTo>
                  <a:pt x="14915" y="21194"/>
                </a:lnTo>
                <a:lnTo>
                  <a:pt x="991" y="21194"/>
                </a:lnTo>
                <a:lnTo>
                  <a:pt x="991" y="2783"/>
                </a:lnTo>
                <a:close/>
              </a:path>
            </a:pathLst>
          </a:custGeom>
          <a:solidFill>
            <a:srgbClr val="AAACBD">
              <a:alpha val="20000"/>
            </a:srgbClr>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000">
              <a:solidFill>
                <a:schemeClr val="dk1"/>
              </a:solidFill>
              <a:latin typeface="Lato"/>
              <a:ea typeface="Lato"/>
              <a:cs typeface="Lato"/>
              <a:sym typeface="Lato"/>
            </a:endParaRPr>
          </a:p>
        </p:txBody>
      </p:sp>
      <p:sp>
        <p:nvSpPr>
          <p:cNvPr id="354" name="Google Shape;354;p35"/>
          <p:cNvSpPr txBox="1"/>
          <p:nvPr/>
        </p:nvSpPr>
        <p:spPr>
          <a:xfrm>
            <a:off x="5276866" y="3248272"/>
            <a:ext cx="1535677" cy="369332"/>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1" lang="en-US" sz="2400">
                <a:solidFill>
                  <a:srgbClr val="30353E"/>
                </a:solidFill>
                <a:latin typeface="Montserrat"/>
                <a:ea typeface="Montserrat"/>
                <a:cs typeface="Montserrat"/>
                <a:sym typeface="Montserrat"/>
              </a:rPr>
              <a:t>New Pets</a:t>
            </a:r>
            <a:endParaRPr b="1" sz="2400">
              <a:solidFill>
                <a:srgbClr val="30353E"/>
              </a:solidFill>
              <a:latin typeface="Montserrat"/>
              <a:ea typeface="Montserrat"/>
              <a:cs typeface="Montserrat"/>
              <a:sym typeface="Montserrat"/>
            </a:endParaRPr>
          </a:p>
        </p:txBody>
      </p:sp>
      <p:sp>
        <p:nvSpPr>
          <p:cNvPr id="355" name="Google Shape;355;p35"/>
          <p:cNvSpPr txBox="1"/>
          <p:nvPr/>
        </p:nvSpPr>
        <p:spPr>
          <a:xfrm>
            <a:off x="5224768" y="3781726"/>
            <a:ext cx="1766509" cy="529697"/>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lang="en-US" sz="800">
                <a:solidFill>
                  <a:srgbClr val="30353E"/>
                </a:solidFill>
                <a:latin typeface="Lato"/>
                <a:ea typeface="Lato"/>
                <a:cs typeface="Lato"/>
                <a:sym typeface="Lato"/>
              </a:rPr>
              <a:t>Featured Cat</a:t>
            </a:r>
            <a:endParaRPr sz="800">
              <a:solidFill>
                <a:schemeClr val="dk1"/>
              </a:solidFill>
              <a:latin typeface="Lato"/>
              <a:ea typeface="Lato"/>
              <a:cs typeface="Lato"/>
              <a:sym typeface="Lato"/>
            </a:endParaRPr>
          </a:p>
          <a:p>
            <a:pPr indent="0" lvl="0" marL="0" marR="0" rtl="0" algn="l">
              <a:lnSpc>
                <a:spcPct val="150000"/>
              </a:lnSpc>
              <a:spcBef>
                <a:spcPts val="0"/>
              </a:spcBef>
              <a:spcAft>
                <a:spcPts val="0"/>
              </a:spcAft>
              <a:buNone/>
            </a:pPr>
            <a:r>
              <a:rPr b="0" lang="en-US" sz="800">
                <a:solidFill>
                  <a:srgbClr val="677180"/>
                </a:solidFill>
                <a:latin typeface="Lato"/>
                <a:ea typeface="Lato"/>
                <a:cs typeface="Lato"/>
                <a:sym typeface="Lato"/>
              </a:rPr>
              <a:t>Completely network collaborative web </a:t>
            </a:r>
            <a:endParaRPr/>
          </a:p>
          <a:p>
            <a:pPr indent="0" lvl="0" marL="0" marR="0" rtl="0" algn="l">
              <a:lnSpc>
                <a:spcPct val="150000"/>
              </a:lnSpc>
              <a:spcBef>
                <a:spcPts val="0"/>
              </a:spcBef>
              <a:spcAft>
                <a:spcPts val="0"/>
              </a:spcAft>
              <a:buNone/>
            </a:pPr>
            <a:r>
              <a:rPr b="0" lang="en-US" sz="800">
                <a:solidFill>
                  <a:srgbClr val="677180"/>
                </a:solidFill>
                <a:latin typeface="Lato"/>
                <a:ea typeface="Lato"/>
                <a:cs typeface="Lato"/>
                <a:sym typeface="Lato"/>
              </a:rPr>
              <a:t>services via user-centric initiatives.</a:t>
            </a:r>
            <a:endParaRPr/>
          </a:p>
        </p:txBody>
      </p:sp>
      <p:sp>
        <p:nvSpPr>
          <p:cNvPr id="356" name="Google Shape;356;p35"/>
          <p:cNvSpPr txBox="1"/>
          <p:nvPr/>
        </p:nvSpPr>
        <p:spPr>
          <a:xfrm>
            <a:off x="8892745" y="2145533"/>
            <a:ext cx="2598468" cy="623248"/>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Completely network collaborative web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services via user-centric initiatives.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before process. </a:t>
            </a:r>
            <a:endParaRPr/>
          </a:p>
        </p:txBody>
      </p:sp>
      <p:sp>
        <p:nvSpPr>
          <p:cNvPr id="357" name="Google Shape;357;p35"/>
          <p:cNvSpPr txBox="1"/>
          <p:nvPr/>
        </p:nvSpPr>
        <p:spPr>
          <a:xfrm>
            <a:off x="8892745" y="4928820"/>
            <a:ext cx="2598468" cy="623248"/>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Completely network collaborative web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services via user-centric initiatives.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before process. </a:t>
            </a:r>
            <a:endParaRPr/>
          </a:p>
        </p:txBody>
      </p:sp>
      <p:sp>
        <p:nvSpPr>
          <p:cNvPr id="358" name="Google Shape;358;p35"/>
          <p:cNvSpPr txBox="1"/>
          <p:nvPr/>
        </p:nvSpPr>
        <p:spPr>
          <a:xfrm>
            <a:off x="700589" y="2145533"/>
            <a:ext cx="2598468" cy="623248"/>
          </a:xfrm>
          <a:prstGeom prst="rect">
            <a:avLst/>
          </a:prstGeom>
          <a:noFill/>
          <a:ln>
            <a:noFill/>
          </a:ln>
        </p:spPr>
        <p:txBody>
          <a:bodyPr anchorCtr="0" anchor="t" bIns="0" lIns="0" spcFirstLastPara="1" rIns="0" wrap="square" tIns="0">
            <a:noAutofit/>
          </a:bodyPr>
          <a:lstStyle/>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Completely network collaborative web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services via user-centric initiatives.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before process. </a:t>
            </a:r>
            <a:endParaRPr/>
          </a:p>
        </p:txBody>
      </p:sp>
      <p:sp>
        <p:nvSpPr>
          <p:cNvPr id="359" name="Google Shape;359;p35"/>
          <p:cNvSpPr txBox="1"/>
          <p:nvPr/>
        </p:nvSpPr>
        <p:spPr>
          <a:xfrm>
            <a:off x="700589" y="4928820"/>
            <a:ext cx="2598468" cy="623248"/>
          </a:xfrm>
          <a:prstGeom prst="rect">
            <a:avLst/>
          </a:prstGeom>
          <a:noFill/>
          <a:ln>
            <a:noFill/>
          </a:ln>
        </p:spPr>
        <p:txBody>
          <a:bodyPr anchorCtr="0" anchor="t" bIns="0" lIns="0" spcFirstLastPara="1" rIns="0" wrap="square" tIns="0">
            <a:noAutofit/>
          </a:bodyPr>
          <a:lstStyle/>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Completely network collaborative web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services via user-centric initiatives.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before process. </a:t>
            </a:r>
            <a:endParaRPr/>
          </a:p>
        </p:txBody>
      </p:sp>
      <p:sp>
        <p:nvSpPr>
          <p:cNvPr id="360" name="Google Shape;360;p35"/>
          <p:cNvSpPr txBox="1"/>
          <p:nvPr/>
        </p:nvSpPr>
        <p:spPr>
          <a:xfrm>
            <a:off x="8892745" y="1622434"/>
            <a:ext cx="455253" cy="430887"/>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1" lang="en-US" sz="2800">
                <a:solidFill>
                  <a:schemeClr val="accent1"/>
                </a:solidFill>
                <a:latin typeface="Montserrat"/>
                <a:ea typeface="Montserrat"/>
                <a:cs typeface="Montserrat"/>
                <a:sym typeface="Montserrat"/>
              </a:rPr>
              <a:t>02</a:t>
            </a:r>
            <a:endParaRPr/>
          </a:p>
        </p:txBody>
      </p:sp>
      <p:sp>
        <p:nvSpPr>
          <p:cNvPr id="361" name="Google Shape;361;p35"/>
          <p:cNvSpPr txBox="1"/>
          <p:nvPr/>
        </p:nvSpPr>
        <p:spPr>
          <a:xfrm>
            <a:off x="8892745" y="4384976"/>
            <a:ext cx="490519" cy="430887"/>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1" lang="en-US" sz="2800">
                <a:solidFill>
                  <a:srgbClr val="30353E"/>
                </a:solidFill>
                <a:latin typeface="Montserrat"/>
                <a:ea typeface="Montserrat"/>
                <a:cs typeface="Montserrat"/>
                <a:sym typeface="Montserrat"/>
              </a:rPr>
              <a:t>04</a:t>
            </a:r>
            <a:endParaRPr/>
          </a:p>
        </p:txBody>
      </p:sp>
      <p:sp>
        <p:nvSpPr>
          <p:cNvPr id="362" name="Google Shape;362;p35"/>
          <p:cNvSpPr txBox="1"/>
          <p:nvPr/>
        </p:nvSpPr>
        <p:spPr>
          <a:xfrm>
            <a:off x="2942960" y="1622434"/>
            <a:ext cx="384721" cy="430887"/>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1" lang="en-US" sz="2800">
                <a:solidFill>
                  <a:srgbClr val="30353E"/>
                </a:solidFill>
                <a:latin typeface="Montserrat"/>
                <a:ea typeface="Montserrat"/>
                <a:cs typeface="Montserrat"/>
                <a:sym typeface="Montserrat"/>
              </a:rPr>
              <a:t>01</a:t>
            </a:r>
            <a:endParaRPr/>
          </a:p>
        </p:txBody>
      </p:sp>
      <p:sp>
        <p:nvSpPr>
          <p:cNvPr id="363" name="Google Shape;363;p35"/>
          <p:cNvSpPr txBox="1"/>
          <p:nvPr/>
        </p:nvSpPr>
        <p:spPr>
          <a:xfrm>
            <a:off x="2942960" y="4384976"/>
            <a:ext cx="456856" cy="430887"/>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1" lang="en-US" sz="2800">
                <a:solidFill>
                  <a:srgbClr val="30353E"/>
                </a:solidFill>
                <a:latin typeface="Montserrat"/>
                <a:ea typeface="Montserrat"/>
                <a:cs typeface="Montserrat"/>
                <a:sym typeface="Montserrat"/>
              </a:rPr>
              <a:t>03</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sp>
        <p:nvSpPr>
          <p:cNvPr id="368" name="Google Shape;368;p36"/>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369" name="Google Shape;369;p36"/>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370" name="Google Shape;370;p36"/>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371" name="Google Shape;371;p36"/>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372" name="Google Shape;372;p36"/>
          <p:cNvSpPr/>
          <p:nvPr/>
        </p:nvSpPr>
        <p:spPr>
          <a:xfrm>
            <a:off x="6170450" y="1830310"/>
            <a:ext cx="1635069" cy="1388785"/>
          </a:xfrm>
          <a:custGeom>
            <a:rect b="b" l="l" r="r" t="t"/>
            <a:pathLst>
              <a:path extrusionOk="0" h="21246" w="21458">
                <a:moveTo>
                  <a:pt x="12562" y="20852"/>
                </a:moveTo>
                <a:lnTo>
                  <a:pt x="20998" y="15182"/>
                </a:lnTo>
                <a:cubicBezTo>
                  <a:pt x="21463" y="14870"/>
                  <a:pt x="21600" y="14162"/>
                  <a:pt x="21297" y="13646"/>
                </a:cubicBezTo>
                <a:cubicBezTo>
                  <a:pt x="16781" y="5972"/>
                  <a:pt x="9426" y="742"/>
                  <a:pt x="994" y="3"/>
                </a:cubicBezTo>
                <a:cubicBezTo>
                  <a:pt x="458" y="-44"/>
                  <a:pt x="0" y="447"/>
                  <a:pt x="0" y="1072"/>
                </a:cubicBezTo>
                <a:lnTo>
                  <a:pt x="0" y="12411"/>
                </a:lnTo>
                <a:cubicBezTo>
                  <a:pt x="0" y="13814"/>
                  <a:pt x="846" y="15011"/>
                  <a:pt x="2023" y="15315"/>
                </a:cubicBezTo>
                <a:cubicBezTo>
                  <a:pt x="4902" y="16059"/>
                  <a:pt x="7451" y="17818"/>
                  <a:pt x="9380" y="20255"/>
                </a:cubicBezTo>
                <a:cubicBezTo>
                  <a:pt x="10200" y="21292"/>
                  <a:pt x="11514" y="21556"/>
                  <a:pt x="12562" y="20852"/>
                </a:cubicBezTo>
                <a:close/>
              </a:path>
            </a:pathLst>
          </a:custGeom>
          <a:solidFill>
            <a:schemeClr val="accent1"/>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373" name="Google Shape;373;p36"/>
          <p:cNvSpPr/>
          <p:nvPr/>
        </p:nvSpPr>
        <p:spPr>
          <a:xfrm>
            <a:off x="6173313" y="4556337"/>
            <a:ext cx="1632187" cy="1388788"/>
          </a:xfrm>
          <a:custGeom>
            <a:rect b="b" l="l" r="r" t="t"/>
            <a:pathLst>
              <a:path extrusionOk="0" h="21246" w="21458">
                <a:moveTo>
                  <a:pt x="0" y="8835"/>
                </a:moveTo>
                <a:lnTo>
                  <a:pt x="0" y="20174"/>
                </a:lnTo>
                <a:cubicBezTo>
                  <a:pt x="0" y="20799"/>
                  <a:pt x="458" y="21290"/>
                  <a:pt x="994" y="21243"/>
                </a:cubicBezTo>
                <a:cubicBezTo>
                  <a:pt x="9426" y="20504"/>
                  <a:pt x="16780" y="15274"/>
                  <a:pt x="21297" y="7600"/>
                </a:cubicBezTo>
                <a:cubicBezTo>
                  <a:pt x="21600" y="7084"/>
                  <a:pt x="21462" y="6377"/>
                  <a:pt x="20998" y="6064"/>
                </a:cubicBezTo>
                <a:lnTo>
                  <a:pt x="12562" y="394"/>
                </a:lnTo>
                <a:cubicBezTo>
                  <a:pt x="11514" y="-310"/>
                  <a:pt x="10199" y="-46"/>
                  <a:pt x="9379" y="990"/>
                </a:cubicBezTo>
                <a:cubicBezTo>
                  <a:pt x="7451" y="3428"/>
                  <a:pt x="4901" y="5187"/>
                  <a:pt x="2023" y="5931"/>
                </a:cubicBezTo>
                <a:cubicBezTo>
                  <a:pt x="846" y="6235"/>
                  <a:pt x="0" y="7432"/>
                  <a:pt x="0" y="8835"/>
                </a:cubicBezTo>
                <a:close/>
              </a:path>
            </a:pathLst>
          </a:custGeom>
          <a:solidFill>
            <a:schemeClr val="accent1"/>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374" name="Google Shape;374;p36"/>
          <p:cNvSpPr/>
          <p:nvPr/>
        </p:nvSpPr>
        <p:spPr>
          <a:xfrm>
            <a:off x="4042895" y="2952766"/>
            <a:ext cx="1036582" cy="1864175"/>
          </a:xfrm>
          <a:custGeom>
            <a:rect b="b" l="l" r="r" t="t"/>
            <a:pathLst>
              <a:path extrusionOk="0" h="21349" w="21228">
                <a:moveTo>
                  <a:pt x="20038" y="10674"/>
                </a:moveTo>
                <a:cubicBezTo>
                  <a:pt x="20038" y="9387"/>
                  <a:pt x="20388" y="8146"/>
                  <a:pt x="21039" y="6979"/>
                </a:cubicBezTo>
                <a:cubicBezTo>
                  <a:pt x="21600" y="5971"/>
                  <a:pt x="20886" y="4879"/>
                  <a:pt x="19256" y="4351"/>
                </a:cubicBezTo>
                <a:lnTo>
                  <a:pt x="6147" y="107"/>
                </a:lnTo>
                <a:cubicBezTo>
                  <a:pt x="5426" y="-126"/>
                  <a:pt x="4502" y="34"/>
                  <a:pt x="4141" y="455"/>
                </a:cubicBezTo>
                <a:cubicBezTo>
                  <a:pt x="1488" y="3547"/>
                  <a:pt x="0" y="7013"/>
                  <a:pt x="0" y="10674"/>
                </a:cubicBezTo>
                <a:cubicBezTo>
                  <a:pt x="0" y="14335"/>
                  <a:pt x="1488" y="17801"/>
                  <a:pt x="4141" y="20893"/>
                </a:cubicBezTo>
                <a:cubicBezTo>
                  <a:pt x="4502" y="21314"/>
                  <a:pt x="5426" y="21474"/>
                  <a:pt x="6147" y="21241"/>
                </a:cubicBezTo>
                <a:lnTo>
                  <a:pt x="19255" y="16997"/>
                </a:lnTo>
                <a:cubicBezTo>
                  <a:pt x="20886" y="16469"/>
                  <a:pt x="21600" y="15377"/>
                  <a:pt x="21038" y="14369"/>
                </a:cubicBezTo>
                <a:cubicBezTo>
                  <a:pt x="20388" y="13202"/>
                  <a:pt x="20038" y="11961"/>
                  <a:pt x="20038" y="10674"/>
                </a:cubicBezTo>
                <a:close/>
              </a:path>
            </a:pathLst>
          </a:custGeom>
          <a:solidFill>
            <a:schemeClr val="accent1"/>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375" name="Google Shape;375;p36"/>
          <p:cNvSpPr/>
          <p:nvPr/>
        </p:nvSpPr>
        <p:spPr>
          <a:xfrm>
            <a:off x="4386481" y="4556337"/>
            <a:ext cx="1632206" cy="1388788"/>
          </a:xfrm>
          <a:custGeom>
            <a:rect b="b" l="l" r="r" t="t"/>
            <a:pathLst>
              <a:path extrusionOk="0" h="21246" w="21458">
                <a:moveTo>
                  <a:pt x="8896" y="394"/>
                </a:moveTo>
                <a:lnTo>
                  <a:pt x="460" y="6064"/>
                </a:lnTo>
                <a:cubicBezTo>
                  <a:pt x="-5" y="6376"/>
                  <a:pt x="-142" y="7084"/>
                  <a:pt x="161" y="7600"/>
                </a:cubicBezTo>
                <a:cubicBezTo>
                  <a:pt x="4677" y="15274"/>
                  <a:pt x="12032" y="20504"/>
                  <a:pt x="20464" y="21243"/>
                </a:cubicBezTo>
                <a:cubicBezTo>
                  <a:pt x="21000" y="21290"/>
                  <a:pt x="21458" y="20799"/>
                  <a:pt x="21458" y="20174"/>
                </a:cubicBezTo>
                <a:lnTo>
                  <a:pt x="21458" y="8834"/>
                </a:lnTo>
                <a:cubicBezTo>
                  <a:pt x="21458" y="7431"/>
                  <a:pt x="20612" y="6234"/>
                  <a:pt x="19435" y="5931"/>
                </a:cubicBezTo>
                <a:cubicBezTo>
                  <a:pt x="16556" y="5187"/>
                  <a:pt x="14007" y="3428"/>
                  <a:pt x="12078" y="990"/>
                </a:cubicBezTo>
                <a:cubicBezTo>
                  <a:pt x="11258" y="-46"/>
                  <a:pt x="9944" y="-310"/>
                  <a:pt x="8896" y="394"/>
                </a:cubicBezTo>
                <a:close/>
              </a:path>
            </a:pathLst>
          </a:custGeom>
          <a:solidFill>
            <a:srgbClr val="30353E"/>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376" name="Google Shape;376;p36"/>
          <p:cNvSpPr/>
          <p:nvPr/>
        </p:nvSpPr>
        <p:spPr>
          <a:xfrm>
            <a:off x="7112518" y="2952766"/>
            <a:ext cx="1036588" cy="1864175"/>
          </a:xfrm>
          <a:custGeom>
            <a:rect b="b" l="l" r="r" t="t"/>
            <a:pathLst>
              <a:path extrusionOk="0" h="21349" w="21228">
                <a:moveTo>
                  <a:pt x="1191" y="10674"/>
                </a:moveTo>
                <a:cubicBezTo>
                  <a:pt x="1191" y="11961"/>
                  <a:pt x="840" y="13202"/>
                  <a:pt x="190" y="14369"/>
                </a:cubicBezTo>
                <a:cubicBezTo>
                  <a:pt x="-372" y="15377"/>
                  <a:pt x="342" y="16469"/>
                  <a:pt x="1973" y="16997"/>
                </a:cubicBezTo>
                <a:lnTo>
                  <a:pt x="15081" y="21241"/>
                </a:lnTo>
                <a:cubicBezTo>
                  <a:pt x="15802" y="21474"/>
                  <a:pt x="16726" y="21314"/>
                  <a:pt x="17087" y="20893"/>
                </a:cubicBezTo>
                <a:cubicBezTo>
                  <a:pt x="19740" y="17801"/>
                  <a:pt x="21228" y="14335"/>
                  <a:pt x="21228" y="10674"/>
                </a:cubicBezTo>
                <a:cubicBezTo>
                  <a:pt x="21228" y="7013"/>
                  <a:pt x="19740" y="3547"/>
                  <a:pt x="17087" y="455"/>
                </a:cubicBezTo>
                <a:cubicBezTo>
                  <a:pt x="16726" y="34"/>
                  <a:pt x="15802" y="-126"/>
                  <a:pt x="15081" y="107"/>
                </a:cubicBezTo>
                <a:lnTo>
                  <a:pt x="1972" y="4351"/>
                </a:lnTo>
                <a:cubicBezTo>
                  <a:pt x="341" y="4878"/>
                  <a:pt x="-372" y="5971"/>
                  <a:pt x="189" y="6978"/>
                </a:cubicBezTo>
                <a:cubicBezTo>
                  <a:pt x="840" y="8145"/>
                  <a:pt x="1191" y="9386"/>
                  <a:pt x="1191" y="10674"/>
                </a:cubicBezTo>
                <a:close/>
              </a:path>
            </a:pathLst>
          </a:custGeom>
          <a:solidFill>
            <a:srgbClr val="30353E"/>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377" name="Google Shape;377;p36"/>
          <p:cNvSpPr/>
          <p:nvPr/>
        </p:nvSpPr>
        <p:spPr>
          <a:xfrm>
            <a:off x="4386481" y="1830310"/>
            <a:ext cx="1632206" cy="1388788"/>
          </a:xfrm>
          <a:custGeom>
            <a:rect b="b" l="l" r="r" t="t"/>
            <a:pathLst>
              <a:path extrusionOk="0" h="21246" w="21458">
                <a:moveTo>
                  <a:pt x="21458" y="12411"/>
                </a:moveTo>
                <a:lnTo>
                  <a:pt x="21458" y="1072"/>
                </a:lnTo>
                <a:cubicBezTo>
                  <a:pt x="21458" y="447"/>
                  <a:pt x="21000" y="-44"/>
                  <a:pt x="20464" y="3"/>
                </a:cubicBezTo>
                <a:cubicBezTo>
                  <a:pt x="12032" y="742"/>
                  <a:pt x="4677" y="5972"/>
                  <a:pt x="161" y="13646"/>
                </a:cubicBezTo>
                <a:cubicBezTo>
                  <a:pt x="-142" y="14162"/>
                  <a:pt x="-5" y="14870"/>
                  <a:pt x="460" y="15182"/>
                </a:cubicBezTo>
                <a:lnTo>
                  <a:pt x="8896" y="20852"/>
                </a:lnTo>
                <a:cubicBezTo>
                  <a:pt x="9944" y="21556"/>
                  <a:pt x="11258" y="21292"/>
                  <a:pt x="12078" y="20256"/>
                </a:cubicBezTo>
                <a:cubicBezTo>
                  <a:pt x="14006" y="17818"/>
                  <a:pt x="16556" y="16059"/>
                  <a:pt x="19435" y="15315"/>
                </a:cubicBezTo>
                <a:cubicBezTo>
                  <a:pt x="20612" y="15011"/>
                  <a:pt x="21458" y="13814"/>
                  <a:pt x="21458" y="12411"/>
                </a:cubicBezTo>
                <a:close/>
              </a:path>
            </a:pathLst>
          </a:custGeom>
          <a:solidFill>
            <a:srgbClr val="30353E"/>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378" name="Google Shape;378;p36"/>
          <p:cNvSpPr/>
          <p:nvPr/>
        </p:nvSpPr>
        <p:spPr>
          <a:xfrm>
            <a:off x="5202583" y="5114863"/>
            <a:ext cx="222347" cy="271737"/>
          </a:xfrm>
          <a:custGeom>
            <a:rect b="b" l="l" r="r" t="t"/>
            <a:pathLst>
              <a:path extrusionOk="0" h="21600" w="2160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rgbClr val="F8FAFB"/>
          </a:solidFill>
          <a:ln>
            <a:noFill/>
          </a:ln>
        </p:spPr>
        <p:txBody>
          <a:bodyPr anchorCtr="0" anchor="ctr" bIns="45700" lIns="22850" spcFirstLastPara="1" rIns="22850" wrap="square" tIns="45700">
            <a:noAutofit/>
          </a:bodyPr>
          <a:lstStyle/>
          <a:p>
            <a:pPr indent="0" lvl="0" marL="0" marR="0" rtl="0" algn="l">
              <a:spcBef>
                <a:spcPts val="0"/>
              </a:spcBef>
              <a:spcAft>
                <a:spcPts val="0"/>
              </a:spcAft>
              <a:buNone/>
            </a:pPr>
            <a:r>
              <a:t/>
            </a:r>
            <a:endParaRPr sz="800">
              <a:solidFill>
                <a:schemeClr val="dk1"/>
              </a:solidFill>
              <a:latin typeface="Lato"/>
              <a:ea typeface="Lato"/>
              <a:cs typeface="Lato"/>
              <a:sym typeface="Lato"/>
            </a:endParaRPr>
          </a:p>
        </p:txBody>
      </p:sp>
      <p:sp>
        <p:nvSpPr>
          <p:cNvPr id="379" name="Google Shape;379;p36"/>
          <p:cNvSpPr/>
          <p:nvPr/>
        </p:nvSpPr>
        <p:spPr>
          <a:xfrm>
            <a:off x="5177893" y="2388834"/>
            <a:ext cx="271758" cy="271737"/>
          </a:xfrm>
          <a:custGeom>
            <a:rect b="b" l="l" r="r" t="t"/>
            <a:pathLst>
              <a:path extrusionOk="0" h="21600" w="21600">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4354" y="17673"/>
                </a:moveTo>
                <a:lnTo>
                  <a:pt x="7369" y="13149"/>
                </a:lnTo>
                <a:lnTo>
                  <a:pt x="8875" y="15407"/>
                </a:lnTo>
                <a:cubicBezTo>
                  <a:pt x="8949" y="15584"/>
                  <a:pt x="9123" y="15709"/>
                  <a:pt x="9327" y="15709"/>
                </a:cubicBezTo>
                <a:cubicBezTo>
                  <a:pt x="9463" y="15709"/>
                  <a:pt x="9586" y="15655"/>
                  <a:pt x="9674" y="15565"/>
                </a:cubicBezTo>
                <a:lnTo>
                  <a:pt x="11198" y="14042"/>
                </a:lnTo>
                <a:lnTo>
                  <a:pt x="13376" y="17673"/>
                </a:lnTo>
                <a:cubicBezTo>
                  <a:pt x="13376" y="17673"/>
                  <a:pt x="4354" y="17673"/>
                  <a:pt x="4354" y="17673"/>
                </a:cubicBezTo>
                <a:close/>
                <a:moveTo>
                  <a:pt x="14692" y="17982"/>
                </a:moveTo>
                <a:lnTo>
                  <a:pt x="14690" y="17977"/>
                </a:lnTo>
                <a:cubicBezTo>
                  <a:pt x="14685" y="17967"/>
                  <a:pt x="14677" y="17959"/>
                  <a:pt x="14673" y="17949"/>
                </a:cubicBezTo>
                <a:lnTo>
                  <a:pt x="11747" y="13073"/>
                </a:lnTo>
                <a:lnTo>
                  <a:pt x="11745" y="13073"/>
                </a:lnTo>
                <a:cubicBezTo>
                  <a:pt x="11673" y="12892"/>
                  <a:pt x="11498" y="12764"/>
                  <a:pt x="11291" y="12764"/>
                </a:cubicBezTo>
                <a:cubicBezTo>
                  <a:pt x="11155" y="12764"/>
                  <a:pt x="11033" y="12819"/>
                  <a:pt x="10944" y="12908"/>
                </a:cubicBezTo>
                <a:lnTo>
                  <a:pt x="9397" y="14454"/>
                </a:lnTo>
                <a:lnTo>
                  <a:pt x="7816" y="12084"/>
                </a:lnTo>
                <a:cubicBezTo>
                  <a:pt x="7742" y="11907"/>
                  <a:pt x="7568" y="11782"/>
                  <a:pt x="7364" y="11782"/>
                </a:cubicBezTo>
                <a:cubicBezTo>
                  <a:pt x="7193" y="11782"/>
                  <a:pt x="7051" y="11874"/>
                  <a:pt x="6963" y="12006"/>
                </a:cubicBezTo>
                <a:lnTo>
                  <a:pt x="6955" y="12000"/>
                </a:lnTo>
                <a:lnTo>
                  <a:pt x="3028" y="17891"/>
                </a:lnTo>
                <a:lnTo>
                  <a:pt x="3036" y="17897"/>
                </a:lnTo>
                <a:cubicBezTo>
                  <a:pt x="2983" y="17974"/>
                  <a:pt x="2945" y="18063"/>
                  <a:pt x="2945" y="18164"/>
                </a:cubicBezTo>
                <a:cubicBezTo>
                  <a:pt x="2945" y="18435"/>
                  <a:pt x="3165" y="18655"/>
                  <a:pt x="3436" y="18655"/>
                </a:cubicBezTo>
                <a:lnTo>
                  <a:pt x="14236" y="18655"/>
                </a:lnTo>
                <a:cubicBezTo>
                  <a:pt x="14508" y="18655"/>
                  <a:pt x="14727" y="18435"/>
                  <a:pt x="14727" y="18164"/>
                </a:cubicBezTo>
                <a:cubicBezTo>
                  <a:pt x="14727" y="18099"/>
                  <a:pt x="14713" y="18039"/>
                  <a:pt x="14691" y="17983"/>
                </a:cubicBezTo>
                <a:cubicBezTo>
                  <a:pt x="14691" y="17983"/>
                  <a:pt x="14692" y="17982"/>
                  <a:pt x="14692" y="17982"/>
                </a:cubicBezTo>
                <a:close/>
                <a:moveTo>
                  <a:pt x="4909" y="7855"/>
                </a:moveTo>
                <a:cubicBezTo>
                  <a:pt x="5451" y="7855"/>
                  <a:pt x="5891" y="8295"/>
                  <a:pt x="5891" y="8836"/>
                </a:cubicBezTo>
                <a:cubicBezTo>
                  <a:pt x="5891" y="9379"/>
                  <a:pt x="5451" y="9818"/>
                  <a:pt x="4909" y="9818"/>
                </a:cubicBezTo>
                <a:cubicBezTo>
                  <a:pt x="4367" y="9818"/>
                  <a:pt x="3927" y="9379"/>
                  <a:pt x="3927" y="8836"/>
                </a:cubicBezTo>
                <a:cubicBezTo>
                  <a:pt x="3927" y="8295"/>
                  <a:pt x="4367" y="7855"/>
                  <a:pt x="4909" y="7855"/>
                </a:cubicBezTo>
                <a:moveTo>
                  <a:pt x="4909" y="10800"/>
                </a:moveTo>
                <a:cubicBezTo>
                  <a:pt x="5994" y="10800"/>
                  <a:pt x="6873" y="9921"/>
                  <a:pt x="6873" y="8836"/>
                </a:cubicBezTo>
                <a:cubicBezTo>
                  <a:pt x="6873" y="7752"/>
                  <a:pt x="5994" y="6873"/>
                  <a:pt x="4909" y="6873"/>
                </a:cubicBezTo>
                <a:cubicBezTo>
                  <a:pt x="3825" y="6873"/>
                  <a:pt x="2945" y="7752"/>
                  <a:pt x="2945" y="8836"/>
                </a:cubicBezTo>
                <a:cubicBezTo>
                  <a:pt x="2945" y="9921"/>
                  <a:pt x="3825" y="10800"/>
                  <a:pt x="4909" y="10800"/>
                </a:cubicBezTo>
                <a:moveTo>
                  <a:pt x="16691" y="19636"/>
                </a:moveTo>
                <a:cubicBezTo>
                  <a:pt x="16691" y="20179"/>
                  <a:pt x="16251" y="20619"/>
                  <a:pt x="15709" y="20619"/>
                </a:cubicBezTo>
                <a:lnTo>
                  <a:pt x="1964" y="20619"/>
                </a:lnTo>
                <a:cubicBezTo>
                  <a:pt x="1422" y="20619"/>
                  <a:pt x="982" y="20179"/>
                  <a:pt x="982" y="19636"/>
                </a:cubicBezTo>
                <a:lnTo>
                  <a:pt x="982" y="5891"/>
                </a:lnTo>
                <a:cubicBezTo>
                  <a:pt x="982" y="5349"/>
                  <a:pt x="1422" y="4909"/>
                  <a:pt x="1964" y="4909"/>
                </a:cubicBezTo>
                <a:lnTo>
                  <a:pt x="15709" y="4909"/>
                </a:lnTo>
                <a:cubicBezTo>
                  <a:pt x="16251" y="4909"/>
                  <a:pt x="16691" y="5349"/>
                  <a:pt x="16691" y="5891"/>
                </a:cubicBezTo>
                <a:cubicBezTo>
                  <a:pt x="16691" y="5891"/>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rgbClr val="F8FAFB"/>
          </a:solidFill>
          <a:ln>
            <a:noFill/>
          </a:ln>
        </p:spPr>
        <p:txBody>
          <a:bodyPr anchorCtr="0" anchor="ctr" bIns="45700" lIns="22850" spcFirstLastPara="1" rIns="22850" wrap="square" tIns="45700">
            <a:noAutofit/>
          </a:bodyPr>
          <a:lstStyle/>
          <a:p>
            <a:pPr indent="0" lvl="0" marL="0" marR="0" rtl="0" algn="l">
              <a:spcBef>
                <a:spcPts val="0"/>
              </a:spcBef>
              <a:spcAft>
                <a:spcPts val="0"/>
              </a:spcAft>
              <a:buNone/>
            </a:pPr>
            <a:r>
              <a:t/>
            </a:r>
            <a:endParaRPr sz="800">
              <a:solidFill>
                <a:schemeClr val="dk1"/>
              </a:solidFill>
              <a:latin typeface="Lato"/>
              <a:ea typeface="Lato"/>
              <a:cs typeface="Lato"/>
              <a:sym typeface="Lato"/>
            </a:endParaRPr>
          </a:p>
        </p:txBody>
      </p:sp>
      <p:sp>
        <p:nvSpPr>
          <p:cNvPr id="380" name="Google Shape;380;p36"/>
          <p:cNvSpPr/>
          <p:nvPr/>
        </p:nvSpPr>
        <p:spPr>
          <a:xfrm>
            <a:off x="4386481" y="3764158"/>
            <a:ext cx="271758" cy="265558"/>
          </a:xfrm>
          <a:custGeom>
            <a:rect b="b" l="l" r="r" t="t"/>
            <a:pathLst>
              <a:path extrusionOk="0" h="21319" w="2160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F8FAFB"/>
          </a:solidFill>
          <a:ln>
            <a:noFill/>
          </a:ln>
        </p:spPr>
        <p:txBody>
          <a:bodyPr anchorCtr="0" anchor="ctr" bIns="45700" lIns="22850" spcFirstLastPara="1" rIns="22850" wrap="square" tIns="45700">
            <a:noAutofit/>
          </a:bodyPr>
          <a:lstStyle/>
          <a:p>
            <a:pPr indent="0" lvl="0" marL="0" marR="0" rtl="0" algn="l">
              <a:spcBef>
                <a:spcPts val="0"/>
              </a:spcBef>
              <a:spcAft>
                <a:spcPts val="0"/>
              </a:spcAft>
              <a:buNone/>
            </a:pPr>
            <a:r>
              <a:t/>
            </a:r>
            <a:endParaRPr sz="800">
              <a:solidFill>
                <a:schemeClr val="dk1"/>
              </a:solidFill>
              <a:latin typeface="Lato"/>
              <a:ea typeface="Lato"/>
              <a:cs typeface="Lato"/>
              <a:sym typeface="Lato"/>
            </a:endParaRPr>
          </a:p>
        </p:txBody>
      </p:sp>
      <p:sp>
        <p:nvSpPr>
          <p:cNvPr id="381" name="Google Shape;381;p36"/>
          <p:cNvSpPr/>
          <p:nvPr/>
        </p:nvSpPr>
        <p:spPr>
          <a:xfrm>
            <a:off x="6717648" y="5114863"/>
            <a:ext cx="271758" cy="271737"/>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F8FAFB"/>
          </a:solidFill>
          <a:ln>
            <a:noFill/>
          </a:ln>
        </p:spPr>
        <p:txBody>
          <a:bodyPr anchorCtr="0" anchor="ctr" bIns="45700" lIns="22850" spcFirstLastPara="1" rIns="22850" wrap="square" tIns="45700">
            <a:noAutofit/>
          </a:bodyPr>
          <a:lstStyle/>
          <a:p>
            <a:pPr indent="0" lvl="0" marL="0" marR="0" rtl="0" algn="l">
              <a:spcBef>
                <a:spcPts val="0"/>
              </a:spcBef>
              <a:spcAft>
                <a:spcPts val="0"/>
              </a:spcAft>
              <a:buNone/>
            </a:pPr>
            <a:r>
              <a:t/>
            </a:r>
            <a:endParaRPr sz="800">
              <a:solidFill>
                <a:schemeClr val="dk1"/>
              </a:solidFill>
              <a:latin typeface="Lato"/>
              <a:ea typeface="Lato"/>
              <a:cs typeface="Lato"/>
              <a:sym typeface="Lato"/>
            </a:endParaRPr>
          </a:p>
        </p:txBody>
      </p:sp>
      <p:sp>
        <p:nvSpPr>
          <p:cNvPr id="382" name="Google Shape;382;p36"/>
          <p:cNvSpPr/>
          <p:nvPr/>
        </p:nvSpPr>
        <p:spPr>
          <a:xfrm>
            <a:off x="7515542" y="3764158"/>
            <a:ext cx="271758" cy="247123"/>
          </a:xfrm>
          <a:custGeom>
            <a:rect b="b" l="l" r="r" t="t"/>
            <a:pathLst>
              <a:path extrusionOk="0" h="21144" w="2160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solidFill>
            <a:srgbClr val="F8FAFB"/>
          </a:solidFill>
          <a:ln>
            <a:noFill/>
          </a:ln>
        </p:spPr>
        <p:txBody>
          <a:bodyPr anchorCtr="0" anchor="ctr" bIns="45700" lIns="22850" spcFirstLastPara="1" rIns="22850" wrap="square" tIns="45700">
            <a:noAutofit/>
          </a:bodyPr>
          <a:lstStyle/>
          <a:p>
            <a:pPr indent="0" lvl="0" marL="0" marR="0" rtl="0" algn="l">
              <a:spcBef>
                <a:spcPts val="0"/>
              </a:spcBef>
              <a:spcAft>
                <a:spcPts val="0"/>
              </a:spcAft>
              <a:buNone/>
            </a:pPr>
            <a:r>
              <a:t/>
            </a:r>
            <a:endParaRPr sz="800">
              <a:solidFill>
                <a:schemeClr val="dk1"/>
              </a:solidFill>
              <a:latin typeface="Lato"/>
              <a:ea typeface="Lato"/>
              <a:cs typeface="Lato"/>
              <a:sym typeface="Lato"/>
            </a:endParaRPr>
          </a:p>
        </p:txBody>
      </p:sp>
      <p:sp>
        <p:nvSpPr>
          <p:cNvPr id="383" name="Google Shape;383;p36"/>
          <p:cNvSpPr/>
          <p:nvPr/>
        </p:nvSpPr>
        <p:spPr>
          <a:xfrm>
            <a:off x="6716211" y="2388834"/>
            <a:ext cx="271758" cy="271737"/>
          </a:xfrm>
          <a:custGeom>
            <a:rect b="b" l="l" r="r" t="t"/>
            <a:pathLst>
              <a:path extrusionOk="0" h="21600" w="2160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rgbClr val="F8FAFB"/>
          </a:solidFill>
          <a:ln>
            <a:noFill/>
          </a:ln>
        </p:spPr>
        <p:txBody>
          <a:bodyPr anchorCtr="0" anchor="ctr" bIns="45700" lIns="22850" spcFirstLastPara="1" rIns="22850" wrap="square" tIns="45700">
            <a:noAutofit/>
          </a:bodyPr>
          <a:lstStyle/>
          <a:p>
            <a:pPr indent="0" lvl="0" marL="0" marR="0" rtl="0" algn="l">
              <a:spcBef>
                <a:spcPts val="0"/>
              </a:spcBef>
              <a:spcAft>
                <a:spcPts val="0"/>
              </a:spcAft>
              <a:buNone/>
            </a:pPr>
            <a:r>
              <a:t/>
            </a:r>
            <a:endParaRPr sz="800">
              <a:solidFill>
                <a:schemeClr val="dk1"/>
              </a:solidFill>
              <a:latin typeface="Lato"/>
              <a:ea typeface="Lato"/>
              <a:cs typeface="Lato"/>
              <a:sym typeface="Lato"/>
            </a:endParaRPr>
          </a:p>
        </p:txBody>
      </p:sp>
      <p:cxnSp>
        <p:nvCxnSpPr>
          <p:cNvPr id="384" name="Google Shape;384;p36"/>
          <p:cNvCxnSpPr/>
          <p:nvPr/>
        </p:nvCxnSpPr>
        <p:spPr>
          <a:xfrm>
            <a:off x="8158630" y="2158136"/>
            <a:ext cx="975747" cy="1"/>
          </a:xfrm>
          <a:prstGeom prst="straightConnector1">
            <a:avLst/>
          </a:prstGeom>
          <a:noFill/>
          <a:ln cap="flat" cmpd="sng" w="12700">
            <a:solidFill>
              <a:srgbClr val="9AA2AC"/>
            </a:solidFill>
            <a:prstDash val="dashDot"/>
            <a:miter lim="400000"/>
            <a:headEnd len="med" w="med" type="oval"/>
            <a:tailEnd len="med" w="med" type="oval"/>
          </a:ln>
        </p:spPr>
      </p:cxnSp>
      <p:cxnSp>
        <p:nvCxnSpPr>
          <p:cNvPr id="385" name="Google Shape;385;p36"/>
          <p:cNvCxnSpPr/>
          <p:nvPr/>
        </p:nvCxnSpPr>
        <p:spPr>
          <a:xfrm>
            <a:off x="8518426" y="3887717"/>
            <a:ext cx="615951" cy="0"/>
          </a:xfrm>
          <a:prstGeom prst="straightConnector1">
            <a:avLst/>
          </a:prstGeom>
          <a:noFill/>
          <a:ln cap="flat" cmpd="sng" w="12700">
            <a:solidFill>
              <a:srgbClr val="9AA2AC"/>
            </a:solidFill>
            <a:prstDash val="dashDot"/>
            <a:miter lim="400000"/>
            <a:headEnd len="med" w="med" type="oval"/>
            <a:tailEnd len="med" w="med" type="oval"/>
          </a:ln>
        </p:spPr>
      </p:cxnSp>
      <p:cxnSp>
        <p:nvCxnSpPr>
          <p:cNvPr id="386" name="Google Shape;386;p36"/>
          <p:cNvCxnSpPr/>
          <p:nvPr/>
        </p:nvCxnSpPr>
        <p:spPr>
          <a:xfrm>
            <a:off x="8158630" y="5617298"/>
            <a:ext cx="975747" cy="1"/>
          </a:xfrm>
          <a:prstGeom prst="straightConnector1">
            <a:avLst/>
          </a:prstGeom>
          <a:noFill/>
          <a:ln cap="flat" cmpd="sng" w="12700">
            <a:solidFill>
              <a:srgbClr val="9AA2AC"/>
            </a:solidFill>
            <a:prstDash val="dashDot"/>
            <a:miter lim="400000"/>
            <a:headEnd len="med" w="med" type="oval"/>
            <a:tailEnd len="med" w="med" type="oval"/>
          </a:ln>
        </p:spPr>
      </p:cxnSp>
      <p:cxnSp>
        <p:nvCxnSpPr>
          <p:cNvPr id="387" name="Google Shape;387;p36"/>
          <p:cNvCxnSpPr/>
          <p:nvPr/>
        </p:nvCxnSpPr>
        <p:spPr>
          <a:xfrm>
            <a:off x="3059278" y="2158136"/>
            <a:ext cx="974093" cy="1"/>
          </a:xfrm>
          <a:prstGeom prst="straightConnector1">
            <a:avLst/>
          </a:prstGeom>
          <a:noFill/>
          <a:ln cap="flat" cmpd="sng" w="12700">
            <a:solidFill>
              <a:srgbClr val="9AA2AC"/>
            </a:solidFill>
            <a:prstDash val="dashDot"/>
            <a:miter lim="400000"/>
            <a:headEnd len="med" w="med" type="oval"/>
            <a:tailEnd len="med" w="med" type="oval"/>
          </a:ln>
        </p:spPr>
      </p:cxnSp>
      <p:cxnSp>
        <p:nvCxnSpPr>
          <p:cNvPr id="388" name="Google Shape;388;p36"/>
          <p:cNvCxnSpPr/>
          <p:nvPr/>
        </p:nvCxnSpPr>
        <p:spPr>
          <a:xfrm>
            <a:off x="3059278" y="3887717"/>
            <a:ext cx="615951" cy="0"/>
          </a:xfrm>
          <a:prstGeom prst="straightConnector1">
            <a:avLst/>
          </a:prstGeom>
          <a:noFill/>
          <a:ln cap="flat" cmpd="sng" w="12700">
            <a:solidFill>
              <a:srgbClr val="9AA2AC"/>
            </a:solidFill>
            <a:prstDash val="dashDot"/>
            <a:miter lim="400000"/>
            <a:headEnd len="med" w="med" type="oval"/>
            <a:tailEnd len="med" w="med" type="oval"/>
          </a:ln>
        </p:spPr>
      </p:cxnSp>
      <p:cxnSp>
        <p:nvCxnSpPr>
          <p:cNvPr id="389" name="Google Shape;389;p36"/>
          <p:cNvCxnSpPr/>
          <p:nvPr/>
        </p:nvCxnSpPr>
        <p:spPr>
          <a:xfrm>
            <a:off x="3059278" y="5617298"/>
            <a:ext cx="974093" cy="1"/>
          </a:xfrm>
          <a:prstGeom prst="straightConnector1">
            <a:avLst/>
          </a:prstGeom>
          <a:noFill/>
          <a:ln cap="flat" cmpd="sng" w="12700">
            <a:solidFill>
              <a:srgbClr val="9AA2AC"/>
            </a:solidFill>
            <a:prstDash val="dashDot"/>
            <a:miter lim="400000"/>
            <a:headEnd len="med" w="med" type="oval"/>
            <a:tailEnd len="med" w="med" type="oval"/>
          </a:ln>
        </p:spPr>
      </p:cxnSp>
      <p:sp>
        <p:nvSpPr>
          <p:cNvPr id="390" name="Google Shape;390;p36"/>
          <p:cNvSpPr txBox="1"/>
          <p:nvPr/>
        </p:nvSpPr>
        <p:spPr>
          <a:xfrm>
            <a:off x="9382240" y="1875561"/>
            <a:ext cx="1986121" cy="623248"/>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lang="en-US" sz="900">
                <a:solidFill>
                  <a:srgbClr val="30353E"/>
                </a:solidFill>
                <a:latin typeface="Lato"/>
                <a:ea typeface="Lato"/>
                <a:cs typeface="Lato"/>
                <a:sym typeface="Lato"/>
              </a:rPr>
              <a:t>Completely network collaborative web </a:t>
            </a:r>
            <a:endParaRPr/>
          </a:p>
          <a:p>
            <a:pPr indent="0" lvl="0" marL="0" marR="0" rtl="0" algn="l">
              <a:lnSpc>
                <a:spcPct val="150000"/>
              </a:lnSpc>
              <a:spcBef>
                <a:spcPts val="0"/>
              </a:spcBef>
              <a:spcAft>
                <a:spcPts val="0"/>
              </a:spcAft>
              <a:buNone/>
            </a:pPr>
            <a:r>
              <a:rPr b="0" lang="en-US" sz="900">
                <a:solidFill>
                  <a:srgbClr val="30353E"/>
                </a:solidFill>
                <a:latin typeface="Lato"/>
                <a:ea typeface="Lato"/>
                <a:cs typeface="Lato"/>
                <a:sym typeface="Lato"/>
              </a:rPr>
              <a:t>services via user-centric initiatives.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a:t>
            </a:r>
            <a:endParaRPr/>
          </a:p>
        </p:txBody>
      </p:sp>
      <p:sp>
        <p:nvSpPr>
          <p:cNvPr id="391" name="Google Shape;391;p36"/>
          <p:cNvSpPr txBox="1"/>
          <p:nvPr/>
        </p:nvSpPr>
        <p:spPr>
          <a:xfrm>
            <a:off x="9382240" y="3621017"/>
            <a:ext cx="1986121" cy="623248"/>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lang="en-US" sz="900">
                <a:solidFill>
                  <a:srgbClr val="30353E"/>
                </a:solidFill>
                <a:latin typeface="Lato"/>
                <a:ea typeface="Lato"/>
                <a:cs typeface="Lato"/>
                <a:sym typeface="Lato"/>
              </a:rPr>
              <a:t>Completely network collaborative web </a:t>
            </a:r>
            <a:endParaRPr/>
          </a:p>
          <a:p>
            <a:pPr indent="0" lvl="0" marL="0" marR="0" rtl="0" algn="l">
              <a:lnSpc>
                <a:spcPct val="150000"/>
              </a:lnSpc>
              <a:spcBef>
                <a:spcPts val="0"/>
              </a:spcBef>
              <a:spcAft>
                <a:spcPts val="0"/>
              </a:spcAft>
              <a:buNone/>
            </a:pPr>
            <a:r>
              <a:rPr b="0" lang="en-US" sz="900">
                <a:solidFill>
                  <a:srgbClr val="30353E"/>
                </a:solidFill>
                <a:latin typeface="Lato"/>
                <a:ea typeface="Lato"/>
                <a:cs typeface="Lato"/>
                <a:sym typeface="Lato"/>
              </a:rPr>
              <a:t>services via user-centric initiatives.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a:t>
            </a:r>
            <a:endParaRPr/>
          </a:p>
        </p:txBody>
      </p:sp>
      <p:sp>
        <p:nvSpPr>
          <p:cNvPr id="392" name="Google Shape;392;p36"/>
          <p:cNvSpPr txBox="1"/>
          <p:nvPr/>
        </p:nvSpPr>
        <p:spPr>
          <a:xfrm>
            <a:off x="9382240" y="5350598"/>
            <a:ext cx="1986121" cy="623248"/>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lang="en-US" sz="900">
                <a:solidFill>
                  <a:srgbClr val="30353E"/>
                </a:solidFill>
                <a:latin typeface="Lato"/>
                <a:ea typeface="Lato"/>
                <a:cs typeface="Lato"/>
                <a:sym typeface="Lato"/>
              </a:rPr>
              <a:t>Completely network collaborative web </a:t>
            </a:r>
            <a:endParaRPr/>
          </a:p>
          <a:p>
            <a:pPr indent="0" lvl="0" marL="0" marR="0" rtl="0" algn="l">
              <a:lnSpc>
                <a:spcPct val="150000"/>
              </a:lnSpc>
              <a:spcBef>
                <a:spcPts val="0"/>
              </a:spcBef>
              <a:spcAft>
                <a:spcPts val="0"/>
              </a:spcAft>
              <a:buNone/>
            </a:pPr>
            <a:r>
              <a:rPr b="0" lang="en-US" sz="900">
                <a:solidFill>
                  <a:srgbClr val="30353E"/>
                </a:solidFill>
                <a:latin typeface="Lato"/>
                <a:ea typeface="Lato"/>
                <a:cs typeface="Lato"/>
                <a:sym typeface="Lato"/>
              </a:rPr>
              <a:t>services via user-centric initiatives.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a:t>
            </a:r>
            <a:endParaRPr/>
          </a:p>
        </p:txBody>
      </p:sp>
      <p:sp>
        <p:nvSpPr>
          <p:cNvPr id="393" name="Google Shape;393;p36"/>
          <p:cNvSpPr txBox="1"/>
          <p:nvPr/>
        </p:nvSpPr>
        <p:spPr>
          <a:xfrm>
            <a:off x="823441" y="1875561"/>
            <a:ext cx="1986121" cy="623248"/>
          </a:xfrm>
          <a:prstGeom prst="rect">
            <a:avLst/>
          </a:prstGeom>
          <a:noFill/>
          <a:ln>
            <a:noFill/>
          </a:ln>
        </p:spPr>
        <p:txBody>
          <a:bodyPr anchorCtr="0" anchor="t" bIns="0" lIns="0" spcFirstLastPara="1" rIns="0" wrap="square" tIns="0">
            <a:noAutofit/>
          </a:bodyPr>
          <a:lstStyle/>
          <a:p>
            <a:pPr indent="0" lvl="0" marL="0" marR="0" rtl="0" algn="r">
              <a:lnSpc>
                <a:spcPct val="150000"/>
              </a:lnSpc>
              <a:spcBef>
                <a:spcPts val="0"/>
              </a:spcBef>
              <a:spcAft>
                <a:spcPts val="0"/>
              </a:spcAft>
              <a:buNone/>
            </a:pPr>
            <a:r>
              <a:rPr b="0" lang="en-US" sz="900">
                <a:solidFill>
                  <a:srgbClr val="30353E"/>
                </a:solidFill>
                <a:latin typeface="Lato"/>
                <a:ea typeface="Lato"/>
                <a:cs typeface="Lato"/>
                <a:sym typeface="Lato"/>
              </a:rPr>
              <a:t>Completely network collaborative web </a:t>
            </a:r>
            <a:endParaRPr/>
          </a:p>
          <a:p>
            <a:pPr indent="0" lvl="0" marL="0" marR="0" rtl="0" algn="r">
              <a:lnSpc>
                <a:spcPct val="150000"/>
              </a:lnSpc>
              <a:spcBef>
                <a:spcPts val="0"/>
              </a:spcBef>
              <a:spcAft>
                <a:spcPts val="0"/>
              </a:spcAft>
              <a:buNone/>
            </a:pPr>
            <a:r>
              <a:rPr b="0" lang="en-US" sz="900">
                <a:solidFill>
                  <a:srgbClr val="30353E"/>
                </a:solidFill>
                <a:latin typeface="Lato"/>
                <a:ea typeface="Lato"/>
                <a:cs typeface="Lato"/>
                <a:sym typeface="Lato"/>
              </a:rPr>
              <a:t>services via user-centric initiatives.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a:t>
            </a:r>
            <a:endParaRPr/>
          </a:p>
        </p:txBody>
      </p:sp>
      <p:sp>
        <p:nvSpPr>
          <p:cNvPr id="394" name="Google Shape;394;p36"/>
          <p:cNvSpPr txBox="1"/>
          <p:nvPr/>
        </p:nvSpPr>
        <p:spPr>
          <a:xfrm>
            <a:off x="823441" y="3621017"/>
            <a:ext cx="1986121" cy="623248"/>
          </a:xfrm>
          <a:prstGeom prst="rect">
            <a:avLst/>
          </a:prstGeom>
          <a:noFill/>
          <a:ln>
            <a:noFill/>
          </a:ln>
        </p:spPr>
        <p:txBody>
          <a:bodyPr anchorCtr="0" anchor="t" bIns="0" lIns="0" spcFirstLastPara="1" rIns="0" wrap="square" tIns="0">
            <a:noAutofit/>
          </a:bodyPr>
          <a:lstStyle/>
          <a:p>
            <a:pPr indent="0" lvl="0" marL="0" marR="0" rtl="0" algn="r">
              <a:lnSpc>
                <a:spcPct val="150000"/>
              </a:lnSpc>
              <a:spcBef>
                <a:spcPts val="0"/>
              </a:spcBef>
              <a:spcAft>
                <a:spcPts val="0"/>
              </a:spcAft>
              <a:buNone/>
            </a:pPr>
            <a:r>
              <a:rPr b="0" lang="en-US" sz="900">
                <a:solidFill>
                  <a:srgbClr val="30353E"/>
                </a:solidFill>
                <a:latin typeface="Lato"/>
                <a:ea typeface="Lato"/>
                <a:cs typeface="Lato"/>
                <a:sym typeface="Lato"/>
              </a:rPr>
              <a:t>Completely network collaborative web </a:t>
            </a:r>
            <a:endParaRPr/>
          </a:p>
          <a:p>
            <a:pPr indent="0" lvl="0" marL="0" marR="0" rtl="0" algn="r">
              <a:lnSpc>
                <a:spcPct val="150000"/>
              </a:lnSpc>
              <a:spcBef>
                <a:spcPts val="0"/>
              </a:spcBef>
              <a:spcAft>
                <a:spcPts val="0"/>
              </a:spcAft>
              <a:buNone/>
            </a:pPr>
            <a:r>
              <a:rPr b="0" lang="en-US" sz="900">
                <a:solidFill>
                  <a:srgbClr val="30353E"/>
                </a:solidFill>
                <a:latin typeface="Lato"/>
                <a:ea typeface="Lato"/>
                <a:cs typeface="Lato"/>
                <a:sym typeface="Lato"/>
              </a:rPr>
              <a:t>services via user-centric initiatives.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a:t>
            </a:r>
            <a:endParaRPr/>
          </a:p>
        </p:txBody>
      </p:sp>
      <p:sp>
        <p:nvSpPr>
          <p:cNvPr id="395" name="Google Shape;395;p36"/>
          <p:cNvSpPr txBox="1"/>
          <p:nvPr/>
        </p:nvSpPr>
        <p:spPr>
          <a:xfrm>
            <a:off x="823441" y="5350598"/>
            <a:ext cx="1986121" cy="623248"/>
          </a:xfrm>
          <a:prstGeom prst="rect">
            <a:avLst/>
          </a:prstGeom>
          <a:noFill/>
          <a:ln>
            <a:noFill/>
          </a:ln>
        </p:spPr>
        <p:txBody>
          <a:bodyPr anchorCtr="0" anchor="t" bIns="0" lIns="0" spcFirstLastPara="1" rIns="0" wrap="square" tIns="0">
            <a:noAutofit/>
          </a:bodyPr>
          <a:lstStyle/>
          <a:p>
            <a:pPr indent="0" lvl="0" marL="0" marR="0" rtl="0" algn="r">
              <a:lnSpc>
                <a:spcPct val="150000"/>
              </a:lnSpc>
              <a:spcBef>
                <a:spcPts val="0"/>
              </a:spcBef>
              <a:spcAft>
                <a:spcPts val="0"/>
              </a:spcAft>
              <a:buNone/>
            </a:pPr>
            <a:r>
              <a:rPr b="0" lang="en-US" sz="900">
                <a:solidFill>
                  <a:srgbClr val="30353E"/>
                </a:solidFill>
                <a:latin typeface="Lato"/>
                <a:ea typeface="Lato"/>
                <a:cs typeface="Lato"/>
                <a:sym typeface="Lato"/>
              </a:rPr>
              <a:t>Completely network collaborative web </a:t>
            </a:r>
            <a:endParaRPr/>
          </a:p>
          <a:p>
            <a:pPr indent="0" lvl="0" marL="0" marR="0" rtl="0" algn="r">
              <a:lnSpc>
                <a:spcPct val="150000"/>
              </a:lnSpc>
              <a:spcBef>
                <a:spcPts val="0"/>
              </a:spcBef>
              <a:spcAft>
                <a:spcPts val="0"/>
              </a:spcAft>
              <a:buNone/>
            </a:pPr>
            <a:r>
              <a:rPr b="0" lang="en-US" sz="900">
                <a:solidFill>
                  <a:srgbClr val="30353E"/>
                </a:solidFill>
                <a:latin typeface="Lato"/>
                <a:ea typeface="Lato"/>
                <a:cs typeface="Lato"/>
                <a:sym typeface="Lato"/>
              </a:rPr>
              <a:t>services via user-centric initiatives.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a:t>
            </a:r>
            <a:endParaRPr/>
          </a:p>
        </p:txBody>
      </p:sp>
      <p:sp>
        <p:nvSpPr>
          <p:cNvPr id="396" name="Google Shape;396;p36"/>
          <p:cNvSpPr txBox="1"/>
          <p:nvPr/>
        </p:nvSpPr>
        <p:spPr>
          <a:xfrm>
            <a:off x="5598468" y="3965830"/>
            <a:ext cx="1024319" cy="180370"/>
          </a:xfrm>
          <a:prstGeom prst="rect">
            <a:avLst/>
          </a:prstGeom>
          <a:noFill/>
          <a:ln>
            <a:noFill/>
          </a:ln>
        </p:spPr>
        <p:txBody>
          <a:bodyPr anchorCtr="0" anchor="t" bIns="0" lIns="0" spcFirstLastPara="1" rIns="0" wrap="square" tIns="0">
            <a:noAutofit/>
          </a:bodyPr>
          <a:lstStyle/>
          <a:p>
            <a:pPr indent="0" lvl="0" marL="0" marR="0" rtl="0" algn="ctr">
              <a:lnSpc>
                <a:spcPct val="150000"/>
              </a:lnSpc>
              <a:spcBef>
                <a:spcPts val="0"/>
              </a:spcBef>
              <a:spcAft>
                <a:spcPts val="0"/>
              </a:spcAft>
              <a:buNone/>
            </a:pPr>
            <a:r>
              <a:rPr b="0" lang="en-US" sz="900">
                <a:solidFill>
                  <a:srgbClr val="677180"/>
                </a:solidFill>
                <a:latin typeface="Lato"/>
                <a:ea typeface="Lato"/>
                <a:cs typeface="Lato"/>
                <a:sym typeface="Lato"/>
              </a:rPr>
              <a:t>Adopt Sales Graphic</a:t>
            </a:r>
            <a:endParaRPr b="0" sz="900">
              <a:solidFill>
                <a:srgbClr val="677180"/>
              </a:solidFill>
              <a:latin typeface="Lato"/>
              <a:ea typeface="Lato"/>
              <a:cs typeface="Lato"/>
              <a:sym typeface="Lato"/>
            </a:endParaRPr>
          </a:p>
        </p:txBody>
      </p:sp>
      <p:sp>
        <p:nvSpPr>
          <p:cNvPr id="397" name="Google Shape;397;p36"/>
          <p:cNvSpPr txBox="1"/>
          <p:nvPr/>
        </p:nvSpPr>
        <p:spPr>
          <a:xfrm>
            <a:off x="5486626" y="3686869"/>
            <a:ext cx="1229504" cy="284565"/>
          </a:xfrm>
          <a:prstGeom prst="rect">
            <a:avLst/>
          </a:prstGeom>
          <a:noFill/>
          <a:ln>
            <a:noFill/>
          </a:ln>
        </p:spPr>
        <p:txBody>
          <a:bodyPr anchorCtr="0" anchor="t" bIns="0" lIns="0" spcFirstLastPara="1" rIns="0" wrap="square" tIns="0">
            <a:noAutofit/>
          </a:bodyPr>
          <a:lstStyle/>
          <a:p>
            <a:pPr indent="0" lvl="0" marL="0" marR="0" rtl="0" algn="ctr">
              <a:lnSpc>
                <a:spcPct val="150000"/>
              </a:lnSpc>
              <a:spcBef>
                <a:spcPts val="0"/>
              </a:spcBef>
              <a:spcAft>
                <a:spcPts val="0"/>
              </a:spcAft>
              <a:buNone/>
            </a:pPr>
            <a:r>
              <a:rPr b="1" lang="en-US" sz="1400">
                <a:solidFill>
                  <a:srgbClr val="30353E"/>
                </a:solidFill>
                <a:latin typeface="Montserrat"/>
                <a:ea typeface="Montserrat"/>
                <a:cs typeface="Montserrat"/>
                <a:sym typeface="Montserrat"/>
              </a:rPr>
              <a:t>Featured Cat</a:t>
            </a:r>
            <a:endParaRPr b="1" sz="1400">
              <a:solidFill>
                <a:srgbClr val="30353E"/>
              </a:solidFill>
              <a:latin typeface="Montserrat"/>
              <a:ea typeface="Montserrat"/>
              <a:cs typeface="Montserrat"/>
              <a:sym typeface="Montserra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9"/>
          <p:cNvSpPr/>
          <p:nvPr/>
        </p:nvSpPr>
        <p:spPr>
          <a:xfrm>
            <a:off x="1097781" y="1149396"/>
            <a:ext cx="3474221" cy="4310878"/>
          </a:xfrm>
          <a:custGeom>
            <a:rect b="b" l="l" r="r" t="t"/>
            <a:pathLst>
              <a:path extrusionOk="0" h="4310878" w="3474221">
                <a:moveTo>
                  <a:pt x="0" y="0"/>
                </a:moveTo>
                <a:lnTo>
                  <a:pt x="3474221" y="0"/>
                </a:lnTo>
                <a:lnTo>
                  <a:pt x="3474221" y="4310878"/>
                </a:lnTo>
                <a:lnTo>
                  <a:pt x="0" y="4310878"/>
                </a:lnTo>
                <a:close/>
              </a:path>
            </a:pathLst>
          </a:custGeom>
          <a:solidFill>
            <a:schemeClr val="accent1"/>
          </a:solidFill>
          <a:ln cap="flat" cmpd="sng" w="12700">
            <a:solidFill>
              <a:srgbClr val="A41C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83" name="Google Shape;83;p19"/>
          <p:cNvSpPr txBox="1"/>
          <p:nvPr/>
        </p:nvSpPr>
        <p:spPr>
          <a:xfrm>
            <a:off x="6040311" y="1760677"/>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i="0" lang="en-US" sz="4000" u="none" cap="none" strike="noStrike">
                <a:solidFill>
                  <a:schemeClr val="accent2"/>
                </a:solidFill>
                <a:latin typeface="Montserrat"/>
                <a:ea typeface="Montserrat"/>
                <a:cs typeface="Montserrat"/>
                <a:sym typeface="Montserrat"/>
              </a:rPr>
              <a:t>Welcome</a:t>
            </a:r>
            <a:endParaRPr/>
          </a:p>
          <a:p>
            <a:pPr indent="0" lvl="0" marL="0" marR="0" rtl="0" algn="just">
              <a:lnSpc>
                <a:spcPct val="90000"/>
              </a:lnSpc>
              <a:spcBef>
                <a:spcPts val="1000"/>
              </a:spcBef>
              <a:spcAft>
                <a:spcPts val="0"/>
              </a:spcAft>
              <a:buClr>
                <a:srgbClr val="BFBFBF"/>
              </a:buClr>
              <a:buSzPts val="4000"/>
              <a:buFont typeface="Arial"/>
              <a:buNone/>
            </a:pPr>
            <a:r>
              <a:rPr b="0" i="0" lang="en-US" sz="4000" u="none" cap="none" strike="noStrike">
                <a:solidFill>
                  <a:srgbClr val="BFBFBF"/>
                </a:solidFill>
                <a:latin typeface="Montserrat"/>
                <a:ea typeface="Montserrat"/>
                <a:cs typeface="Montserrat"/>
                <a:sym typeface="Montserrat"/>
              </a:rPr>
              <a:t>Presentation</a:t>
            </a:r>
            <a:endParaRPr b="0" i="0" sz="4000" u="none" cap="none" strike="noStrike">
              <a:solidFill>
                <a:srgbClr val="BFBFBF"/>
              </a:solidFill>
              <a:latin typeface="Montserrat"/>
              <a:ea typeface="Montserrat"/>
              <a:cs typeface="Montserrat"/>
              <a:sym typeface="Montserrat"/>
            </a:endParaRPr>
          </a:p>
        </p:txBody>
      </p:sp>
      <p:sp>
        <p:nvSpPr>
          <p:cNvPr id="84" name="Google Shape;84;p19"/>
          <p:cNvSpPr/>
          <p:nvPr/>
        </p:nvSpPr>
        <p:spPr>
          <a:xfrm>
            <a:off x="6040311" y="3804234"/>
            <a:ext cx="2772385" cy="1528624"/>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b="0" i="0" lang="en-US" sz="1050" u="none" cap="none" strike="noStrike">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b="0" i="0" sz="1050" u="none" cap="none" strike="noStrike">
              <a:solidFill>
                <a:srgbClr val="3F3F3F"/>
              </a:solidFill>
              <a:latin typeface="Lato"/>
              <a:ea typeface="Lato"/>
              <a:cs typeface="Lato"/>
              <a:sym typeface="Lato"/>
            </a:endParaRPr>
          </a:p>
        </p:txBody>
      </p:sp>
      <p:sp>
        <p:nvSpPr>
          <p:cNvPr id="85" name="Google Shape;85;p19"/>
          <p:cNvSpPr txBox="1"/>
          <p:nvPr/>
        </p:nvSpPr>
        <p:spPr>
          <a:xfrm>
            <a:off x="6119823" y="3132559"/>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i="0" lang="en-US" sz="1600" u="none" cap="none" strike="noStrike">
                <a:solidFill>
                  <a:srgbClr val="3F3F3F"/>
                </a:solidFill>
                <a:latin typeface="Lato Light"/>
                <a:ea typeface="Lato Light"/>
                <a:cs typeface="Lato Light"/>
                <a:sym typeface="Lato Light"/>
              </a:rPr>
              <a:t>Animals News Headlines Posted </a:t>
            </a:r>
            <a:endParaRPr b="0" i="0" sz="1600" u="none" cap="none" strike="noStrike">
              <a:solidFill>
                <a:srgbClr val="3F3F3F"/>
              </a:solidFill>
              <a:latin typeface="Calibri"/>
              <a:ea typeface="Calibri"/>
              <a:cs typeface="Calibri"/>
              <a:sym typeface="Calibri"/>
            </a:endParaRPr>
          </a:p>
        </p:txBody>
      </p:sp>
      <p:sp>
        <p:nvSpPr>
          <p:cNvPr id="86" name="Google Shape;86;p19"/>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i="0" lang="en-US" sz="1400" u="none" cap="none" strike="noStrike">
                <a:solidFill>
                  <a:srgbClr val="BFBFBF"/>
                </a:solidFill>
                <a:latin typeface="Lato"/>
                <a:ea typeface="Lato"/>
                <a:cs typeface="Lato"/>
                <a:sym typeface="Lato"/>
              </a:rPr>
              <a:t>Copyright 2021</a:t>
            </a:r>
            <a:endParaRPr b="0" i="0" sz="1400" u="none" cap="none" strike="noStrike">
              <a:solidFill>
                <a:srgbClr val="BFBFBF"/>
              </a:solidFill>
              <a:latin typeface="Lato"/>
              <a:ea typeface="Lato"/>
              <a:cs typeface="Lato"/>
              <a:sym typeface="Lato"/>
            </a:endParaRPr>
          </a:p>
        </p:txBody>
      </p:sp>
      <p:sp>
        <p:nvSpPr>
          <p:cNvPr id="87" name="Google Shape;87;p19"/>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0" i="1" lang="en-US" sz="1400" u="none" cap="none" strike="noStrike">
                <a:solidFill>
                  <a:srgbClr val="D8D8D8"/>
                </a:solidFill>
                <a:latin typeface="Lato"/>
                <a:ea typeface="Lato"/>
                <a:cs typeface="Lato"/>
                <a:sym typeface="Lato"/>
              </a:rPr>
              <a:t>We will startup on 2021</a:t>
            </a:r>
            <a:endParaRPr b="0" i="1" sz="1400" u="none" cap="none" strike="noStrike">
              <a:solidFill>
                <a:srgbClr val="D8D8D8"/>
              </a:solidFill>
              <a:latin typeface="Lato"/>
              <a:ea typeface="Lato"/>
              <a:cs typeface="Lato"/>
              <a:sym typeface="Lato"/>
            </a:endParaRPr>
          </a:p>
        </p:txBody>
      </p:sp>
      <p:sp>
        <p:nvSpPr>
          <p:cNvPr id="88" name="Google Shape;88;p19"/>
          <p:cNvSpPr/>
          <p:nvPr/>
        </p:nvSpPr>
        <p:spPr>
          <a:xfrm>
            <a:off x="4158001" y="4154546"/>
            <a:ext cx="828000" cy="828000"/>
          </a:xfrm>
          <a:prstGeom prst="ellipse">
            <a:avLst/>
          </a:prstGeom>
          <a:solidFill>
            <a:schemeClr val="accent2"/>
          </a:solidFill>
          <a:ln>
            <a:noFill/>
          </a:ln>
          <a:effectLst>
            <a:outerShdw blurRad="76200" rotWithShape="0" algn="ctr" dir="4200000" dist="25400">
              <a:srgbClr val="000000">
                <a:alpha val="95686"/>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89" name="Google Shape;89;p19"/>
          <p:cNvSpPr/>
          <p:nvPr/>
        </p:nvSpPr>
        <p:spPr>
          <a:xfrm>
            <a:off x="4410001" y="4406546"/>
            <a:ext cx="324000" cy="324000"/>
          </a:xfrm>
          <a:custGeom>
            <a:rect b="b" l="l" r="r" t="t"/>
            <a:pathLst>
              <a:path extrusionOk="0" h="120000" w="120000">
                <a:moveTo>
                  <a:pt x="114209" y="119802"/>
                </a:moveTo>
                <a:lnTo>
                  <a:pt x="114209" y="119802"/>
                </a:lnTo>
                <a:cubicBezTo>
                  <a:pt x="5590" y="119802"/>
                  <a:pt x="5590" y="119802"/>
                  <a:pt x="5590" y="119802"/>
                </a:cubicBezTo>
                <a:cubicBezTo>
                  <a:pt x="1397" y="119802"/>
                  <a:pt x="0" y="117044"/>
                  <a:pt x="0" y="114285"/>
                </a:cubicBezTo>
                <a:cubicBezTo>
                  <a:pt x="0" y="20886"/>
                  <a:pt x="0" y="20886"/>
                  <a:pt x="0" y="20886"/>
                </a:cubicBezTo>
                <a:cubicBezTo>
                  <a:pt x="0" y="18128"/>
                  <a:pt x="1397"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2129" y="27783"/>
                  <a:pt x="42129" y="20886"/>
                </a:cubicBezTo>
                <a:cubicBezTo>
                  <a:pt x="42129" y="15369"/>
                  <a:pt x="42129" y="15369"/>
                  <a:pt x="42129" y="15369"/>
                </a:cubicBezTo>
                <a:cubicBezTo>
                  <a:pt x="76073" y="15369"/>
                  <a:pt x="76073" y="15369"/>
                  <a:pt x="76073" y="15369"/>
                </a:cubicBezTo>
                <a:cubicBezTo>
                  <a:pt x="76073" y="20886"/>
                  <a:pt x="76073" y="20886"/>
                  <a:pt x="76073" y="20886"/>
                </a:cubicBezTo>
                <a:cubicBezTo>
                  <a:pt x="76073"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7004" y="15369"/>
                  <a:pt x="119800" y="18128"/>
                  <a:pt x="119800" y="20886"/>
                </a:cubicBezTo>
                <a:cubicBezTo>
                  <a:pt x="119800" y="114285"/>
                  <a:pt x="119800" y="114285"/>
                  <a:pt x="119800" y="114285"/>
                </a:cubicBezTo>
                <a:cubicBezTo>
                  <a:pt x="119800" y="117044"/>
                  <a:pt x="117004"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0732" y="70935"/>
                </a:moveTo>
                <a:lnTo>
                  <a:pt x="40732" y="70935"/>
                </a:lnTo>
                <a:cubicBezTo>
                  <a:pt x="42129" y="70935"/>
                  <a:pt x="43727" y="70935"/>
                  <a:pt x="45124" y="72315"/>
                </a:cubicBezTo>
                <a:cubicBezTo>
                  <a:pt x="53510" y="82167"/>
                  <a:pt x="53510" y="82167"/>
                  <a:pt x="53510" y="82167"/>
                </a:cubicBezTo>
                <a:cubicBezTo>
                  <a:pt x="76073" y="59901"/>
                  <a:pt x="76073" y="59901"/>
                  <a:pt x="76073" y="59901"/>
                </a:cubicBezTo>
                <a:cubicBezTo>
                  <a:pt x="77470" y="58522"/>
                  <a:pt x="78868" y="58522"/>
                  <a:pt x="80266" y="58522"/>
                </a:cubicBezTo>
                <a:cubicBezTo>
                  <a:pt x="83261" y="58522"/>
                  <a:pt x="86056" y="59901"/>
                  <a:pt x="86056" y="64039"/>
                </a:cubicBezTo>
                <a:cubicBezTo>
                  <a:pt x="86056" y="65418"/>
                  <a:pt x="86056" y="66798"/>
                  <a:pt x="84658" y="66798"/>
                </a:cubicBezTo>
                <a:cubicBezTo>
                  <a:pt x="57703" y="93399"/>
                  <a:pt x="57703" y="93399"/>
                  <a:pt x="57703" y="93399"/>
                </a:cubicBezTo>
                <a:cubicBezTo>
                  <a:pt x="56306" y="94778"/>
                  <a:pt x="54908" y="94778"/>
                  <a:pt x="53510" y="94778"/>
                </a:cubicBezTo>
                <a:cubicBezTo>
                  <a:pt x="52113" y="94778"/>
                  <a:pt x="50715" y="94778"/>
                  <a:pt x="50715" y="93399"/>
                </a:cubicBezTo>
                <a:cubicBezTo>
                  <a:pt x="36539" y="80788"/>
                  <a:pt x="36539" y="80788"/>
                  <a:pt x="36539" y="80788"/>
                </a:cubicBezTo>
                <a:cubicBezTo>
                  <a:pt x="35141" y="79408"/>
                  <a:pt x="35141" y="78029"/>
                  <a:pt x="35141" y="76650"/>
                </a:cubicBezTo>
                <a:cubicBezTo>
                  <a:pt x="35141" y="73891"/>
                  <a:pt x="37936" y="70935"/>
                  <a:pt x="40732" y="70935"/>
                </a:cubicBezTo>
                <a:close/>
                <a:moveTo>
                  <a:pt x="90249" y="26403"/>
                </a:moveTo>
                <a:lnTo>
                  <a:pt x="90249" y="26403"/>
                </a:lnTo>
                <a:cubicBezTo>
                  <a:pt x="86056" y="26403"/>
                  <a:pt x="84658" y="23645"/>
                  <a:pt x="84658" y="20886"/>
                </a:cubicBezTo>
                <a:cubicBezTo>
                  <a:pt x="84658" y="5517"/>
                  <a:pt x="84658" y="5517"/>
                  <a:pt x="84658" y="5517"/>
                </a:cubicBezTo>
                <a:cubicBezTo>
                  <a:pt x="84658" y="2758"/>
                  <a:pt x="86056"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2346" y="0"/>
                  <a:pt x="35141" y="2758"/>
                  <a:pt x="35141" y="5517"/>
                </a:cubicBezTo>
                <a:cubicBezTo>
                  <a:pt x="35141" y="20886"/>
                  <a:pt x="35141" y="20886"/>
                  <a:pt x="35141" y="20886"/>
                </a:cubicBezTo>
                <a:cubicBezTo>
                  <a:pt x="35141" y="23645"/>
                  <a:pt x="32346" y="26403"/>
                  <a:pt x="29550" y="26403"/>
                </a:cubicBezTo>
                <a:close/>
              </a:path>
            </a:pathLst>
          </a:custGeom>
          <a:solidFill>
            <a:schemeClr val="lt1"/>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1" name="Shape 401"/>
        <p:cNvGrpSpPr/>
        <p:nvPr/>
      </p:nvGrpSpPr>
      <p:grpSpPr>
        <a:xfrm>
          <a:off x="0" y="0"/>
          <a:ext cx="0" cy="0"/>
          <a:chOff x="0" y="0"/>
          <a:chExt cx="0" cy="0"/>
        </a:xfrm>
      </p:grpSpPr>
      <p:sp>
        <p:nvSpPr>
          <p:cNvPr id="402" name="Google Shape;402;p37"/>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403" name="Google Shape;403;p37"/>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404" name="Google Shape;404;p37"/>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405" name="Google Shape;405;p37"/>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406" name="Google Shape;406;p37"/>
          <p:cNvSpPr/>
          <p:nvPr/>
        </p:nvSpPr>
        <p:spPr>
          <a:xfrm>
            <a:off x="2561282" y="1699284"/>
            <a:ext cx="7456175" cy="1301256"/>
          </a:xfrm>
          <a:custGeom>
            <a:rect b="b" l="l" r="r" t="t"/>
            <a:pathLst>
              <a:path extrusionOk="0" h="4338" w="19389">
                <a:moveTo>
                  <a:pt x="19388" y="0"/>
                </a:moveTo>
                <a:lnTo>
                  <a:pt x="19388" y="4337"/>
                </a:lnTo>
                <a:lnTo>
                  <a:pt x="0" y="4337"/>
                </a:lnTo>
                <a:lnTo>
                  <a:pt x="0" y="0"/>
                </a:lnTo>
                <a:lnTo>
                  <a:pt x="19388" y="0"/>
                </a:lnTo>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t/>
            </a:r>
            <a:endParaRPr b="0" i="0" sz="800" u="none" cap="none" strike="noStrike">
              <a:solidFill>
                <a:srgbClr val="343941"/>
              </a:solidFill>
              <a:latin typeface="Lato"/>
              <a:ea typeface="Lato"/>
              <a:cs typeface="Lato"/>
              <a:sym typeface="Lato"/>
            </a:endParaRPr>
          </a:p>
        </p:txBody>
      </p:sp>
      <p:sp>
        <p:nvSpPr>
          <p:cNvPr id="407" name="Google Shape;407;p37"/>
          <p:cNvSpPr/>
          <p:nvPr/>
        </p:nvSpPr>
        <p:spPr>
          <a:xfrm>
            <a:off x="8333982" y="1965090"/>
            <a:ext cx="1683476" cy="1150501"/>
          </a:xfrm>
          <a:custGeom>
            <a:rect b="b" l="l" r="r" t="t"/>
            <a:pathLst>
              <a:path extrusionOk="0" h="3837" w="5390">
                <a:moveTo>
                  <a:pt x="5389" y="0"/>
                </a:moveTo>
                <a:lnTo>
                  <a:pt x="2036" y="0"/>
                </a:lnTo>
                <a:lnTo>
                  <a:pt x="0" y="3836"/>
                </a:lnTo>
                <a:lnTo>
                  <a:pt x="5389" y="3836"/>
                </a:lnTo>
                <a:lnTo>
                  <a:pt x="5389" y="0"/>
                </a:lnTo>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t/>
            </a:r>
            <a:endParaRPr b="0" i="0" sz="800" u="none" cap="none" strike="noStrike">
              <a:solidFill>
                <a:srgbClr val="343941"/>
              </a:solidFill>
              <a:latin typeface="Lato"/>
              <a:ea typeface="Lato"/>
              <a:cs typeface="Lato"/>
              <a:sym typeface="Lato"/>
            </a:endParaRPr>
          </a:p>
        </p:txBody>
      </p:sp>
      <p:sp>
        <p:nvSpPr>
          <p:cNvPr id="408" name="Google Shape;408;p37"/>
          <p:cNvSpPr txBox="1"/>
          <p:nvPr/>
        </p:nvSpPr>
        <p:spPr>
          <a:xfrm>
            <a:off x="4613749" y="1969444"/>
            <a:ext cx="3523319" cy="720179"/>
          </a:xfrm>
          <a:prstGeom prst="rect">
            <a:avLst/>
          </a:prstGeom>
          <a:noFill/>
          <a:ln>
            <a:noFill/>
          </a:ln>
        </p:spPr>
        <p:txBody>
          <a:bodyPr anchorCtr="0" anchor="t" bIns="54850" lIns="109700" spcFirstLastPara="1" rIns="109700" wrap="square" tIns="54850">
            <a:noAutofit/>
          </a:bodyPr>
          <a:lstStyle/>
          <a:p>
            <a:pPr indent="0" lvl="0" marL="0" marR="0" rtl="0" algn="l">
              <a:lnSpc>
                <a:spcPct val="110000"/>
              </a:lnSpc>
              <a:spcBef>
                <a:spcPts val="0"/>
              </a:spcBef>
              <a:spcAft>
                <a:spcPts val="0"/>
              </a:spcAft>
              <a:buClr>
                <a:srgbClr val="E2DCFD"/>
              </a:buClr>
              <a:buSzPts val="1200"/>
              <a:buFont typeface="Lato"/>
              <a:buNone/>
            </a:pPr>
            <a:r>
              <a:rPr b="0" i="0" lang="en-US" sz="1200" u="none" cap="none" strike="noStrike">
                <a:solidFill>
                  <a:srgbClr val="E2DCFD"/>
                </a:solidFill>
                <a:latin typeface="Lato"/>
                <a:ea typeface="Lato"/>
                <a:cs typeface="Lato"/>
                <a:sym typeface="Lato"/>
              </a:rPr>
              <a:t>PUT A TEXT dolor sit amet, a gravida quis wisi, elit diam sit donec maecenas lorem, sodales eget felis libero. </a:t>
            </a:r>
            <a:endParaRPr/>
          </a:p>
        </p:txBody>
      </p:sp>
      <p:sp>
        <p:nvSpPr>
          <p:cNvPr id="409" name="Google Shape;409;p37"/>
          <p:cNvSpPr txBox="1"/>
          <p:nvPr/>
        </p:nvSpPr>
        <p:spPr>
          <a:xfrm>
            <a:off x="8746507" y="1955502"/>
            <a:ext cx="1193457" cy="784812"/>
          </a:xfrm>
          <a:prstGeom prst="rect">
            <a:avLst/>
          </a:prstGeom>
          <a:noFill/>
          <a:ln>
            <a:noFill/>
          </a:ln>
        </p:spPr>
        <p:txBody>
          <a:bodyPr anchorCtr="0" anchor="t" bIns="45700" lIns="91400" spcFirstLastPara="1" rIns="91400" wrap="square" tIns="45700">
            <a:noAutofit/>
          </a:bodyPr>
          <a:lstStyle/>
          <a:p>
            <a:pPr indent="0" lvl="0" marL="0" marR="0" rtl="0" algn="r">
              <a:lnSpc>
                <a:spcPct val="100000"/>
              </a:lnSpc>
              <a:spcBef>
                <a:spcPts val="0"/>
              </a:spcBef>
              <a:spcAft>
                <a:spcPts val="0"/>
              </a:spcAft>
              <a:buClr>
                <a:srgbClr val="343941"/>
              </a:buClr>
              <a:buSzPts val="4400"/>
              <a:buFont typeface="Lato"/>
              <a:buNone/>
            </a:pPr>
            <a:r>
              <a:rPr b="1" i="0" lang="en-US" sz="4400" u="none" cap="none" strike="noStrike">
                <a:solidFill>
                  <a:srgbClr val="343941"/>
                </a:solidFill>
                <a:latin typeface="Lato"/>
                <a:ea typeface="Lato"/>
                <a:cs typeface="Lato"/>
                <a:sym typeface="Lato"/>
              </a:rPr>
              <a:t>01</a:t>
            </a:r>
            <a:endParaRPr b="1" i="0" sz="4400" u="none" cap="none" strike="noStrike">
              <a:solidFill>
                <a:srgbClr val="343941"/>
              </a:solidFill>
              <a:latin typeface="Lato"/>
              <a:ea typeface="Lato"/>
              <a:cs typeface="Lato"/>
              <a:sym typeface="Lato"/>
            </a:endParaRPr>
          </a:p>
        </p:txBody>
      </p:sp>
      <p:sp>
        <p:nvSpPr>
          <p:cNvPr id="410" name="Google Shape;410;p37"/>
          <p:cNvSpPr txBox="1"/>
          <p:nvPr/>
        </p:nvSpPr>
        <p:spPr>
          <a:xfrm>
            <a:off x="8549041" y="2639403"/>
            <a:ext cx="1390923" cy="307758"/>
          </a:xfrm>
          <a:prstGeom prst="rect">
            <a:avLst/>
          </a:prstGeom>
          <a:noFill/>
          <a:ln>
            <a:noFill/>
          </a:ln>
        </p:spPr>
        <p:txBody>
          <a:bodyPr anchorCtr="0" anchor="t" bIns="45700" lIns="91400" spcFirstLastPara="1" rIns="91400" wrap="square" tIns="45700">
            <a:noAutofit/>
          </a:bodyPr>
          <a:lstStyle/>
          <a:p>
            <a:pPr indent="0" lvl="0" marL="0" marR="0" rtl="0" algn="r">
              <a:lnSpc>
                <a:spcPct val="100000"/>
              </a:lnSpc>
              <a:spcBef>
                <a:spcPts val="0"/>
              </a:spcBef>
              <a:spcAft>
                <a:spcPts val="0"/>
              </a:spcAft>
              <a:buClr>
                <a:srgbClr val="7F7F7F"/>
              </a:buClr>
              <a:buSzPts val="1400"/>
              <a:buFont typeface="Lato"/>
              <a:buNone/>
            </a:pPr>
            <a:r>
              <a:rPr b="1" i="0" lang="en-US" sz="1400" u="none" cap="none" strike="noStrike">
                <a:solidFill>
                  <a:srgbClr val="7F7F7F"/>
                </a:solidFill>
                <a:latin typeface="Lato"/>
                <a:ea typeface="Lato"/>
                <a:cs typeface="Lato"/>
                <a:sym typeface="Lato"/>
              </a:rPr>
              <a:t>YOUR TEXT</a:t>
            </a:r>
            <a:endParaRPr/>
          </a:p>
        </p:txBody>
      </p:sp>
      <p:sp>
        <p:nvSpPr>
          <p:cNvPr id="411" name="Google Shape;411;p37"/>
          <p:cNvSpPr/>
          <p:nvPr/>
        </p:nvSpPr>
        <p:spPr>
          <a:xfrm>
            <a:off x="3150249" y="1986342"/>
            <a:ext cx="601447" cy="52322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800"/>
              <a:buFont typeface="Lato"/>
              <a:buNone/>
            </a:pPr>
            <a:r>
              <a:rPr b="0" i="0" lang="en-US" sz="2800" u="none" cap="none" strike="noStrike">
                <a:solidFill>
                  <a:srgbClr val="FFFFFF"/>
                </a:solidFill>
                <a:latin typeface="Lato"/>
                <a:ea typeface="Lato"/>
                <a:cs typeface="Lato"/>
                <a:sym typeface="Lato"/>
              </a:rPr>
              <a:t>01</a:t>
            </a:r>
            <a:endParaRPr b="0" i="0" sz="2800" u="none" cap="none" strike="noStrike">
              <a:solidFill>
                <a:srgbClr val="FFFFFF"/>
              </a:solidFill>
              <a:latin typeface="Lato"/>
              <a:ea typeface="Lato"/>
              <a:cs typeface="Lato"/>
              <a:sym typeface="Lato"/>
            </a:endParaRPr>
          </a:p>
        </p:txBody>
      </p:sp>
      <p:sp>
        <p:nvSpPr>
          <p:cNvPr id="412" name="Google Shape;412;p37"/>
          <p:cNvSpPr txBox="1"/>
          <p:nvPr/>
        </p:nvSpPr>
        <p:spPr>
          <a:xfrm>
            <a:off x="2822482" y="2461598"/>
            <a:ext cx="1256980" cy="313914"/>
          </a:xfrm>
          <a:prstGeom prst="rect">
            <a:avLst/>
          </a:prstGeom>
          <a:noFill/>
          <a:ln>
            <a:noFill/>
          </a:ln>
        </p:spPr>
        <p:txBody>
          <a:bodyPr anchorCtr="0" anchor="t" bIns="54850" lIns="109700" spcFirstLastPara="1" rIns="109700" wrap="square" tIns="54850">
            <a:noAutofit/>
          </a:bodyPr>
          <a:lstStyle/>
          <a:p>
            <a:pPr indent="0" lvl="0" marL="0" marR="0" rtl="0" algn="ctr">
              <a:lnSpc>
                <a:spcPct val="110000"/>
              </a:lnSpc>
              <a:spcBef>
                <a:spcPts val="0"/>
              </a:spcBef>
              <a:spcAft>
                <a:spcPts val="0"/>
              </a:spcAft>
              <a:buClr>
                <a:srgbClr val="FFFFFF"/>
              </a:buClr>
              <a:buSzPts val="1200"/>
              <a:buFont typeface="Lato"/>
              <a:buNone/>
            </a:pPr>
            <a:r>
              <a:rPr b="1" i="0" lang="en-US" sz="1200" u="none" cap="none" strike="noStrike">
                <a:solidFill>
                  <a:srgbClr val="FFFFFF"/>
                </a:solidFill>
                <a:latin typeface="Lato"/>
                <a:ea typeface="Lato"/>
                <a:cs typeface="Lato"/>
                <a:sym typeface="Lato"/>
              </a:rPr>
              <a:t>PUT A TEXT</a:t>
            </a:r>
            <a:endParaRPr b="1" i="0" sz="1200" u="none" cap="none" strike="noStrike">
              <a:solidFill>
                <a:srgbClr val="FFFFFF"/>
              </a:solidFill>
              <a:latin typeface="Lato"/>
              <a:ea typeface="Lato"/>
              <a:cs typeface="Lato"/>
              <a:sym typeface="Lato"/>
            </a:endParaRPr>
          </a:p>
        </p:txBody>
      </p:sp>
      <p:sp>
        <p:nvSpPr>
          <p:cNvPr id="413" name="Google Shape;413;p37"/>
          <p:cNvSpPr/>
          <p:nvPr/>
        </p:nvSpPr>
        <p:spPr>
          <a:xfrm>
            <a:off x="2561282" y="3227277"/>
            <a:ext cx="7456175" cy="1301256"/>
          </a:xfrm>
          <a:custGeom>
            <a:rect b="b" l="l" r="r" t="t"/>
            <a:pathLst>
              <a:path extrusionOk="0" h="4338" w="19389">
                <a:moveTo>
                  <a:pt x="19388" y="0"/>
                </a:moveTo>
                <a:lnTo>
                  <a:pt x="19388" y="4337"/>
                </a:lnTo>
                <a:lnTo>
                  <a:pt x="0" y="4337"/>
                </a:lnTo>
                <a:lnTo>
                  <a:pt x="0" y="0"/>
                </a:lnTo>
                <a:lnTo>
                  <a:pt x="19388" y="0"/>
                </a:lnTo>
              </a:path>
            </a:pathLst>
          </a:custGeom>
          <a:solidFill>
            <a:schemeClr val="accen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t/>
            </a:r>
            <a:endParaRPr b="0" i="0" sz="800" u="none" cap="none" strike="noStrike">
              <a:solidFill>
                <a:srgbClr val="343941"/>
              </a:solidFill>
              <a:latin typeface="Lato"/>
              <a:ea typeface="Lato"/>
              <a:cs typeface="Lato"/>
              <a:sym typeface="Lato"/>
            </a:endParaRPr>
          </a:p>
        </p:txBody>
      </p:sp>
      <p:sp>
        <p:nvSpPr>
          <p:cNvPr id="414" name="Google Shape;414;p37"/>
          <p:cNvSpPr/>
          <p:nvPr/>
        </p:nvSpPr>
        <p:spPr>
          <a:xfrm>
            <a:off x="8333982" y="3493083"/>
            <a:ext cx="1683476" cy="1150501"/>
          </a:xfrm>
          <a:custGeom>
            <a:rect b="b" l="l" r="r" t="t"/>
            <a:pathLst>
              <a:path extrusionOk="0" h="3837" w="5390">
                <a:moveTo>
                  <a:pt x="5389" y="0"/>
                </a:moveTo>
                <a:lnTo>
                  <a:pt x="2036" y="0"/>
                </a:lnTo>
                <a:lnTo>
                  <a:pt x="0" y="3836"/>
                </a:lnTo>
                <a:lnTo>
                  <a:pt x="5389" y="3836"/>
                </a:lnTo>
                <a:lnTo>
                  <a:pt x="5389" y="0"/>
                </a:lnTo>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t/>
            </a:r>
            <a:endParaRPr b="0" i="0" sz="800" u="none" cap="none" strike="noStrike">
              <a:solidFill>
                <a:srgbClr val="343941"/>
              </a:solidFill>
              <a:latin typeface="Lato"/>
              <a:ea typeface="Lato"/>
              <a:cs typeface="Lato"/>
              <a:sym typeface="Lato"/>
            </a:endParaRPr>
          </a:p>
        </p:txBody>
      </p:sp>
      <p:sp>
        <p:nvSpPr>
          <p:cNvPr id="415" name="Google Shape;415;p37"/>
          <p:cNvSpPr txBox="1"/>
          <p:nvPr/>
        </p:nvSpPr>
        <p:spPr>
          <a:xfrm>
            <a:off x="4613749" y="3497437"/>
            <a:ext cx="3523319" cy="720179"/>
          </a:xfrm>
          <a:prstGeom prst="rect">
            <a:avLst/>
          </a:prstGeom>
          <a:noFill/>
          <a:ln>
            <a:noFill/>
          </a:ln>
        </p:spPr>
        <p:txBody>
          <a:bodyPr anchorCtr="0" anchor="t" bIns="54850" lIns="109700" spcFirstLastPara="1" rIns="109700" wrap="square" tIns="54850">
            <a:noAutofit/>
          </a:bodyPr>
          <a:lstStyle/>
          <a:p>
            <a:pPr indent="0" lvl="0" marL="0" marR="0" rtl="0" algn="l">
              <a:lnSpc>
                <a:spcPct val="110000"/>
              </a:lnSpc>
              <a:spcBef>
                <a:spcPts val="0"/>
              </a:spcBef>
              <a:spcAft>
                <a:spcPts val="0"/>
              </a:spcAft>
              <a:buClr>
                <a:srgbClr val="D5E0FF"/>
              </a:buClr>
              <a:buSzPts val="1200"/>
              <a:buFont typeface="Lato"/>
              <a:buNone/>
            </a:pPr>
            <a:r>
              <a:rPr b="0" i="0" lang="en-US" sz="1200" u="none" cap="none" strike="noStrike">
                <a:solidFill>
                  <a:srgbClr val="D5E0FF"/>
                </a:solidFill>
                <a:latin typeface="Lato"/>
                <a:ea typeface="Lato"/>
                <a:cs typeface="Lato"/>
                <a:sym typeface="Lato"/>
              </a:rPr>
              <a:t>PUT A TEXT dolor sit amet, a gravida quis wisi, elit diam sit donec maecenas lorem, sodales eget felis libero. </a:t>
            </a:r>
            <a:endParaRPr/>
          </a:p>
        </p:txBody>
      </p:sp>
      <p:sp>
        <p:nvSpPr>
          <p:cNvPr id="416" name="Google Shape;416;p37"/>
          <p:cNvSpPr txBox="1"/>
          <p:nvPr/>
        </p:nvSpPr>
        <p:spPr>
          <a:xfrm>
            <a:off x="8746507" y="3483495"/>
            <a:ext cx="1193457" cy="784812"/>
          </a:xfrm>
          <a:prstGeom prst="rect">
            <a:avLst/>
          </a:prstGeom>
          <a:noFill/>
          <a:ln>
            <a:noFill/>
          </a:ln>
        </p:spPr>
        <p:txBody>
          <a:bodyPr anchorCtr="0" anchor="t" bIns="45700" lIns="91400" spcFirstLastPara="1" rIns="91400" wrap="square" tIns="45700">
            <a:noAutofit/>
          </a:bodyPr>
          <a:lstStyle/>
          <a:p>
            <a:pPr indent="0" lvl="0" marL="0" marR="0" rtl="0" algn="r">
              <a:lnSpc>
                <a:spcPct val="100000"/>
              </a:lnSpc>
              <a:spcBef>
                <a:spcPts val="0"/>
              </a:spcBef>
              <a:spcAft>
                <a:spcPts val="0"/>
              </a:spcAft>
              <a:buClr>
                <a:srgbClr val="343941"/>
              </a:buClr>
              <a:buSzPts val="4400"/>
              <a:buFont typeface="Lato"/>
              <a:buNone/>
            </a:pPr>
            <a:r>
              <a:rPr b="1" i="0" lang="en-US" sz="4400" u="none" cap="none" strike="noStrike">
                <a:solidFill>
                  <a:srgbClr val="343941"/>
                </a:solidFill>
                <a:latin typeface="Lato"/>
                <a:ea typeface="Lato"/>
                <a:cs typeface="Lato"/>
                <a:sym typeface="Lato"/>
              </a:rPr>
              <a:t>02</a:t>
            </a:r>
            <a:endParaRPr b="1" i="0" sz="4400" u="none" cap="none" strike="noStrike">
              <a:solidFill>
                <a:srgbClr val="343941"/>
              </a:solidFill>
              <a:latin typeface="Lato"/>
              <a:ea typeface="Lato"/>
              <a:cs typeface="Lato"/>
              <a:sym typeface="Lato"/>
            </a:endParaRPr>
          </a:p>
        </p:txBody>
      </p:sp>
      <p:sp>
        <p:nvSpPr>
          <p:cNvPr id="417" name="Google Shape;417;p37"/>
          <p:cNvSpPr txBox="1"/>
          <p:nvPr/>
        </p:nvSpPr>
        <p:spPr>
          <a:xfrm>
            <a:off x="8549041" y="4167396"/>
            <a:ext cx="1390923" cy="307758"/>
          </a:xfrm>
          <a:prstGeom prst="rect">
            <a:avLst/>
          </a:prstGeom>
          <a:noFill/>
          <a:ln>
            <a:noFill/>
          </a:ln>
        </p:spPr>
        <p:txBody>
          <a:bodyPr anchorCtr="0" anchor="t" bIns="45700" lIns="91400" spcFirstLastPara="1" rIns="91400" wrap="square" tIns="45700">
            <a:noAutofit/>
          </a:bodyPr>
          <a:lstStyle/>
          <a:p>
            <a:pPr indent="0" lvl="0" marL="0" marR="0" rtl="0" algn="r">
              <a:lnSpc>
                <a:spcPct val="100000"/>
              </a:lnSpc>
              <a:spcBef>
                <a:spcPts val="0"/>
              </a:spcBef>
              <a:spcAft>
                <a:spcPts val="0"/>
              </a:spcAft>
              <a:buClr>
                <a:srgbClr val="7F7F7F"/>
              </a:buClr>
              <a:buSzPts val="1400"/>
              <a:buFont typeface="Lato"/>
              <a:buNone/>
            </a:pPr>
            <a:r>
              <a:rPr b="1" i="0" lang="en-US" sz="1400" u="none" cap="none" strike="noStrike">
                <a:solidFill>
                  <a:srgbClr val="7F7F7F"/>
                </a:solidFill>
                <a:latin typeface="Lato"/>
                <a:ea typeface="Lato"/>
                <a:cs typeface="Lato"/>
                <a:sym typeface="Lato"/>
              </a:rPr>
              <a:t>YOUR TEXT</a:t>
            </a:r>
            <a:endParaRPr/>
          </a:p>
        </p:txBody>
      </p:sp>
      <p:sp>
        <p:nvSpPr>
          <p:cNvPr id="418" name="Google Shape;418;p37"/>
          <p:cNvSpPr/>
          <p:nvPr/>
        </p:nvSpPr>
        <p:spPr>
          <a:xfrm>
            <a:off x="3150249" y="3514335"/>
            <a:ext cx="601447" cy="52322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800"/>
              <a:buFont typeface="Lato"/>
              <a:buNone/>
            </a:pPr>
            <a:r>
              <a:rPr b="0" i="0" lang="en-US" sz="2800" u="none" cap="none" strike="noStrike">
                <a:solidFill>
                  <a:srgbClr val="FFFFFF"/>
                </a:solidFill>
                <a:latin typeface="Lato"/>
                <a:ea typeface="Lato"/>
                <a:cs typeface="Lato"/>
                <a:sym typeface="Lato"/>
              </a:rPr>
              <a:t>02</a:t>
            </a:r>
            <a:endParaRPr b="0" i="0" sz="2800" u="none" cap="none" strike="noStrike">
              <a:solidFill>
                <a:srgbClr val="FFFFFF"/>
              </a:solidFill>
              <a:latin typeface="Lato"/>
              <a:ea typeface="Lato"/>
              <a:cs typeface="Lato"/>
              <a:sym typeface="Lato"/>
            </a:endParaRPr>
          </a:p>
        </p:txBody>
      </p:sp>
      <p:sp>
        <p:nvSpPr>
          <p:cNvPr id="419" name="Google Shape;419;p37"/>
          <p:cNvSpPr txBox="1"/>
          <p:nvPr/>
        </p:nvSpPr>
        <p:spPr>
          <a:xfrm>
            <a:off x="2822482" y="3989591"/>
            <a:ext cx="1256980" cy="313914"/>
          </a:xfrm>
          <a:prstGeom prst="rect">
            <a:avLst/>
          </a:prstGeom>
          <a:noFill/>
          <a:ln>
            <a:noFill/>
          </a:ln>
        </p:spPr>
        <p:txBody>
          <a:bodyPr anchorCtr="0" anchor="t" bIns="54850" lIns="109700" spcFirstLastPara="1" rIns="109700" wrap="square" tIns="54850">
            <a:noAutofit/>
          </a:bodyPr>
          <a:lstStyle/>
          <a:p>
            <a:pPr indent="0" lvl="0" marL="0" marR="0" rtl="0" algn="ctr">
              <a:lnSpc>
                <a:spcPct val="110000"/>
              </a:lnSpc>
              <a:spcBef>
                <a:spcPts val="0"/>
              </a:spcBef>
              <a:spcAft>
                <a:spcPts val="0"/>
              </a:spcAft>
              <a:buClr>
                <a:srgbClr val="FFFFFF"/>
              </a:buClr>
              <a:buSzPts val="1200"/>
              <a:buFont typeface="Lato"/>
              <a:buNone/>
            </a:pPr>
            <a:r>
              <a:rPr b="1" i="0" lang="en-US" sz="1200" u="none" cap="none" strike="noStrike">
                <a:solidFill>
                  <a:srgbClr val="FFFFFF"/>
                </a:solidFill>
                <a:latin typeface="Lato"/>
                <a:ea typeface="Lato"/>
                <a:cs typeface="Lato"/>
                <a:sym typeface="Lato"/>
              </a:rPr>
              <a:t>PUT A TEXT</a:t>
            </a:r>
            <a:endParaRPr b="1" i="0" sz="1200" u="none" cap="none" strike="noStrike">
              <a:solidFill>
                <a:srgbClr val="FFFFFF"/>
              </a:solidFill>
              <a:latin typeface="Lato"/>
              <a:ea typeface="Lato"/>
              <a:cs typeface="Lato"/>
              <a:sym typeface="Lato"/>
            </a:endParaRPr>
          </a:p>
        </p:txBody>
      </p:sp>
      <p:sp>
        <p:nvSpPr>
          <p:cNvPr id="420" name="Google Shape;420;p37"/>
          <p:cNvSpPr/>
          <p:nvPr/>
        </p:nvSpPr>
        <p:spPr>
          <a:xfrm>
            <a:off x="2561282" y="4758398"/>
            <a:ext cx="7456175" cy="1301256"/>
          </a:xfrm>
          <a:custGeom>
            <a:rect b="b" l="l" r="r" t="t"/>
            <a:pathLst>
              <a:path extrusionOk="0" h="4338" w="19389">
                <a:moveTo>
                  <a:pt x="19388" y="0"/>
                </a:moveTo>
                <a:lnTo>
                  <a:pt x="19388" y="4337"/>
                </a:lnTo>
                <a:lnTo>
                  <a:pt x="0" y="4337"/>
                </a:lnTo>
                <a:lnTo>
                  <a:pt x="0" y="0"/>
                </a:lnTo>
                <a:lnTo>
                  <a:pt x="19388" y="0"/>
                </a:lnTo>
              </a:path>
            </a:pathLst>
          </a:custGeom>
          <a:solidFill>
            <a:schemeClr val="accent3"/>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t/>
            </a:r>
            <a:endParaRPr b="0" i="0" sz="800" u="none" cap="none" strike="noStrike">
              <a:solidFill>
                <a:srgbClr val="343941"/>
              </a:solidFill>
              <a:latin typeface="Lato"/>
              <a:ea typeface="Lato"/>
              <a:cs typeface="Lato"/>
              <a:sym typeface="Lato"/>
            </a:endParaRPr>
          </a:p>
        </p:txBody>
      </p:sp>
      <p:sp>
        <p:nvSpPr>
          <p:cNvPr id="421" name="Google Shape;421;p37"/>
          <p:cNvSpPr/>
          <p:nvPr/>
        </p:nvSpPr>
        <p:spPr>
          <a:xfrm>
            <a:off x="8333982" y="5024204"/>
            <a:ext cx="1683476" cy="1150501"/>
          </a:xfrm>
          <a:custGeom>
            <a:rect b="b" l="l" r="r" t="t"/>
            <a:pathLst>
              <a:path extrusionOk="0" h="3837" w="5390">
                <a:moveTo>
                  <a:pt x="5389" y="0"/>
                </a:moveTo>
                <a:lnTo>
                  <a:pt x="2036" y="0"/>
                </a:lnTo>
                <a:lnTo>
                  <a:pt x="0" y="3836"/>
                </a:lnTo>
                <a:lnTo>
                  <a:pt x="5389" y="3836"/>
                </a:lnTo>
                <a:lnTo>
                  <a:pt x="5389" y="0"/>
                </a:lnTo>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t/>
            </a:r>
            <a:endParaRPr b="0" i="0" sz="800" u="none" cap="none" strike="noStrike">
              <a:solidFill>
                <a:srgbClr val="343941"/>
              </a:solidFill>
              <a:latin typeface="Lato"/>
              <a:ea typeface="Lato"/>
              <a:cs typeface="Lato"/>
              <a:sym typeface="Lato"/>
            </a:endParaRPr>
          </a:p>
        </p:txBody>
      </p:sp>
      <p:sp>
        <p:nvSpPr>
          <p:cNvPr id="422" name="Google Shape;422;p37"/>
          <p:cNvSpPr txBox="1"/>
          <p:nvPr/>
        </p:nvSpPr>
        <p:spPr>
          <a:xfrm>
            <a:off x="4613749" y="5028558"/>
            <a:ext cx="3523319" cy="720179"/>
          </a:xfrm>
          <a:prstGeom prst="rect">
            <a:avLst/>
          </a:prstGeom>
          <a:noFill/>
          <a:ln>
            <a:noFill/>
          </a:ln>
        </p:spPr>
        <p:txBody>
          <a:bodyPr anchorCtr="0" anchor="t" bIns="54850" lIns="109700" spcFirstLastPara="1" rIns="109700" wrap="square" tIns="54850">
            <a:noAutofit/>
          </a:bodyPr>
          <a:lstStyle/>
          <a:p>
            <a:pPr indent="0" lvl="0" marL="0" marR="0" rtl="0" algn="l">
              <a:lnSpc>
                <a:spcPct val="110000"/>
              </a:lnSpc>
              <a:spcBef>
                <a:spcPts val="0"/>
              </a:spcBef>
              <a:spcAft>
                <a:spcPts val="0"/>
              </a:spcAft>
              <a:buClr>
                <a:srgbClr val="CFF7F4"/>
              </a:buClr>
              <a:buSzPts val="1200"/>
              <a:buFont typeface="Lato"/>
              <a:buNone/>
            </a:pPr>
            <a:r>
              <a:rPr b="0" i="0" lang="en-US" sz="1200" u="none" cap="none" strike="noStrike">
                <a:solidFill>
                  <a:srgbClr val="CFF7F4"/>
                </a:solidFill>
                <a:latin typeface="Lato"/>
                <a:ea typeface="Lato"/>
                <a:cs typeface="Lato"/>
                <a:sym typeface="Lato"/>
              </a:rPr>
              <a:t>PUT A TEXT dolor sit amet, a gravida quis wisi, elit diam sit donec maecenas lorem, sodales eget felis libero. </a:t>
            </a:r>
            <a:endParaRPr/>
          </a:p>
        </p:txBody>
      </p:sp>
      <p:sp>
        <p:nvSpPr>
          <p:cNvPr id="423" name="Google Shape;423;p37"/>
          <p:cNvSpPr txBox="1"/>
          <p:nvPr/>
        </p:nvSpPr>
        <p:spPr>
          <a:xfrm>
            <a:off x="8746507" y="5014616"/>
            <a:ext cx="1193457" cy="784812"/>
          </a:xfrm>
          <a:prstGeom prst="rect">
            <a:avLst/>
          </a:prstGeom>
          <a:noFill/>
          <a:ln>
            <a:noFill/>
          </a:ln>
        </p:spPr>
        <p:txBody>
          <a:bodyPr anchorCtr="0" anchor="t" bIns="45700" lIns="91400" spcFirstLastPara="1" rIns="91400" wrap="square" tIns="45700">
            <a:noAutofit/>
          </a:bodyPr>
          <a:lstStyle/>
          <a:p>
            <a:pPr indent="0" lvl="0" marL="0" marR="0" rtl="0" algn="r">
              <a:lnSpc>
                <a:spcPct val="100000"/>
              </a:lnSpc>
              <a:spcBef>
                <a:spcPts val="0"/>
              </a:spcBef>
              <a:spcAft>
                <a:spcPts val="0"/>
              </a:spcAft>
              <a:buClr>
                <a:srgbClr val="343941"/>
              </a:buClr>
              <a:buSzPts val="4400"/>
              <a:buFont typeface="Lato"/>
              <a:buNone/>
            </a:pPr>
            <a:r>
              <a:rPr b="1" i="0" lang="en-US" sz="4400" u="none" cap="none" strike="noStrike">
                <a:solidFill>
                  <a:srgbClr val="343941"/>
                </a:solidFill>
                <a:latin typeface="Lato"/>
                <a:ea typeface="Lato"/>
                <a:cs typeface="Lato"/>
                <a:sym typeface="Lato"/>
              </a:rPr>
              <a:t>03</a:t>
            </a:r>
            <a:endParaRPr b="1" i="0" sz="4400" u="none" cap="none" strike="noStrike">
              <a:solidFill>
                <a:srgbClr val="343941"/>
              </a:solidFill>
              <a:latin typeface="Lato"/>
              <a:ea typeface="Lato"/>
              <a:cs typeface="Lato"/>
              <a:sym typeface="Lato"/>
            </a:endParaRPr>
          </a:p>
        </p:txBody>
      </p:sp>
      <p:sp>
        <p:nvSpPr>
          <p:cNvPr id="424" name="Google Shape;424;p37"/>
          <p:cNvSpPr txBox="1"/>
          <p:nvPr/>
        </p:nvSpPr>
        <p:spPr>
          <a:xfrm>
            <a:off x="8549041" y="5698517"/>
            <a:ext cx="1390923" cy="307758"/>
          </a:xfrm>
          <a:prstGeom prst="rect">
            <a:avLst/>
          </a:prstGeom>
          <a:noFill/>
          <a:ln>
            <a:noFill/>
          </a:ln>
        </p:spPr>
        <p:txBody>
          <a:bodyPr anchorCtr="0" anchor="t" bIns="45700" lIns="91400" spcFirstLastPara="1" rIns="91400" wrap="square" tIns="45700">
            <a:noAutofit/>
          </a:bodyPr>
          <a:lstStyle/>
          <a:p>
            <a:pPr indent="0" lvl="0" marL="0" marR="0" rtl="0" algn="r">
              <a:lnSpc>
                <a:spcPct val="100000"/>
              </a:lnSpc>
              <a:spcBef>
                <a:spcPts val="0"/>
              </a:spcBef>
              <a:spcAft>
                <a:spcPts val="0"/>
              </a:spcAft>
              <a:buClr>
                <a:srgbClr val="7F7F7F"/>
              </a:buClr>
              <a:buSzPts val="1400"/>
              <a:buFont typeface="Lato"/>
              <a:buNone/>
            </a:pPr>
            <a:r>
              <a:rPr b="1" i="0" lang="en-US" sz="1400" u="none" cap="none" strike="noStrike">
                <a:solidFill>
                  <a:srgbClr val="7F7F7F"/>
                </a:solidFill>
                <a:latin typeface="Lato"/>
                <a:ea typeface="Lato"/>
                <a:cs typeface="Lato"/>
                <a:sym typeface="Lato"/>
              </a:rPr>
              <a:t>YOUR TEXT</a:t>
            </a:r>
            <a:endParaRPr/>
          </a:p>
        </p:txBody>
      </p:sp>
      <p:sp>
        <p:nvSpPr>
          <p:cNvPr id="425" name="Google Shape;425;p37"/>
          <p:cNvSpPr/>
          <p:nvPr/>
        </p:nvSpPr>
        <p:spPr>
          <a:xfrm>
            <a:off x="3150249" y="5045456"/>
            <a:ext cx="601447" cy="52322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800"/>
              <a:buFont typeface="Lato"/>
              <a:buNone/>
            </a:pPr>
            <a:r>
              <a:rPr b="0" i="0" lang="en-US" sz="2800" u="none" cap="none" strike="noStrike">
                <a:solidFill>
                  <a:srgbClr val="FFFFFF"/>
                </a:solidFill>
                <a:latin typeface="Lato"/>
                <a:ea typeface="Lato"/>
                <a:cs typeface="Lato"/>
                <a:sym typeface="Lato"/>
              </a:rPr>
              <a:t>03</a:t>
            </a:r>
            <a:endParaRPr b="0" i="0" sz="2800" u="none" cap="none" strike="noStrike">
              <a:solidFill>
                <a:srgbClr val="FFFFFF"/>
              </a:solidFill>
              <a:latin typeface="Lato"/>
              <a:ea typeface="Lato"/>
              <a:cs typeface="Lato"/>
              <a:sym typeface="Lato"/>
            </a:endParaRPr>
          </a:p>
        </p:txBody>
      </p:sp>
      <p:sp>
        <p:nvSpPr>
          <p:cNvPr id="426" name="Google Shape;426;p37"/>
          <p:cNvSpPr txBox="1"/>
          <p:nvPr/>
        </p:nvSpPr>
        <p:spPr>
          <a:xfrm>
            <a:off x="2822482" y="5520712"/>
            <a:ext cx="1256980" cy="313914"/>
          </a:xfrm>
          <a:prstGeom prst="rect">
            <a:avLst/>
          </a:prstGeom>
          <a:noFill/>
          <a:ln>
            <a:noFill/>
          </a:ln>
        </p:spPr>
        <p:txBody>
          <a:bodyPr anchorCtr="0" anchor="t" bIns="54850" lIns="109700" spcFirstLastPara="1" rIns="109700" wrap="square" tIns="54850">
            <a:noAutofit/>
          </a:bodyPr>
          <a:lstStyle/>
          <a:p>
            <a:pPr indent="0" lvl="0" marL="0" marR="0" rtl="0" algn="ctr">
              <a:lnSpc>
                <a:spcPct val="110000"/>
              </a:lnSpc>
              <a:spcBef>
                <a:spcPts val="0"/>
              </a:spcBef>
              <a:spcAft>
                <a:spcPts val="0"/>
              </a:spcAft>
              <a:buClr>
                <a:srgbClr val="FFFFFF"/>
              </a:buClr>
              <a:buSzPts val="1200"/>
              <a:buFont typeface="Lato"/>
              <a:buNone/>
            </a:pPr>
            <a:r>
              <a:rPr b="1" i="0" lang="en-US" sz="1200" u="none" cap="none" strike="noStrike">
                <a:solidFill>
                  <a:srgbClr val="FFFFFF"/>
                </a:solidFill>
                <a:latin typeface="Lato"/>
                <a:ea typeface="Lato"/>
                <a:cs typeface="Lato"/>
                <a:sym typeface="Lato"/>
              </a:rPr>
              <a:t>PUT A TEXT</a:t>
            </a:r>
            <a:endParaRPr b="1" i="0" sz="1200" u="none" cap="none" strike="noStrike">
              <a:solidFill>
                <a:srgbClr val="FFFFFF"/>
              </a:solidFill>
              <a:latin typeface="Lato"/>
              <a:ea typeface="Lato"/>
              <a:cs typeface="Lato"/>
              <a:sym typeface="Lato"/>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0" name="Shape 430"/>
        <p:cNvGrpSpPr/>
        <p:nvPr/>
      </p:nvGrpSpPr>
      <p:grpSpPr>
        <a:xfrm>
          <a:off x="0" y="0"/>
          <a:ext cx="0" cy="0"/>
          <a:chOff x="0" y="0"/>
          <a:chExt cx="0" cy="0"/>
        </a:xfrm>
      </p:grpSpPr>
      <p:sp>
        <p:nvSpPr>
          <p:cNvPr id="431" name="Google Shape;431;p38"/>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432" name="Google Shape;432;p38"/>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433" name="Google Shape;433;p38"/>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434" name="Google Shape;434;p38"/>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cxnSp>
        <p:nvCxnSpPr>
          <p:cNvPr id="435" name="Google Shape;435;p38"/>
          <p:cNvCxnSpPr/>
          <p:nvPr/>
        </p:nvCxnSpPr>
        <p:spPr>
          <a:xfrm flipH="1" rot="10800000">
            <a:off x="6935814" y="2695990"/>
            <a:ext cx="3086100" cy="1406586"/>
          </a:xfrm>
          <a:prstGeom prst="straightConnector1">
            <a:avLst/>
          </a:prstGeom>
          <a:noFill/>
          <a:ln cap="flat" cmpd="sng" w="9525">
            <a:solidFill>
              <a:srgbClr val="D8D8D8"/>
            </a:solidFill>
            <a:prstDash val="solid"/>
            <a:miter lim="800000"/>
            <a:headEnd len="sm" w="sm" type="none"/>
            <a:tailEnd len="sm" w="sm" type="none"/>
          </a:ln>
        </p:spPr>
      </p:cxnSp>
      <p:cxnSp>
        <p:nvCxnSpPr>
          <p:cNvPr id="436" name="Google Shape;436;p38"/>
          <p:cNvCxnSpPr/>
          <p:nvPr/>
        </p:nvCxnSpPr>
        <p:spPr>
          <a:xfrm flipH="1" rot="10800000">
            <a:off x="6935814" y="3793242"/>
            <a:ext cx="3086100" cy="80539"/>
          </a:xfrm>
          <a:prstGeom prst="straightConnector1">
            <a:avLst/>
          </a:prstGeom>
          <a:noFill/>
          <a:ln cap="flat" cmpd="sng" w="9525">
            <a:solidFill>
              <a:srgbClr val="D8D8D8"/>
            </a:solidFill>
            <a:prstDash val="solid"/>
            <a:miter lim="800000"/>
            <a:headEnd len="sm" w="sm" type="none"/>
            <a:tailEnd len="sm" w="sm" type="none"/>
          </a:ln>
        </p:spPr>
      </p:cxnSp>
      <p:cxnSp>
        <p:nvCxnSpPr>
          <p:cNvPr id="437" name="Google Shape;437;p38"/>
          <p:cNvCxnSpPr/>
          <p:nvPr/>
        </p:nvCxnSpPr>
        <p:spPr>
          <a:xfrm>
            <a:off x="6935814" y="3951427"/>
            <a:ext cx="3086100" cy="966339"/>
          </a:xfrm>
          <a:prstGeom prst="straightConnector1">
            <a:avLst/>
          </a:prstGeom>
          <a:noFill/>
          <a:ln cap="flat" cmpd="sng" w="9525">
            <a:solidFill>
              <a:srgbClr val="D8D8D8"/>
            </a:solidFill>
            <a:prstDash val="solid"/>
            <a:miter lim="800000"/>
            <a:headEnd len="sm" w="sm" type="none"/>
            <a:tailEnd len="sm" w="sm" type="none"/>
          </a:ln>
        </p:spPr>
      </p:cxnSp>
      <p:cxnSp>
        <p:nvCxnSpPr>
          <p:cNvPr id="438" name="Google Shape;438;p38"/>
          <p:cNvCxnSpPr/>
          <p:nvPr/>
        </p:nvCxnSpPr>
        <p:spPr>
          <a:xfrm>
            <a:off x="7013338" y="4047105"/>
            <a:ext cx="2775865" cy="1899021"/>
          </a:xfrm>
          <a:prstGeom prst="straightConnector1">
            <a:avLst/>
          </a:prstGeom>
          <a:noFill/>
          <a:ln cap="flat" cmpd="sng" w="9525">
            <a:solidFill>
              <a:srgbClr val="D8D8D8"/>
            </a:solidFill>
            <a:prstDash val="solid"/>
            <a:miter lim="800000"/>
            <a:headEnd len="sm" w="sm" type="none"/>
            <a:tailEnd len="sm" w="sm" type="none"/>
          </a:ln>
        </p:spPr>
      </p:cxnSp>
      <p:sp>
        <p:nvSpPr>
          <p:cNvPr id="439" name="Google Shape;439;p38"/>
          <p:cNvSpPr/>
          <p:nvPr/>
        </p:nvSpPr>
        <p:spPr>
          <a:xfrm>
            <a:off x="5051920" y="2384993"/>
            <a:ext cx="2853389" cy="2853389"/>
          </a:xfrm>
          <a:prstGeom prst="ellipse">
            <a:avLst/>
          </a:prstGeom>
          <a:solidFill>
            <a:schemeClr val="accent2"/>
          </a:solidFill>
          <a:ln cap="flat" cmpd="sng" w="57150">
            <a:solidFill>
              <a:schemeClr val="lt1"/>
            </a:solidFill>
            <a:prstDash val="solid"/>
            <a:miter lim="800000"/>
            <a:headEnd len="sm" w="sm" type="none"/>
            <a:tailEnd len="sm" w="sm" type="none"/>
          </a:ln>
          <a:effectLst>
            <a:outerShdw blurRad="2286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40" name="Google Shape;440;p38"/>
          <p:cNvSpPr/>
          <p:nvPr/>
        </p:nvSpPr>
        <p:spPr>
          <a:xfrm>
            <a:off x="5292865" y="2890051"/>
            <a:ext cx="2377828" cy="141525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i="0" lang="en-US" sz="6600">
                <a:solidFill>
                  <a:schemeClr val="lt1"/>
                </a:solidFill>
                <a:latin typeface="Lato"/>
                <a:ea typeface="Lato"/>
                <a:cs typeface="Lato"/>
                <a:sym typeface="Lato"/>
              </a:rPr>
              <a:t>80%</a:t>
            </a:r>
            <a:endParaRPr b="1" sz="6600">
              <a:solidFill>
                <a:schemeClr val="lt1"/>
              </a:solidFill>
              <a:latin typeface="Lato"/>
              <a:ea typeface="Lato"/>
              <a:cs typeface="Lato"/>
              <a:sym typeface="Lato"/>
            </a:endParaRPr>
          </a:p>
        </p:txBody>
      </p:sp>
      <p:sp>
        <p:nvSpPr>
          <p:cNvPr id="441" name="Google Shape;441;p38"/>
          <p:cNvSpPr/>
          <p:nvPr/>
        </p:nvSpPr>
        <p:spPr>
          <a:xfrm>
            <a:off x="5057886" y="5849921"/>
            <a:ext cx="2847423" cy="43088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050">
                <a:solidFill>
                  <a:srgbClr val="3F3F3F"/>
                </a:solidFill>
                <a:latin typeface="Lato"/>
                <a:ea typeface="Lato"/>
                <a:cs typeface="Lato"/>
                <a:sym typeface="Lato"/>
              </a:rPr>
              <a:t>Lorem Ipsum is simply dummy text for example lorem ipsum dolor sit amet</a:t>
            </a:r>
            <a:endParaRPr sz="1050">
              <a:solidFill>
                <a:srgbClr val="3F3F3F"/>
              </a:solidFill>
              <a:latin typeface="Lato"/>
              <a:ea typeface="Lato"/>
              <a:cs typeface="Lato"/>
              <a:sym typeface="Lato"/>
            </a:endParaRPr>
          </a:p>
        </p:txBody>
      </p:sp>
      <p:sp>
        <p:nvSpPr>
          <p:cNvPr id="442" name="Google Shape;442;p38"/>
          <p:cNvSpPr/>
          <p:nvPr/>
        </p:nvSpPr>
        <p:spPr>
          <a:xfrm>
            <a:off x="5857870" y="5474212"/>
            <a:ext cx="1247456"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3F3F3F"/>
                </a:solidFill>
                <a:latin typeface="Lato"/>
                <a:ea typeface="Lato"/>
                <a:cs typeface="Lato"/>
                <a:sym typeface="Lato"/>
              </a:rPr>
              <a:t>Subtitle Here</a:t>
            </a:r>
            <a:endParaRPr/>
          </a:p>
        </p:txBody>
      </p:sp>
      <p:sp>
        <p:nvSpPr>
          <p:cNvPr id="443" name="Google Shape;443;p38"/>
          <p:cNvSpPr/>
          <p:nvPr/>
        </p:nvSpPr>
        <p:spPr>
          <a:xfrm>
            <a:off x="9692692" y="2298294"/>
            <a:ext cx="944536" cy="863600"/>
          </a:xfrm>
          <a:prstGeom prst="roundRect">
            <a:avLst>
              <a:gd fmla="val 16667" name="adj"/>
            </a:avLst>
          </a:prstGeom>
          <a:solidFill>
            <a:schemeClr val="accent1"/>
          </a:solidFill>
          <a:ln cap="flat" cmpd="sng" w="57150">
            <a:solidFill>
              <a:schemeClr val="lt1"/>
            </a:solidFill>
            <a:prstDash val="solid"/>
            <a:miter lim="800000"/>
            <a:headEnd len="sm" w="sm" type="none"/>
            <a:tailEnd len="sm" w="sm" type="none"/>
          </a:ln>
          <a:effectLst>
            <a:outerShdw blurRad="635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44" name="Google Shape;444;p38"/>
          <p:cNvSpPr/>
          <p:nvPr/>
        </p:nvSpPr>
        <p:spPr>
          <a:xfrm>
            <a:off x="9692692" y="3379317"/>
            <a:ext cx="944536" cy="863600"/>
          </a:xfrm>
          <a:prstGeom prst="roundRect">
            <a:avLst>
              <a:gd fmla="val 16667" name="adj"/>
            </a:avLst>
          </a:prstGeom>
          <a:solidFill>
            <a:schemeClr val="accent1"/>
          </a:solidFill>
          <a:ln cap="flat" cmpd="sng" w="57150">
            <a:solidFill>
              <a:schemeClr val="lt1"/>
            </a:solidFill>
            <a:prstDash val="solid"/>
            <a:miter lim="800000"/>
            <a:headEnd len="sm" w="sm" type="none"/>
            <a:tailEnd len="sm" w="sm" type="none"/>
          </a:ln>
          <a:effectLst>
            <a:outerShdw blurRad="635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45" name="Google Shape;445;p38"/>
          <p:cNvSpPr/>
          <p:nvPr/>
        </p:nvSpPr>
        <p:spPr>
          <a:xfrm>
            <a:off x="9692692" y="4410417"/>
            <a:ext cx="944536" cy="863600"/>
          </a:xfrm>
          <a:prstGeom prst="roundRect">
            <a:avLst>
              <a:gd fmla="val 16667" name="adj"/>
            </a:avLst>
          </a:prstGeom>
          <a:solidFill>
            <a:schemeClr val="accent1"/>
          </a:solidFill>
          <a:ln cap="flat" cmpd="sng" w="57150">
            <a:solidFill>
              <a:schemeClr val="lt1"/>
            </a:solidFill>
            <a:prstDash val="solid"/>
            <a:miter lim="800000"/>
            <a:headEnd len="sm" w="sm" type="none"/>
            <a:tailEnd len="sm" w="sm" type="none"/>
          </a:ln>
          <a:effectLst>
            <a:outerShdw blurRad="635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46" name="Google Shape;446;p38"/>
          <p:cNvSpPr/>
          <p:nvPr/>
        </p:nvSpPr>
        <p:spPr>
          <a:xfrm>
            <a:off x="9692692" y="5447986"/>
            <a:ext cx="944536" cy="863600"/>
          </a:xfrm>
          <a:prstGeom prst="roundRect">
            <a:avLst>
              <a:gd fmla="val 16667" name="adj"/>
            </a:avLst>
          </a:prstGeom>
          <a:solidFill>
            <a:schemeClr val="accent1"/>
          </a:solidFill>
          <a:ln cap="flat" cmpd="sng" w="57150">
            <a:solidFill>
              <a:schemeClr val="lt1"/>
            </a:solidFill>
            <a:prstDash val="solid"/>
            <a:miter lim="800000"/>
            <a:headEnd len="sm" w="sm" type="none"/>
            <a:tailEnd len="sm" w="sm" type="none"/>
          </a:ln>
          <a:effectLst>
            <a:outerShdw blurRad="635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47" name="Google Shape;447;p38"/>
          <p:cNvSpPr/>
          <p:nvPr/>
        </p:nvSpPr>
        <p:spPr>
          <a:xfrm>
            <a:off x="9612127" y="2422601"/>
            <a:ext cx="1128084" cy="4531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800">
                <a:solidFill>
                  <a:schemeClr val="lt1"/>
                </a:solidFill>
                <a:latin typeface="Lato"/>
                <a:ea typeface="Lato"/>
                <a:cs typeface="Lato"/>
                <a:sym typeface="Lato"/>
              </a:rPr>
              <a:t>70%</a:t>
            </a:r>
            <a:endParaRPr sz="1800">
              <a:solidFill>
                <a:schemeClr val="lt1"/>
              </a:solidFill>
              <a:latin typeface="Lato"/>
              <a:ea typeface="Lato"/>
              <a:cs typeface="Lato"/>
              <a:sym typeface="Lato"/>
            </a:endParaRPr>
          </a:p>
        </p:txBody>
      </p:sp>
      <p:sp>
        <p:nvSpPr>
          <p:cNvPr id="448" name="Google Shape;448;p38"/>
          <p:cNvSpPr/>
          <p:nvPr/>
        </p:nvSpPr>
        <p:spPr>
          <a:xfrm>
            <a:off x="9615168" y="3490074"/>
            <a:ext cx="1128084" cy="4531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800">
                <a:solidFill>
                  <a:schemeClr val="lt1"/>
                </a:solidFill>
                <a:latin typeface="Lato"/>
                <a:ea typeface="Lato"/>
                <a:cs typeface="Lato"/>
                <a:sym typeface="Lato"/>
              </a:rPr>
              <a:t>3</a:t>
            </a:r>
            <a:r>
              <a:rPr i="0" lang="en-US" sz="1800">
                <a:solidFill>
                  <a:schemeClr val="lt1"/>
                </a:solidFill>
                <a:latin typeface="Lato"/>
                <a:ea typeface="Lato"/>
                <a:cs typeface="Lato"/>
                <a:sym typeface="Lato"/>
              </a:rPr>
              <a:t>0%</a:t>
            </a:r>
            <a:endParaRPr sz="1800">
              <a:solidFill>
                <a:schemeClr val="lt1"/>
              </a:solidFill>
              <a:latin typeface="Lato"/>
              <a:ea typeface="Lato"/>
              <a:cs typeface="Lato"/>
              <a:sym typeface="Lato"/>
            </a:endParaRPr>
          </a:p>
        </p:txBody>
      </p:sp>
      <p:sp>
        <p:nvSpPr>
          <p:cNvPr id="449" name="Google Shape;449;p38"/>
          <p:cNvSpPr/>
          <p:nvPr/>
        </p:nvSpPr>
        <p:spPr>
          <a:xfrm>
            <a:off x="9617756" y="5545241"/>
            <a:ext cx="1128084" cy="4531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800">
                <a:solidFill>
                  <a:schemeClr val="lt1"/>
                </a:solidFill>
                <a:latin typeface="Lato"/>
                <a:ea typeface="Lato"/>
                <a:cs typeface="Lato"/>
                <a:sym typeface="Lato"/>
              </a:rPr>
              <a:t>5</a:t>
            </a:r>
            <a:r>
              <a:rPr i="0" lang="en-US" sz="1800">
                <a:solidFill>
                  <a:schemeClr val="lt1"/>
                </a:solidFill>
                <a:latin typeface="Lato"/>
                <a:ea typeface="Lato"/>
                <a:cs typeface="Lato"/>
                <a:sym typeface="Lato"/>
              </a:rPr>
              <a:t>0%</a:t>
            </a:r>
            <a:endParaRPr sz="1800">
              <a:solidFill>
                <a:schemeClr val="lt1"/>
              </a:solidFill>
              <a:latin typeface="Lato"/>
              <a:ea typeface="Lato"/>
              <a:cs typeface="Lato"/>
              <a:sym typeface="Lato"/>
            </a:endParaRPr>
          </a:p>
        </p:txBody>
      </p:sp>
      <p:sp>
        <p:nvSpPr>
          <p:cNvPr id="450" name="Google Shape;450;p38"/>
          <p:cNvSpPr/>
          <p:nvPr/>
        </p:nvSpPr>
        <p:spPr>
          <a:xfrm>
            <a:off x="9612127" y="4499723"/>
            <a:ext cx="1128084" cy="4531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800">
                <a:solidFill>
                  <a:schemeClr val="lt1"/>
                </a:solidFill>
                <a:latin typeface="Lato"/>
                <a:ea typeface="Lato"/>
                <a:cs typeface="Lato"/>
                <a:sym typeface="Lato"/>
              </a:rPr>
              <a:t>80%</a:t>
            </a:r>
            <a:endParaRPr sz="1800">
              <a:solidFill>
                <a:schemeClr val="lt1"/>
              </a:solidFill>
              <a:latin typeface="Lato"/>
              <a:ea typeface="Lato"/>
              <a:cs typeface="Lato"/>
              <a:sym typeface="Lato"/>
            </a:endParaRPr>
          </a:p>
        </p:txBody>
      </p:sp>
      <p:sp>
        <p:nvSpPr>
          <p:cNvPr id="451" name="Google Shape;451;p38"/>
          <p:cNvSpPr txBox="1"/>
          <p:nvPr/>
        </p:nvSpPr>
        <p:spPr>
          <a:xfrm>
            <a:off x="1091875" y="2412966"/>
            <a:ext cx="1415772"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400">
                <a:solidFill>
                  <a:srgbClr val="3F3F3F"/>
                </a:solidFill>
                <a:latin typeface="Lato"/>
                <a:ea typeface="Lato"/>
                <a:cs typeface="Lato"/>
                <a:sym typeface="Lato"/>
              </a:rPr>
              <a:t>Insert title here</a:t>
            </a:r>
            <a:endParaRPr/>
          </a:p>
        </p:txBody>
      </p:sp>
      <p:sp>
        <p:nvSpPr>
          <p:cNvPr id="452" name="Google Shape;452;p38"/>
          <p:cNvSpPr txBox="1"/>
          <p:nvPr/>
        </p:nvSpPr>
        <p:spPr>
          <a:xfrm>
            <a:off x="1091874" y="2971048"/>
            <a:ext cx="3749366" cy="106182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50">
                <a:solidFill>
                  <a:srgbClr val="3F3F3F"/>
                </a:solidFill>
                <a:latin typeface="Lato"/>
                <a:ea typeface="Lato"/>
                <a:cs typeface="Lato"/>
                <a:sym typeface="Lato"/>
              </a:rPr>
              <a:t>Perspiciatis unde omnis iste natus voluptatem rem aperiam. Perspiciatis unde omnis iste natus voluptatem rem aperiam.Perspiciatis unde omnis iste natus voluptatem rem aperiam. Perspiciatis unde</a:t>
            </a:r>
            <a:endParaRPr sz="1050">
              <a:solidFill>
                <a:srgbClr val="3F3F3F"/>
              </a:solidFill>
              <a:latin typeface="Lato"/>
              <a:ea typeface="Lato"/>
              <a:cs typeface="Lato"/>
              <a:sym typeface="Lato"/>
            </a:endParaRPr>
          </a:p>
        </p:txBody>
      </p:sp>
      <p:sp>
        <p:nvSpPr>
          <p:cNvPr id="453" name="Google Shape;453;p38"/>
          <p:cNvSpPr/>
          <p:nvPr/>
        </p:nvSpPr>
        <p:spPr>
          <a:xfrm>
            <a:off x="1148257" y="4581758"/>
            <a:ext cx="612350" cy="61235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54" name="Google Shape;454;p38"/>
          <p:cNvSpPr/>
          <p:nvPr/>
        </p:nvSpPr>
        <p:spPr>
          <a:xfrm>
            <a:off x="1038361" y="4703267"/>
            <a:ext cx="832142"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600">
                <a:solidFill>
                  <a:schemeClr val="lt1"/>
                </a:solidFill>
                <a:latin typeface="Lato"/>
                <a:ea typeface="Lato"/>
                <a:cs typeface="Lato"/>
                <a:sym typeface="Lato"/>
              </a:rPr>
              <a:t>5.4%</a:t>
            </a:r>
            <a:endParaRPr b="1" sz="1600">
              <a:solidFill>
                <a:schemeClr val="lt1"/>
              </a:solidFill>
              <a:latin typeface="Lato"/>
              <a:ea typeface="Lato"/>
              <a:cs typeface="Lato"/>
              <a:sym typeface="Lato"/>
            </a:endParaRPr>
          </a:p>
        </p:txBody>
      </p:sp>
      <p:sp>
        <p:nvSpPr>
          <p:cNvPr id="455" name="Google Shape;455;p38"/>
          <p:cNvSpPr/>
          <p:nvPr/>
        </p:nvSpPr>
        <p:spPr>
          <a:xfrm>
            <a:off x="1931814" y="4478882"/>
            <a:ext cx="2668021" cy="566758"/>
          </a:xfrm>
          <a:prstGeom prst="rect">
            <a:avLst/>
          </a:prstGeom>
          <a:noFill/>
          <a:ln>
            <a:noFill/>
          </a:ln>
        </p:spPr>
        <p:txBody>
          <a:bodyPr anchorCtr="0" anchor="t" bIns="45700" lIns="91425" spcFirstLastPara="1" rIns="91425" wrap="square" tIns="45700">
            <a:noAutofit/>
          </a:bodyPr>
          <a:lstStyle/>
          <a:p>
            <a:pPr indent="0" lvl="0" marL="0" marR="0" rtl="0" algn="just">
              <a:lnSpc>
                <a:spcPct val="150000"/>
              </a:lnSpc>
              <a:spcBef>
                <a:spcPts val="0"/>
              </a:spcBef>
              <a:spcAft>
                <a:spcPts val="0"/>
              </a:spcAft>
              <a:buNone/>
            </a:pPr>
            <a:r>
              <a:rPr lang="en-US" sz="1100">
                <a:solidFill>
                  <a:srgbClr val="3F3F3F"/>
                </a:solidFill>
                <a:latin typeface="Lato"/>
                <a:ea typeface="Lato"/>
                <a:cs typeface="Lato"/>
                <a:sym typeface="Lato"/>
              </a:rPr>
              <a:t>Lorem ipsum dolor sit amet, conse ctetur adipis cing elit, sed</a:t>
            </a:r>
            <a:endParaRPr sz="1100">
              <a:solidFill>
                <a:srgbClr val="3F3F3F"/>
              </a:solidFill>
              <a:latin typeface="Lato"/>
              <a:ea typeface="Lato"/>
              <a:cs typeface="Lato"/>
              <a:sym typeface="Lato"/>
            </a:endParaRPr>
          </a:p>
        </p:txBody>
      </p:sp>
      <p:sp>
        <p:nvSpPr>
          <p:cNvPr id="456" name="Google Shape;456;p38"/>
          <p:cNvSpPr/>
          <p:nvPr/>
        </p:nvSpPr>
        <p:spPr>
          <a:xfrm>
            <a:off x="1148257" y="5498525"/>
            <a:ext cx="612350" cy="61235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57" name="Google Shape;457;p38"/>
          <p:cNvSpPr/>
          <p:nvPr/>
        </p:nvSpPr>
        <p:spPr>
          <a:xfrm>
            <a:off x="1038361" y="5620034"/>
            <a:ext cx="832142"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600">
                <a:solidFill>
                  <a:schemeClr val="lt1"/>
                </a:solidFill>
                <a:latin typeface="Lato"/>
                <a:ea typeface="Lato"/>
                <a:cs typeface="Lato"/>
                <a:sym typeface="Lato"/>
              </a:rPr>
              <a:t>7.1%</a:t>
            </a:r>
            <a:endParaRPr b="1" sz="1600">
              <a:solidFill>
                <a:schemeClr val="lt1"/>
              </a:solidFill>
              <a:latin typeface="Lato"/>
              <a:ea typeface="Lato"/>
              <a:cs typeface="Lato"/>
              <a:sym typeface="Lato"/>
            </a:endParaRPr>
          </a:p>
        </p:txBody>
      </p:sp>
      <p:sp>
        <p:nvSpPr>
          <p:cNvPr id="458" name="Google Shape;458;p38"/>
          <p:cNvSpPr/>
          <p:nvPr/>
        </p:nvSpPr>
        <p:spPr>
          <a:xfrm>
            <a:off x="1931815" y="5395649"/>
            <a:ext cx="2610414" cy="566758"/>
          </a:xfrm>
          <a:prstGeom prst="rect">
            <a:avLst/>
          </a:prstGeom>
          <a:noFill/>
          <a:ln>
            <a:noFill/>
          </a:ln>
        </p:spPr>
        <p:txBody>
          <a:bodyPr anchorCtr="0" anchor="t" bIns="45700" lIns="91425" spcFirstLastPara="1" rIns="91425" wrap="square" tIns="45700">
            <a:noAutofit/>
          </a:bodyPr>
          <a:lstStyle/>
          <a:p>
            <a:pPr indent="0" lvl="0" marL="0" marR="0" rtl="0" algn="just">
              <a:lnSpc>
                <a:spcPct val="150000"/>
              </a:lnSpc>
              <a:spcBef>
                <a:spcPts val="0"/>
              </a:spcBef>
              <a:spcAft>
                <a:spcPts val="0"/>
              </a:spcAft>
              <a:buNone/>
            </a:pPr>
            <a:r>
              <a:rPr lang="en-US" sz="1100">
                <a:solidFill>
                  <a:srgbClr val="3F3F3F"/>
                </a:solidFill>
                <a:latin typeface="Lato"/>
                <a:ea typeface="Lato"/>
                <a:cs typeface="Lato"/>
                <a:sym typeface="Lato"/>
              </a:rPr>
              <a:t>Lorem ipsum dolor sit amet, conse ctetur adipis cing elit, sed</a:t>
            </a:r>
            <a:endParaRPr sz="1100">
              <a:solidFill>
                <a:srgbClr val="3F3F3F"/>
              </a:solidFill>
              <a:latin typeface="Lato"/>
              <a:ea typeface="Lato"/>
              <a:cs typeface="Lato"/>
              <a:sym typeface="Lato"/>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2" name="Shape 462"/>
        <p:cNvGrpSpPr/>
        <p:nvPr/>
      </p:nvGrpSpPr>
      <p:grpSpPr>
        <a:xfrm>
          <a:off x="0" y="0"/>
          <a:ext cx="0" cy="0"/>
          <a:chOff x="0" y="0"/>
          <a:chExt cx="0" cy="0"/>
        </a:xfrm>
      </p:grpSpPr>
      <p:sp>
        <p:nvSpPr>
          <p:cNvPr id="463" name="Google Shape;463;p39"/>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464" name="Google Shape;464;p39"/>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465" name="Google Shape;465;p39"/>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466" name="Google Shape;466;p39"/>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467" name="Google Shape;467;p39"/>
          <p:cNvSpPr/>
          <p:nvPr/>
        </p:nvSpPr>
        <p:spPr>
          <a:xfrm>
            <a:off x="1043661" y="2209607"/>
            <a:ext cx="923827" cy="923827"/>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468" name="Google Shape;468;p39"/>
          <p:cNvSpPr txBox="1"/>
          <p:nvPr/>
        </p:nvSpPr>
        <p:spPr>
          <a:xfrm>
            <a:off x="2029680" y="2128058"/>
            <a:ext cx="963725"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7F7F7F"/>
                </a:solidFill>
                <a:latin typeface="Lato"/>
                <a:ea typeface="Lato"/>
                <a:cs typeface="Lato"/>
                <a:sym typeface="Lato"/>
              </a:rPr>
              <a:t>Infographic</a:t>
            </a:r>
            <a:endParaRPr b="1" sz="1200">
              <a:solidFill>
                <a:srgbClr val="7F7F7F"/>
              </a:solidFill>
              <a:latin typeface="Lato"/>
              <a:ea typeface="Lato"/>
              <a:cs typeface="Lato"/>
              <a:sym typeface="Lato"/>
            </a:endParaRPr>
          </a:p>
        </p:txBody>
      </p:sp>
      <p:sp>
        <p:nvSpPr>
          <p:cNvPr id="469" name="Google Shape;469;p39"/>
          <p:cNvSpPr/>
          <p:nvPr/>
        </p:nvSpPr>
        <p:spPr>
          <a:xfrm>
            <a:off x="2029680" y="2383488"/>
            <a:ext cx="3756420" cy="60016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A5A5A5"/>
                </a:solidFill>
                <a:latin typeface="Lato"/>
                <a:ea typeface="Lato"/>
                <a:cs typeface="Lato"/>
                <a:sym typeface="Lato"/>
              </a:rPr>
              <a:t>Suitable for all categories business and personal presentation If you are going to use a passage of Lorem Ipsum</a:t>
            </a:r>
            <a:endParaRPr sz="1100">
              <a:solidFill>
                <a:srgbClr val="A5A5A5"/>
              </a:solidFill>
              <a:latin typeface="Lato"/>
              <a:ea typeface="Lato"/>
              <a:cs typeface="Lato"/>
              <a:sym typeface="Lato"/>
            </a:endParaRPr>
          </a:p>
        </p:txBody>
      </p:sp>
      <p:sp>
        <p:nvSpPr>
          <p:cNvPr id="470" name="Google Shape;470;p39"/>
          <p:cNvSpPr/>
          <p:nvPr/>
        </p:nvSpPr>
        <p:spPr>
          <a:xfrm>
            <a:off x="1043661" y="3517244"/>
            <a:ext cx="923827" cy="923827"/>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471" name="Google Shape;471;p39"/>
          <p:cNvSpPr txBox="1"/>
          <p:nvPr/>
        </p:nvSpPr>
        <p:spPr>
          <a:xfrm>
            <a:off x="2029680" y="3435695"/>
            <a:ext cx="135806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7F7F7F"/>
                </a:solidFill>
                <a:latin typeface="Lato"/>
                <a:ea typeface="Lato"/>
                <a:cs typeface="Lato"/>
                <a:sym typeface="Lato"/>
              </a:rPr>
              <a:t>Company Server </a:t>
            </a:r>
            <a:endParaRPr b="1" sz="1200">
              <a:solidFill>
                <a:srgbClr val="7F7F7F"/>
              </a:solidFill>
              <a:latin typeface="Lato"/>
              <a:ea typeface="Lato"/>
              <a:cs typeface="Lato"/>
              <a:sym typeface="Lato"/>
            </a:endParaRPr>
          </a:p>
        </p:txBody>
      </p:sp>
      <p:sp>
        <p:nvSpPr>
          <p:cNvPr id="472" name="Google Shape;472;p39"/>
          <p:cNvSpPr/>
          <p:nvPr/>
        </p:nvSpPr>
        <p:spPr>
          <a:xfrm>
            <a:off x="2029680" y="3691125"/>
            <a:ext cx="3756420" cy="60016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A5A5A5"/>
                </a:solidFill>
                <a:latin typeface="Lato"/>
                <a:ea typeface="Lato"/>
                <a:cs typeface="Lato"/>
                <a:sym typeface="Lato"/>
              </a:rPr>
              <a:t>Suitable for all categories business and personal presentation If you are going to use a passage of Lorem Ipsum</a:t>
            </a:r>
            <a:endParaRPr sz="1100">
              <a:solidFill>
                <a:srgbClr val="A5A5A5"/>
              </a:solidFill>
              <a:latin typeface="Lato"/>
              <a:ea typeface="Lato"/>
              <a:cs typeface="Lato"/>
              <a:sym typeface="Lato"/>
            </a:endParaRPr>
          </a:p>
        </p:txBody>
      </p:sp>
      <p:sp>
        <p:nvSpPr>
          <p:cNvPr id="473" name="Google Shape;473;p39"/>
          <p:cNvSpPr/>
          <p:nvPr/>
        </p:nvSpPr>
        <p:spPr>
          <a:xfrm>
            <a:off x="1043661" y="4823585"/>
            <a:ext cx="923827" cy="923827"/>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474" name="Google Shape;474;p39"/>
          <p:cNvSpPr txBox="1"/>
          <p:nvPr/>
        </p:nvSpPr>
        <p:spPr>
          <a:xfrm>
            <a:off x="2029680" y="4709617"/>
            <a:ext cx="122982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7F7F7F"/>
                </a:solidFill>
                <a:latin typeface="Lato"/>
                <a:ea typeface="Lato"/>
                <a:cs typeface="Lato"/>
                <a:sym typeface="Lato"/>
              </a:rPr>
              <a:t>Design Graphic</a:t>
            </a:r>
            <a:endParaRPr b="1" sz="1200">
              <a:solidFill>
                <a:srgbClr val="7F7F7F"/>
              </a:solidFill>
              <a:latin typeface="Lato"/>
              <a:ea typeface="Lato"/>
              <a:cs typeface="Lato"/>
              <a:sym typeface="Lato"/>
            </a:endParaRPr>
          </a:p>
        </p:txBody>
      </p:sp>
      <p:sp>
        <p:nvSpPr>
          <p:cNvPr id="475" name="Google Shape;475;p39"/>
          <p:cNvSpPr/>
          <p:nvPr/>
        </p:nvSpPr>
        <p:spPr>
          <a:xfrm>
            <a:off x="2029680" y="4997466"/>
            <a:ext cx="3756420" cy="60016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A5A5A5"/>
                </a:solidFill>
                <a:latin typeface="Lato"/>
                <a:ea typeface="Lato"/>
                <a:cs typeface="Lato"/>
                <a:sym typeface="Lato"/>
              </a:rPr>
              <a:t>Suitable for all categories business and personal presentation If you are going to use a passage of Lorem Ipsum</a:t>
            </a:r>
            <a:endParaRPr sz="1100">
              <a:solidFill>
                <a:srgbClr val="A5A5A5"/>
              </a:solidFill>
              <a:latin typeface="Lato"/>
              <a:ea typeface="Lato"/>
              <a:cs typeface="Lato"/>
              <a:sym typeface="Lato"/>
            </a:endParaRPr>
          </a:p>
        </p:txBody>
      </p:sp>
      <p:sp>
        <p:nvSpPr>
          <p:cNvPr id="476" name="Google Shape;476;p39"/>
          <p:cNvSpPr/>
          <p:nvPr/>
        </p:nvSpPr>
        <p:spPr>
          <a:xfrm>
            <a:off x="6570274" y="2209607"/>
            <a:ext cx="923827" cy="923827"/>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477" name="Google Shape;477;p39"/>
          <p:cNvSpPr txBox="1"/>
          <p:nvPr/>
        </p:nvSpPr>
        <p:spPr>
          <a:xfrm>
            <a:off x="7578090" y="2128058"/>
            <a:ext cx="1074333"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7F7F7F"/>
                </a:solidFill>
                <a:latin typeface="Lato"/>
                <a:ea typeface="Lato"/>
                <a:cs typeface="Lato"/>
                <a:sym typeface="Lato"/>
              </a:rPr>
              <a:t>Photography</a:t>
            </a:r>
            <a:endParaRPr b="1" sz="1200">
              <a:solidFill>
                <a:srgbClr val="7F7F7F"/>
              </a:solidFill>
              <a:latin typeface="Lato"/>
              <a:ea typeface="Lato"/>
              <a:cs typeface="Lato"/>
              <a:sym typeface="Lato"/>
            </a:endParaRPr>
          </a:p>
        </p:txBody>
      </p:sp>
      <p:sp>
        <p:nvSpPr>
          <p:cNvPr id="478" name="Google Shape;478;p39"/>
          <p:cNvSpPr/>
          <p:nvPr/>
        </p:nvSpPr>
        <p:spPr>
          <a:xfrm>
            <a:off x="7578090" y="2383488"/>
            <a:ext cx="395671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A5A5A5"/>
                </a:solidFill>
                <a:latin typeface="Lato"/>
                <a:ea typeface="Lato"/>
                <a:cs typeface="Lato"/>
                <a:sym typeface="Lato"/>
              </a:rPr>
              <a:t>Suitable for all categories business and personal presentation If you are going to use a passage of Lorem Ipsum</a:t>
            </a:r>
            <a:endParaRPr sz="1100">
              <a:solidFill>
                <a:srgbClr val="A5A5A5"/>
              </a:solidFill>
              <a:latin typeface="Lato"/>
              <a:ea typeface="Lato"/>
              <a:cs typeface="Lato"/>
              <a:sym typeface="Lato"/>
            </a:endParaRPr>
          </a:p>
        </p:txBody>
      </p:sp>
      <p:sp>
        <p:nvSpPr>
          <p:cNvPr id="479" name="Google Shape;479;p39"/>
          <p:cNvSpPr/>
          <p:nvPr/>
        </p:nvSpPr>
        <p:spPr>
          <a:xfrm>
            <a:off x="6592071" y="3517244"/>
            <a:ext cx="923827" cy="923827"/>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480" name="Google Shape;480;p39"/>
          <p:cNvSpPr txBox="1"/>
          <p:nvPr/>
        </p:nvSpPr>
        <p:spPr>
          <a:xfrm>
            <a:off x="7578090" y="3435695"/>
            <a:ext cx="1037463" cy="4616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7F7F7F"/>
                </a:solidFill>
                <a:latin typeface="Lato"/>
                <a:ea typeface="Lato"/>
                <a:cs typeface="Lato"/>
                <a:sym typeface="Lato"/>
              </a:rPr>
              <a:t>Cloud media</a:t>
            </a:r>
            <a:endParaRPr/>
          </a:p>
          <a:p>
            <a:pPr indent="0" lvl="0" marL="0" marR="0" rtl="0" algn="l">
              <a:spcBef>
                <a:spcPts val="0"/>
              </a:spcBef>
              <a:spcAft>
                <a:spcPts val="0"/>
              </a:spcAft>
              <a:buNone/>
            </a:pPr>
            <a:r>
              <a:t/>
            </a:r>
            <a:endParaRPr b="1" sz="1200">
              <a:solidFill>
                <a:srgbClr val="7F7F7F"/>
              </a:solidFill>
              <a:latin typeface="Lato"/>
              <a:ea typeface="Lato"/>
              <a:cs typeface="Lato"/>
              <a:sym typeface="Lato"/>
            </a:endParaRPr>
          </a:p>
        </p:txBody>
      </p:sp>
      <p:sp>
        <p:nvSpPr>
          <p:cNvPr id="481" name="Google Shape;481;p39"/>
          <p:cNvSpPr/>
          <p:nvPr/>
        </p:nvSpPr>
        <p:spPr>
          <a:xfrm>
            <a:off x="6592071" y="4823585"/>
            <a:ext cx="923827" cy="923827"/>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482" name="Google Shape;482;p39"/>
          <p:cNvSpPr txBox="1"/>
          <p:nvPr/>
        </p:nvSpPr>
        <p:spPr>
          <a:xfrm>
            <a:off x="7578090" y="4709617"/>
            <a:ext cx="95891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7F7F7F"/>
                </a:solidFill>
                <a:latin typeface="Lato"/>
                <a:ea typeface="Lato"/>
                <a:cs typeface="Lato"/>
                <a:sym typeface="Lato"/>
              </a:rPr>
              <a:t>Music Area</a:t>
            </a:r>
            <a:endParaRPr b="1" sz="1200">
              <a:solidFill>
                <a:srgbClr val="7F7F7F"/>
              </a:solidFill>
              <a:latin typeface="Lato"/>
              <a:ea typeface="Lato"/>
              <a:cs typeface="Lato"/>
              <a:sym typeface="Lato"/>
            </a:endParaRPr>
          </a:p>
        </p:txBody>
      </p:sp>
      <p:sp>
        <p:nvSpPr>
          <p:cNvPr id="483" name="Google Shape;483;p39"/>
          <p:cNvSpPr/>
          <p:nvPr/>
        </p:nvSpPr>
        <p:spPr>
          <a:xfrm>
            <a:off x="7578090" y="4997466"/>
            <a:ext cx="395671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A5A5A5"/>
                </a:solidFill>
                <a:latin typeface="Lato"/>
                <a:ea typeface="Lato"/>
                <a:cs typeface="Lato"/>
                <a:sym typeface="Lato"/>
              </a:rPr>
              <a:t>Suitable for all categories business and personal presentation If you are going to use a passage of Lorem Ipsum</a:t>
            </a:r>
            <a:endParaRPr sz="1100">
              <a:solidFill>
                <a:srgbClr val="A5A5A5"/>
              </a:solidFill>
              <a:latin typeface="Lato"/>
              <a:ea typeface="Lato"/>
              <a:cs typeface="Lato"/>
              <a:sym typeface="Lato"/>
            </a:endParaRPr>
          </a:p>
        </p:txBody>
      </p:sp>
      <p:sp>
        <p:nvSpPr>
          <p:cNvPr id="484" name="Google Shape;484;p39"/>
          <p:cNvSpPr/>
          <p:nvPr/>
        </p:nvSpPr>
        <p:spPr>
          <a:xfrm>
            <a:off x="7578090" y="3745100"/>
            <a:ext cx="395671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A5A5A5"/>
                </a:solidFill>
                <a:latin typeface="Lato"/>
                <a:ea typeface="Lato"/>
                <a:cs typeface="Lato"/>
                <a:sym typeface="Lato"/>
              </a:rPr>
              <a:t>Suitable for all categories business and personal presentation If you are going to use a passage of Lorem Ipsum</a:t>
            </a:r>
            <a:endParaRPr sz="1100">
              <a:solidFill>
                <a:srgbClr val="A5A5A5"/>
              </a:solidFill>
              <a:latin typeface="Lato"/>
              <a:ea typeface="Lato"/>
              <a:cs typeface="Lato"/>
              <a:sym typeface="Lato"/>
            </a:endParaRPr>
          </a:p>
        </p:txBody>
      </p:sp>
      <p:sp>
        <p:nvSpPr>
          <p:cNvPr id="485" name="Google Shape;485;p39"/>
          <p:cNvSpPr/>
          <p:nvPr/>
        </p:nvSpPr>
        <p:spPr>
          <a:xfrm>
            <a:off x="1321778" y="2493252"/>
            <a:ext cx="367591" cy="356535"/>
          </a:xfrm>
          <a:custGeom>
            <a:rect b="b" l="l" r="r" t="t"/>
            <a:pathLst>
              <a:path extrusionOk="0" h="128" w="132">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86" name="Google Shape;486;p39"/>
          <p:cNvSpPr/>
          <p:nvPr/>
        </p:nvSpPr>
        <p:spPr>
          <a:xfrm>
            <a:off x="1348725" y="3839597"/>
            <a:ext cx="313696" cy="356535"/>
          </a:xfrm>
          <a:custGeom>
            <a:rect b="b" l="l" r="r" t="t"/>
            <a:pathLst>
              <a:path extrusionOk="0" h="128" w="112">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87" name="Google Shape;487;p39"/>
          <p:cNvSpPr/>
          <p:nvPr/>
        </p:nvSpPr>
        <p:spPr>
          <a:xfrm>
            <a:off x="1321778" y="5107230"/>
            <a:ext cx="356535" cy="356535"/>
          </a:xfrm>
          <a:custGeom>
            <a:rect b="b" l="l" r="r" t="t"/>
            <a:pathLst>
              <a:path extrusionOk="0" h="128" w="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grpSp>
        <p:nvGrpSpPr>
          <p:cNvPr id="488" name="Google Shape;488;p39"/>
          <p:cNvGrpSpPr/>
          <p:nvPr/>
        </p:nvGrpSpPr>
        <p:grpSpPr>
          <a:xfrm>
            <a:off x="6875716" y="2488553"/>
            <a:ext cx="356535" cy="299876"/>
            <a:chOff x="7426918" y="1990445"/>
            <a:chExt cx="356535" cy="299876"/>
          </a:xfrm>
        </p:grpSpPr>
        <p:sp>
          <p:nvSpPr>
            <p:cNvPr id="489" name="Google Shape;489;p39"/>
            <p:cNvSpPr/>
            <p:nvPr/>
          </p:nvSpPr>
          <p:spPr>
            <a:xfrm>
              <a:off x="7515361" y="2067833"/>
              <a:ext cx="179650" cy="178268"/>
            </a:xfrm>
            <a:custGeom>
              <a:rect b="b" l="l" r="r" t="t"/>
              <a:pathLst>
                <a:path extrusionOk="0" h="64" w="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90" name="Google Shape;490;p39"/>
            <p:cNvSpPr/>
            <p:nvPr/>
          </p:nvSpPr>
          <p:spPr>
            <a:xfrm>
              <a:off x="7560965" y="2112054"/>
              <a:ext cx="49749" cy="51131"/>
            </a:xfrm>
            <a:custGeom>
              <a:rect b="b" l="l" r="r" t="t"/>
              <a:pathLst>
                <a:path extrusionOk="0" h="18" w="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91" name="Google Shape;491;p39"/>
            <p:cNvSpPr/>
            <p:nvPr/>
          </p:nvSpPr>
          <p:spPr>
            <a:xfrm>
              <a:off x="7426918" y="1990445"/>
              <a:ext cx="356535" cy="299876"/>
            </a:xfrm>
            <a:custGeom>
              <a:rect b="b" l="l" r="r" t="t"/>
              <a:pathLst>
                <a:path extrusionOk="0" h="108" w="12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grpSp>
      <p:grpSp>
        <p:nvGrpSpPr>
          <p:cNvPr id="492" name="Google Shape;492;p39"/>
          <p:cNvGrpSpPr/>
          <p:nvPr/>
        </p:nvGrpSpPr>
        <p:grpSpPr>
          <a:xfrm>
            <a:off x="6854807" y="3827040"/>
            <a:ext cx="354760" cy="346107"/>
            <a:chOff x="6219733" y="5833669"/>
            <a:chExt cx="354760" cy="346107"/>
          </a:xfrm>
        </p:grpSpPr>
        <p:sp>
          <p:nvSpPr>
            <p:cNvPr id="493" name="Google Shape;493;p39"/>
            <p:cNvSpPr/>
            <p:nvPr/>
          </p:nvSpPr>
          <p:spPr>
            <a:xfrm>
              <a:off x="6219733" y="5833669"/>
              <a:ext cx="354760" cy="227442"/>
            </a:xfrm>
            <a:custGeom>
              <a:rect b="b" l="l" r="r" t="t"/>
              <a:pathLst>
                <a:path extrusionOk="0" h="119" w="186">
                  <a:moveTo>
                    <a:pt x="157" y="119"/>
                  </a:moveTo>
                  <a:cubicBezTo>
                    <a:pt x="102" y="119"/>
                    <a:pt x="102" y="119"/>
                    <a:pt x="102" y="119"/>
                  </a:cubicBezTo>
                  <a:cubicBezTo>
                    <a:pt x="102" y="113"/>
                    <a:pt x="102" y="113"/>
                    <a:pt x="102" y="113"/>
                  </a:cubicBezTo>
                  <a:cubicBezTo>
                    <a:pt x="157" y="113"/>
                    <a:pt x="157" y="113"/>
                    <a:pt x="157" y="113"/>
                  </a:cubicBezTo>
                  <a:cubicBezTo>
                    <a:pt x="169" y="113"/>
                    <a:pt x="180" y="102"/>
                    <a:pt x="180" y="90"/>
                  </a:cubicBezTo>
                  <a:cubicBezTo>
                    <a:pt x="180" y="77"/>
                    <a:pt x="170" y="67"/>
                    <a:pt x="158" y="67"/>
                  </a:cubicBezTo>
                  <a:cubicBezTo>
                    <a:pt x="153" y="66"/>
                    <a:pt x="153" y="66"/>
                    <a:pt x="153" y="66"/>
                  </a:cubicBezTo>
                  <a:cubicBezTo>
                    <a:pt x="155" y="62"/>
                    <a:pt x="155" y="62"/>
                    <a:pt x="155" y="62"/>
                  </a:cubicBezTo>
                  <a:cubicBezTo>
                    <a:pt x="158" y="57"/>
                    <a:pt x="159" y="51"/>
                    <a:pt x="159" y="45"/>
                  </a:cubicBezTo>
                  <a:cubicBezTo>
                    <a:pt x="159" y="23"/>
                    <a:pt x="142" y="6"/>
                    <a:pt x="121" y="6"/>
                  </a:cubicBezTo>
                  <a:cubicBezTo>
                    <a:pt x="108" y="6"/>
                    <a:pt x="96" y="12"/>
                    <a:pt x="89" y="22"/>
                  </a:cubicBezTo>
                  <a:cubicBezTo>
                    <a:pt x="87" y="25"/>
                    <a:pt x="87" y="25"/>
                    <a:pt x="87" y="25"/>
                  </a:cubicBezTo>
                  <a:cubicBezTo>
                    <a:pt x="85" y="22"/>
                    <a:pt x="85" y="22"/>
                    <a:pt x="85" y="22"/>
                  </a:cubicBezTo>
                  <a:cubicBezTo>
                    <a:pt x="80" y="18"/>
                    <a:pt x="75" y="16"/>
                    <a:pt x="69" y="16"/>
                  </a:cubicBezTo>
                  <a:cubicBezTo>
                    <a:pt x="58" y="16"/>
                    <a:pt x="48" y="25"/>
                    <a:pt x="47" y="36"/>
                  </a:cubicBezTo>
                  <a:cubicBezTo>
                    <a:pt x="47" y="39"/>
                    <a:pt x="47" y="39"/>
                    <a:pt x="47" y="39"/>
                  </a:cubicBezTo>
                  <a:cubicBezTo>
                    <a:pt x="43" y="39"/>
                    <a:pt x="43" y="39"/>
                    <a:pt x="43" y="39"/>
                  </a:cubicBezTo>
                  <a:cubicBezTo>
                    <a:pt x="22" y="39"/>
                    <a:pt x="6" y="56"/>
                    <a:pt x="6" y="76"/>
                  </a:cubicBezTo>
                  <a:cubicBezTo>
                    <a:pt x="6" y="96"/>
                    <a:pt x="21" y="112"/>
                    <a:pt x="41" y="113"/>
                  </a:cubicBezTo>
                  <a:cubicBezTo>
                    <a:pt x="42" y="113"/>
                    <a:pt x="42" y="113"/>
                    <a:pt x="42" y="113"/>
                  </a:cubicBezTo>
                  <a:cubicBezTo>
                    <a:pt x="83" y="113"/>
                    <a:pt x="83" y="113"/>
                    <a:pt x="83" y="113"/>
                  </a:cubicBezTo>
                  <a:cubicBezTo>
                    <a:pt x="83" y="119"/>
                    <a:pt x="83" y="119"/>
                    <a:pt x="83" y="119"/>
                  </a:cubicBezTo>
                  <a:cubicBezTo>
                    <a:pt x="38" y="119"/>
                    <a:pt x="38" y="119"/>
                    <a:pt x="38" y="119"/>
                  </a:cubicBezTo>
                  <a:cubicBezTo>
                    <a:pt x="17" y="116"/>
                    <a:pt x="0" y="98"/>
                    <a:pt x="0" y="76"/>
                  </a:cubicBezTo>
                  <a:cubicBezTo>
                    <a:pt x="0" y="53"/>
                    <a:pt x="19" y="34"/>
                    <a:pt x="42" y="33"/>
                  </a:cubicBezTo>
                  <a:cubicBezTo>
                    <a:pt x="44" y="20"/>
                    <a:pt x="55" y="10"/>
                    <a:pt x="69" y="10"/>
                  </a:cubicBezTo>
                  <a:cubicBezTo>
                    <a:pt x="75" y="10"/>
                    <a:pt x="81" y="12"/>
                    <a:pt x="86" y="16"/>
                  </a:cubicBezTo>
                  <a:cubicBezTo>
                    <a:pt x="95" y="6"/>
                    <a:pt x="107" y="0"/>
                    <a:pt x="121" y="0"/>
                  </a:cubicBezTo>
                  <a:cubicBezTo>
                    <a:pt x="145" y="0"/>
                    <a:pt x="165" y="20"/>
                    <a:pt x="165" y="45"/>
                  </a:cubicBezTo>
                  <a:cubicBezTo>
                    <a:pt x="165" y="50"/>
                    <a:pt x="164" y="56"/>
                    <a:pt x="162" y="61"/>
                  </a:cubicBezTo>
                  <a:cubicBezTo>
                    <a:pt x="176" y="64"/>
                    <a:pt x="186" y="75"/>
                    <a:pt x="186" y="90"/>
                  </a:cubicBezTo>
                  <a:cubicBezTo>
                    <a:pt x="186" y="106"/>
                    <a:pt x="173" y="119"/>
                    <a:pt x="157" y="119"/>
                  </a:cubicBezTo>
                  <a:close/>
                </a:path>
              </a:pathLst>
            </a:custGeom>
            <a:solidFill>
              <a:schemeClr val="lt1"/>
            </a:solidFill>
            <a:ln cap="flat" cmpd="sng" w="952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94" name="Google Shape;494;p39"/>
            <p:cNvSpPr/>
            <p:nvPr/>
          </p:nvSpPr>
          <p:spPr>
            <a:xfrm>
              <a:off x="6338398" y="6113027"/>
              <a:ext cx="117429" cy="66749"/>
            </a:xfrm>
            <a:custGeom>
              <a:rect b="b" l="l" r="r" t="t"/>
              <a:pathLst>
                <a:path extrusionOk="0" h="54" w="95">
                  <a:moveTo>
                    <a:pt x="47" y="54"/>
                  </a:moveTo>
                  <a:lnTo>
                    <a:pt x="0" y="6"/>
                  </a:lnTo>
                  <a:lnTo>
                    <a:pt x="6" y="0"/>
                  </a:lnTo>
                  <a:lnTo>
                    <a:pt x="47" y="40"/>
                  </a:lnTo>
                  <a:lnTo>
                    <a:pt x="89" y="0"/>
                  </a:lnTo>
                  <a:lnTo>
                    <a:pt x="95" y="6"/>
                  </a:lnTo>
                  <a:lnTo>
                    <a:pt x="47" y="54"/>
                  </a:lnTo>
                  <a:close/>
                </a:path>
              </a:pathLst>
            </a:custGeom>
            <a:solidFill>
              <a:schemeClr val="lt1"/>
            </a:solidFill>
            <a:ln cap="flat" cmpd="sng" w="952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grpSp>
      <p:grpSp>
        <p:nvGrpSpPr>
          <p:cNvPr id="495" name="Google Shape;495;p39"/>
          <p:cNvGrpSpPr/>
          <p:nvPr/>
        </p:nvGrpSpPr>
        <p:grpSpPr>
          <a:xfrm>
            <a:off x="6899026" y="5082715"/>
            <a:ext cx="362063" cy="356535"/>
            <a:chOff x="6709702" y="1242827"/>
            <a:chExt cx="362063" cy="356535"/>
          </a:xfrm>
        </p:grpSpPr>
        <p:sp>
          <p:nvSpPr>
            <p:cNvPr id="496" name="Google Shape;496;p39"/>
            <p:cNvSpPr/>
            <p:nvPr/>
          </p:nvSpPr>
          <p:spPr>
            <a:xfrm>
              <a:off x="6907317" y="1287048"/>
              <a:ext cx="117463" cy="117463"/>
            </a:xfrm>
            <a:custGeom>
              <a:rect b="b" l="l" r="r" t="t"/>
              <a:pathLst>
                <a:path extrusionOk="0" h="42" w="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97" name="Google Shape;497;p39"/>
            <p:cNvSpPr/>
            <p:nvPr/>
          </p:nvSpPr>
          <p:spPr>
            <a:xfrm>
              <a:off x="6709702" y="1242827"/>
              <a:ext cx="362063" cy="356535"/>
            </a:xfrm>
            <a:custGeom>
              <a:rect b="b" l="l" r="r" t="t"/>
              <a:pathLst>
                <a:path extrusionOk="0" h="128" w="130">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98" name="Google Shape;498;p39"/>
            <p:cNvSpPr/>
            <p:nvPr/>
          </p:nvSpPr>
          <p:spPr>
            <a:xfrm>
              <a:off x="6901789" y="1242827"/>
              <a:ext cx="167212" cy="167212"/>
            </a:xfrm>
            <a:custGeom>
              <a:rect b="b" l="l" r="r" t="t"/>
              <a:pathLst>
                <a:path extrusionOk="0" h="60" w="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2" name="Shape 502"/>
        <p:cNvGrpSpPr/>
        <p:nvPr/>
      </p:nvGrpSpPr>
      <p:grpSpPr>
        <a:xfrm>
          <a:off x="0" y="0"/>
          <a:ext cx="0" cy="0"/>
          <a:chOff x="0" y="0"/>
          <a:chExt cx="0" cy="0"/>
        </a:xfrm>
      </p:grpSpPr>
      <p:sp>
        <p:nvSpPr>
          <p:cNvPr id="503" name="Google Shape;503;p40"/>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504" name="Google Shape;504;p40"/>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505" name="Google Shape;505;p40"/>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506" name="Google Shape;506;p40"/>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grpSp>
        <p:nvGrpSpPr>
          <p:cNvPr id="507" name="Google Shape;507;p40"/>
          <p:cNvGrpSpPr/>
          <p:nvPr/>
        </p:nvGrpSpPr>
        <p:grpSpPr>
          <a:xfrm>
            <a:off x="4143892" y="1958975"/>
            <a:ext cx="4043363" cy="4899025"/>
            <a:chOff x="2526" y="1238"/>
            <a:chExt cx="2547" cy="3086"/>
          </a:xfrm>
        </p:grpSpPr>
        <p:sp>
          <p:nvSpPr>
            <p:cNvPr id="508" name="Google Shape;508;p40"/>
            <p:cNvSpPr/>
            <p:nvPr/>
          </p:nvSpPr>
          <p:spPr>
            <a:xfrm>
              <a:off x="3788" y="1377"/>
              <a:ext cx="290" cy="2947"/>
            </a:xfrm>
            <a:custGeom>
              <a:rect b="b" l="l" r="r" t="t"/>
              <a:pathLst>
                <a:path extrusionOk="0" h="2947" w="290">
                  <a:moveTo>
                    <a:pt x="290" y="0"/>
                  </a:moveTo>
                  <a:lnTo>
                    <a:pt x="290" y="2947"/>
                  </a:lnTo>
                  <a:lnTo>
                    <a:pt x="0" y="2947"/>
                  </a:lnTo>
                  <a:lnTo>
                    <a:pt x="0" y="290"/>
                  </a:lnTo>
                  <a:lnTo>
                    <a:pt x="290" y="0"/>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09" name="Google Shape;509;p40"/>
            <p:cNvSpPr/>
            <p:nvPr/>
          </p:nvSpPr>
          <p:spPr>
            <a:xfrm>
              <a:off x="3788" y="1377"/>
              <a:ext cx="290" cy="2947"/>
            </a:xfrm>
            <a:custGeom>
              <a:rect b="b" l="l" r="r" t="t"/>
              <a:pathLst>
                <a:path extrusionOk="0" h="2947" w="290">
                  <a:moveTo>
                    <a:pt x="290" y="0"/>
                  </a:moveTo>
                  <a:lnTo>
                    <a:pt x="290" y="2947"/>
                  </a:lnTo>
                  <a:lnTo>
                    <a:pt x="0" y="2947"/>
                  </a:lnTo>
                  <a:lnTo>
                    <a:pt x="0" y="290"/>
                  </a:lnTo>
                  <a:lnTo>
                    <a:pt x="29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0" name="Google Shape;510;p40"/>
            <p:cNvSpPr/>
            <p:nvPr/>
          </p:nvSpPr>
          <p:spPr>
            <a:xfrm>
              <a:off x="3788" y="1377"/>
              <a:ext cx="290" cy="2947"/>
            </a:xfrm>
            <a:custGeom>
              <a:rect b="b" l="l" r="r" t="t"/>
              <a:pathLst>
                <a:path extrusionOk="0" h="2947" w="290">
                  <a:moveTo>
                    <a:pt x="290" y="0"/>
                  </a:moveTo>
                  <a:lnTo>
                    <a:pt x="290" y="2947"/>
                  </a:lnTo>
                  <a:lnTo>
                    <a:pt x="0" y="2947"/>
                  </a:lnTo>
                  <a:lnTo>
                    <a:pt x="0" y="290"/>
                  </a:lnTo>
                  <a:lnTo>
                    <a:pt x="290" y="0"/>
                  </a:lnTo>
                  <a:close/>
                </a:path>
              </a:pathLst>
            </a:custGeom>
            <a:solidFill>
              <a:srgbClr val="2E2C3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1" name="Google Shape;511;p40"/>
            <p:cNvSpPr/>
            <p:nvPr/>
          </p:nvSpPr>
          <p:spPr>
            <a:xfrm>
              <a:off x="3788" y="1377"/>
              <a:ext cx="290" cy="2947"/>
            </a:xfrm>
            <a:custGeom>
              <a:rect b="b" l="l" r="r" t="t"/>
              <a:pathLst>
                <a:path extrusionOk="0" h="2947" w="290">
                  <a:moveTo>
                    <a:pt x="290" y="0"/>
                  </a:moveTo>
                  <a:lnTo>
                    <a:pt x="290" y="2947"/>
                  </a:lnTo>
                  <a:lnTo>
                    <a:pt x="0" y="2947"/>
                  </a:lnTo>
                  <a:lnTo>
                    <a:pt x="0" y="290"/>
                  </a:lnTo>
                  <a:lnTo>
                    <a:pt x="29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2" name="Google Shape;512;p40"/>
            <p:cNvSpPr/>
            <p:nvPr/>
          </p:nvSpPr>
          <p:spPr>
            <a:xfrm>
              <a:off x="3788" y="1377"/>
              <a:ext cx="740" cy="290"/>
            </a:xfrm>
            <a:custGeom>
              <a:rect b="b" l="l" r="r" t="t"/>
              <a:pathLst>
                <a:path extrusionOk="0" h="290" w="740">
                  <a:moveTo>
                    <a:pt x="740" y="290"/>
                  </a:moveTo>
                  <a:lnTo>
                    <a:pt x="0" y="290"/>
                  </a:lnTo>
                  <a:lnTo>
                    <a:pt x="290" y="0"/>
                  </a:lnTo>
                  <a:lnTo>
                    <a:pt x="740" y="0"/>
                  </a:lnTo>
                  <a:lnTo>
                    <a:pt x="740" y="290"/>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3" name="Google Shape;513;p40"/>
            <p:cNvSpPr/>
            <p:nvPr/>
          </p:nvSpPr>
          <p:spPr>
            <a:xfrm>
              <a:off x="3788" y="1377"/>
              <a:ext cx="740" cy="290"/>
            </a:xfrm>
            <a:custGeom>
              <a:rect b="b" l="l" r="r" t="t"/>
              <a:pathLst>
                <a:path extrusionOk="0" h="290" w="740">
                  <a:moveTo>
                    <a:pt x="740" y="290"/>
                  </a:moveTo>
                  <a:lnTo>
                    <a:pt x="0" y="290"/>
                  </a:lnTo>
                  <a:lnTo>
                    <a:pt x="290" y="0"/>
                  </a:lnTo>
                  <a:lnTo>
                    <a:pt x="740" y="0"/>
                  </a:lnTo>
                  <a:lnTo>
                    <a:pt x="740" y="29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4" name="Google Shape;514;p40"/>
            <p:cNvSpPr/>
            <p:nvPr/>
          </p:nvSpPr>
          <p:spPr>
            <a:xfrm>
              <a:off x="4496" y="1238"/>
              <a:ext cx="310" cy="573"/>
            </a:xfrm>
            <a:custGeom>
              <a:rect b="b" l="l" r="r" t="t"/>
              <a:pathLst>
                <a:path extrusionOk="0" h="573" w="310">
                  <a:moveTo>
                    <a:pt x="310" y="286"/>
                  </a:moveTo>
                  <a:lnTo>
                    <a:pt x="0" y="0"/>
                  </a:lnTo>
                  <a:lnTo>
                    <a:pt x="0" y="286"/>
                  </a:lnTo>
                  <a:lnTo>
                    <a:pt x="0" y="573"/>
                  </a:lnTo>
                  <a:lnTo>
                    <a:pt x="310" y="286"/>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5" name="Google Shape;515;p40"/>
            <p:cNvSpPr/>
            <p:nvPr/>
          </p:nvSpPr>
          <p:spPr>
            <a:xfrm>
              <a:off x="4496" y="1238"/>
              <a:ext cx="310" cy="573"/>
            </a:xfrm>
            <a:custGeom>
              <a:rect b="b" l="l" r="r" t="t"/>
              <a:pathLst>
                <a:path extrusionOk="0" h="573" w="310">
                  <a:moveTo>
                    <a:pt x="310" y="286"/>
                  </a:moveTo>
                  <a:lnTo>
                    <a:pt x="0" y="0"/>
                  </a:lnTo>
                  <a:lnTo>
                    <a:pt x="0" y="286"/>
                  </a:lnTo>
                  <a:lnTo>
                    <a:pt x="0" y="573"/>
                  </a:lnTo>
                  <a:lnTo>
                    <a:pt x="310" y="286"/>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6" name="Google Shape;516;p40"/>
            <p:cNvSpPr/>
            <p:nvPr/>
          </p:nvSpPr>
          <p:spPr>
            <a:xfrm>
              <a:off x="3788" y="1377"/>
              <a:ext cx="708" cy="290"/>
            </a:xfrm>
            <a:custGeom>
              <a:rect b="b" l="l" r="r" t="t"/>
              <a:pathLst>
                <a:path extrusionOk="0" h="290" w="708">
                  <a:moveTo>
                    <a:pt x="708" y="0"/>
                  </a:moveTo>
                  <a:lnTo>
                    <a:pt x="290" y="0"/>
                  </a:lnTo>
                  <a:lnTo>
                    <a:pt x="0" y="290"/>
                  </a:lnTo>
                  <a:lnTo>
                    <a:pt x="708" y="290"/>
                  </a:lnTo>
                  <a:lnTo>
                    <a:pt x="708" y="147"/>
                  </a:lnTo>
                  <a:lnTo>
                    <a:pt x="708"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7" name="Google Shape;517;p40"/>
            <p:cNvSpPr/>
            <p:nvPr/>
          </p:nvSpPr>
          <p:spPr>
            <a:xfrm>
              <a:off x="3788" y="1377"/>
              <a:ext cx="708" cy="290"/>
            </a:xfrm>
            <a:custGeom>
              <a:rect b="b" l="l" r="r" t="t"/>
              <a:pathLst>
                <a:path extrusionOk="0" h="290" w="708">
                  <a:moveTo>
                    <a:pt x="708" y="0"/>
                  </a:moveTo>
                  <a:lnTo>
                    <a:pt x="290" y="0"/>
                  </a:lnTo>
                  <a:lnTo>
                    <a:pt x="0" y="290"/>
                  </a:lnTo>
                  <a:lnTo>
                    <a:pt x="708" y="290"/>
                  </a:lnTo>
                  <a:lnTo>
                    <a:pt x="708" y="147"/>
                  </a:lnTo>
                  <a:lnTo>
                    <a:pt x="708"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8" name="Google Shape;518;p40"/>
            <p:cNvSpPr/>
            <p:nvPr/>
          </p:nvSpPr>
          <p:spPr>
            <a:xfrm>
              <a:off x="4496" y="1238"/>
              <a:ext cx="310" cy="573"/>
            </a:xfrm>
            <a:custGeom>
              <a:rect b="b" l="l" r="r" t="t"/>
              <a:pathLst>
                <a:path extrusionOk="0" h="573" w="310">
                  <a:moveTo>
                    <a:pt x="0" y="0"/>
                  </a:moveTo>
                  <a:lnTo>
                    <a:pt x="0" y="139"/>
                  </a:lnTo>
                  <a:lnTo>
                    <a:pt x="0" y="286"/>
                  </a:lnTo>
                  <a:lnTo>
                    <a:pt x="0" y="429"/>
                  </a:lnTo>
                  <a:lnTo>
                    <a:pt x="0" y="573"/>
                  </a:lnTo>
                  <a:lnTo>
                    <a:pt x="310" y="286"/>
                  </a:lnTo>
                  <a:lnTo>
                    <a:pt x="0"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9" name="Google Shape;519;p40"/>
            <p:cNvSpPr/>
            <p:nvPr/>
          </p:nvSpPr>
          <p:spPr>
            <a:xfrm>
              <a:off x="4496" y="1238"/>
              <a:ext cx="310" cy="573"/>
            </a:xfrm>
            <a:custGeom>
              <a:rect b="b" l="l" r="r" t="t"/>
              <a:pathLst>
                <a:path extrusionOk="0" h="573" w="310">
                  <a:moveTo>
                    <a:pt x="0" y="0"/>
                  </a:moveTo>
                  <a:lnTo>
                    <a:pt x="0" y="139"/>
                  </a:lnTo>
                  <a:lnTo>
                    <a:pt x="0" y="286"/>
                  </a:lnTo>
                  <a:lnTo>
                    <a:pt x="0" y="429"/>
                  </a:lnTo>
                  <a:lnTo>
                    <a:pt x="0" y="573"/>
                  </a:lnTo>
                  <a:lnTo>
                    <a:pt x="310" y="286"/>
                  </a:lnTo>
                  <a:lnTo>
                    <a:pt x="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0" name="Google Shape;520;p40"/>
            <p:cNvSpPr/>
            <p:nvPr/>
          </p:nvSpPr>
          <p:spPr>
            <a:xfrm>
              <a:off x="3433" y="1997"/>
              <a:ext cx="291" cy="2327"/>
            </a:xfrm>
            <a:custGeom>
              <a:rect b="b" l="l" r="r" t="t"/>
              <a:pathLst>
                <a:path extrusionOk="0" h="2327" w="291">
                  <a:moveTo>
                    <a:pt x="0" y="0"/>
                  </a:moveTo>
                  <a:lnTo>
                    <a:pt x="0" y="2327"/>
                  </a:lnTo>
                  <a:lnTo>
                    <a:pt x="291" y="2327"/>
                  </a:lnTo>
                  <a:lnTo>
                    <a:pt x="291" y="291"/>
                  </a:lnTo>
                  <a:lnTo>
                    <a:pt x="0" y="0"/>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1" name="Google Shape;521;p40"/>
            <p:cNvSpPr/>
            <p:nvPr/>
          </p:nvSpPr>
          <p:spPr>
            <a:xfrm>
              <a:off x="3433" y="1997"/>
              <a:ext cx="291" cy="2327"/>
            </a:xfrm>
            <a:custGeom>
              <a:rect b="b" l="l" r="r" t="t"/>
              <a:pathLst>
                <a:path extrusionOk="0" h="2327" w="291">
                  <a:moveTo>
                    <a:pt x="0" y="0"/>
                  </a:moveTo>
                  <a:lnTo>
                    <a:pt x="0" y="2327"/>
                  </a:lnTo>
                  <a:lnTo>
                    <a:pt x="291" y="2327"/>
                  </a:lnTo>
                  <a:lnTo>
                    <a:pt x="291" y="291"/>
                  </a:lnTo>
                  <a:lnTo>
                    <a:pt x="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2" name="Google Shape;522;p40"/>
            <p:cNvSpPr/>
            <p:nvPr/>
          </p:nvSpPr>
          <p:spPr>
            <a:xfrm>
              <a:off x="3433" y="1997"/>
              <a:ext cx="291" cy="2327"/>
            </a:xfrm>
            <a:custGeom>
              <a:rect b="b" l="l" r="r" t="t"/>
              <a:pathLst>
                <a:path extrusionOk="0" h="2327" w="291">
                  <a:moveTo>
                    <a:pt x="0" y="0"/>
                  </a:moveTo>
                  <a:lnTo>
                    <a:pt x="0" y="2327"/>
                  </a:lnTo>
                  <a:lnTo>
                    <a:pt x="291" y="2327"/>
                  </a:lnTo>
                  <a:lnTo>
                    <a:pt x="291" y="291"/>
                  </a:lnTo>
                  <a:lnTo>
                    <a:pt x="0" y="0"/>
                  </a:lnTo>
                  <a:close/>
                </a:path>
              </a:pathLst>
            </a:custGeom>
            <a:solidFill>
              <a:srgbClr val="A8120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3" name="Google Shape;523;p40"/>
            <p:cNvSpPr/>
            <p:nvPr/>
          </p:nvSpPr>
          <p:spPr>
            <a:xfrm>
              <a:off x="3433" y="1997"/>
              <a:ext cx="291" cy="2327"/>
            </a:xfrm>
            <a:custGeom>
              <a:rect b="b" l="l" r="r" t="t"/>
              <a:pathLst>
                <a:path extrusionOk="0" h="2327" w="291">
                  <a:moveTo>
                    <a:pt x="0" y="0"/>
                  </a:moveTo>
                  <a:lnTo>
                    <a:pt x="0" y="2327"/>
                  </a:lnTo>
                  <a:lnTo>
                    <a:pt x="291" y="2327"/>
                  </a:lnTo>
                  <a:lnTo>
                    <a:pt x="291" y="291"/>
                  </a:lnTo>
                  <a:lnTo>
                    <a:pt x="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4" name="Google Shape;524;p40"/>
            <p:cNvSpPr/>
            <p:nvPr/>
          </p:nvSpPr>
          <p:spPr>
            <a:xfrm>
              <a:off x="3015" y="1997"/>
              <a:ext cx="709" cy="291"/>
            </a:xfrm>
            <a:custGeom>
              <a:rect b="b" l="l" r="r" t="t"/>
              <a:pathLst>
                <a:path extrusionOk="0" h="291" w="709">
                  <a:moveTo>
                    <a:pt x="0" y="291"/>
                  </a:moveTo>
                  <a:lnTo>
                    <a:pt x="709" y="291"/>
                  </a:lnTo>
                  <a:lnTo>
                    <a:pt x="418" y="0"/>
                  </a:lnTo>
                  <a:lnTo>
                    <a:pt x="0" y="0"/>
                  </a:lnTo>
                  <a:lnTo>
                    <a:pt x="0" y="291"/>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5" name="Google Shape;525;p40"/>
            <p:cNvSpPr/>
            <p:nvPr/>
          </p:nvSpPr>
          <p:spPr>
            <a:xfrm>
              <a:off x="3015" y="1997"/>
              <a:ext cx="709" cy="291"/>
            </a:xfrm>
            <a:custGeom>
              <a:rect b="b" l="l" r="r" t="t"/>
              <a:pathLst>
                <a:path extrusionOk="0" h="291" w="709">
                  <a:moveTo>
                    <a:pt x="0" y="291"/>
                  </a:moveTo>
                  <a:lnTo>
                    <a:pt x="709" y="291"/>
                  </a:lnTo>
                  <a:lnTo>
                    <a:pt x="418" y="0"/>
                  </a:lnTo>
                  <a:lnTo>
                    <a:pt x="0" y="0"/>
                  </a:lnTo>
                  <a:lnTo>
                    <a:pt x="0" y="291"/>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6" name="Google Shape;526;p40"/>
            <p:cNvSpPr/>
            <p:nvPr/>
          </p:nvSpPr>
          <p:spPr>
            <a:xfrm>
              <a:off x="2737" y="1854"/>
              <a:ext cx="310" cy="573"/>
            </a:xfrm>
            <a:custGeom>
              <a:rect b="b" l="l" r="r" t="t"/>
              <a:pathLst>
                <a:path extrusionOk="0" h="573" w="310">
                  <a:moveTo>
                    <a:pt x="0" y="287"/>
                  </a:moveTo>
                  <a:lnTo>
                    <a:pt x="310" y="0"/>
                  </a:lnTo>
                  <a:lnTo>
                    <a:pt x="310" y="287"/>
                  </a:lnTo>
                  <a:lnTo>
                    <a:pt x="310" y="573"/>
                  </a:lnTo>
                  <a:lnTo>
                    <a:pt x="0" y="287"/>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7" name="Google Shape;527;p40"/>
            <p:cNvSpPr/>
            <p:nvPr/>
          </p:nvSpPr>
          <p:spPr>
            <a:xfrm>
              <a:off x="3047" y="1997"/>
              <a:ext cx="677" cy="291"/>
            </a:xfrm>
            <a:custGeom>
              <a:rect b="b" l="l" r="r" t="t"/>
              <a:pathLst>
                <a:path extrusionOk="0" h="291" w="677">
                  <a:moveTo>
                    <a:pt x="386" y="0"/>
                  </a:moveTo>
                  <a:lnTo>
                    <a:pt x="0" y="0"/>
                  </a:lnTo>
                  <a:lnTo>
                    <a:pt x="0" y="144"/>
                  </a:lnTo>
                  <a:lnTo>
                    <a:pt x="0" y="291"/>
                  </a:lnTo>
                  <a:lnTo>
                    <a:pt x="677" y="291"/>
                  </a:lnTo>
                  <a:lnTo>
                    <a:pt x="38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8" name="Google Shape;528;p40"/>
            <p:cNvSpPr/>
            <p:nvPr/>
          </p:nvSpPr>
          <p:spPr>
            <a:xfrm>
              <a:off x="3047" y="1997"/>
              <a:ext cx="677" cy="291"/>
            </a:xfrm>
            <a:custGeom>
              <a:rect b="b" l="l" r="r" t="t"/>
              <a:pathLst>
                <a:path extrusionOk="0" h="291" w="677">
                  <a:moveTo>
                    <a:pt x="386" y="0"/>
                  </a:moveTo>
                  <a:lnTo>
                    <a:pt x="0" y="0"/>
                  </a:lnTo>
                  <a:lnTo>
                    <a:pt x="0" y="144"/>
                  </a:lnTo>
                  <a:lnTo>
                    <a:pt x="0" y="291"/>
                  </a:lnTo>
                  <a:lnTo>
                    <a:pt x="677" y="291"/>
                  </a:lnTo>
                  <a:lnTo>
                    <a:pt x="386"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9" name="Google Shape;529;p40"/>
            <p:cNvSpPr/>
            <p:nvPr/>
          </p:nvSpPr>
          <p:spPr>
            <a:xfrm>
              <a:off x="2737" y="1854"/>
              <a:ext cx="310" cy="573"/>
            </a:xfrm>
            <a:custGeom>
              <a:rect b="b" l="l" r="r" t="t"/>
              <a:pathLst>
                <a:path extrusionOk="0" h="573" w="310">
                  <a:moveTo>
                    <a:pt x="310" y="0"/>
                  </a:moveTo>
                  <a:lnTo>
                    <a:pt x="0" y="287"/>
                  </a:lnTo>
                  <a:lnTo>
                    <a:pt x="310" y="573"/>
                  </a:lnTo>
                  <a:lnTo>
                    <a:pt x="310" y="434"/>
                  </a:lnTo>
                  <a:lnTo>
                    <a:pt x="310" y="287"/>
                  </a:lnTo>
                  <a:lnTo>
                    <a:pt x="310" y="143"/>
                  </a:lnTo>
                  <a:lnTo>
                    <a:pt x="310"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0" name="Google Shape;530;p40"/>
            <p:cNvSpPr/>
            <p:nvPr/>
          </p:nvSpPr>
          <p:spPr>
            <a:xfrm>
              <a:off x="2737" y="1854"/>
              <a:ext cx="310" cy="573"/>
            </a:xfrm>
            <a:custGeom>
              <a:rect b="b" l="l" r="r" t="t"/>
              <a:pathLst>
                <a:path extrusionOk="0" h="573" w="310">
                  <a:moveTo>
                    <a:pt x="310" y="0"/>
                  </a:moveTo>
                  <a:lnTo>
                    <a:pt x="0" y="287"/>
                  </a:lnTo>
                  <a:lnTo>
                    <a:pt x="310" y="573"/>
                  </a:lnTo>
                  <a:lnTo>
                    <a:pt x="310" y="434"/>
                  </a:lnTo>
                  <a:lnTo>
                    <a:pt x="310" y="287"/>
                  </a:lnTo>
                  <a:lnTo>
                    <a:pt x="310" y="143"/>
                  </a:lnTo>
                  <a:lnTo>
                    <a:pt x="31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1" name="Google Shape;531;p40"/>
            <p:cNvSpPr/>
            <p:nvPr/>
          </p:nvSpPr>
          <p:spPr>
            <a:xfrm>
              <a:off x="4142" y="2316"/>
              <a:ext cx="290" cy="2008"/>
            </a:xfrm>
            <a:custGeom>
              <a:rect b="b" l="l" r="r" t="t"/>
              <a:pathLst>
                <a:path extrusionOk="0" h="2008" w="290">
                  <a:moveTo>
                    <a:pt x="290" y="0"/>
                  </a:moveTo>
                  <a:lnTo>
                    <a:pt x="290" y="2008"/>
                  </a:lnTo>
                  <a:lnTo>
                    <a:pt x="0" y="2008"/>
                  </a:lnTo>
                  <a:lnTo>
                    <a:pt x="0" y="290"/>
                  </a:lnTo>
                  <a:lnTo>
                    <a:pt x="29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2" name="Google Shape;532;p40"/>
            <p:cNvSpPr/>
            <p:nvPr/>
          </p:nvSpPr>
          <p:spPr>
            <a:xfrm>
              <a:off x="4142" y="2316"/>
              <a:ext cx="290" cy="2008"/>
            </a:xfrm>
            <a:custGeom>
              <a:rect b="b" l="l" r="r" t="t"/>
              <a:pathLst>
                <a:path extrusionOk="0" h="2008" w="290">
                  <a:moveTo>
                    <a:pt x="290" y="0"/>
                  </a:moveTo>
                  <a:lnTo>
                    <a:pt x="290" y="2008"/>
                  </a:lnTo>
                  <a:lnTo>
                    <a:pt x="0" y="2008"/>
                  </a:lnTo>
                  <a:lnTo>
                    <a:pt x="0" y="290"/>
                  </a:lnTo>
                  <a:lnTo>
                    <a:pt x="290" y="0"/>
                  </a:lnTo>
                  <a:close/>
                </a:path>
              </a:pathLst>
            </a:custGeom>
            <a:solidFill>
              <a:srgbClr val="B54A1A"/>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3" name="Google Shape;533;p40"/>
            <p:cNvSpPr/>
            <p:nvPr/>
          </p:nvSpPr>
          <p:spPr>
            <a:xfrm>
              <a:off x="4142" y="2316"/>
              <a:ext cx="290" cy="2008"/>
            </a:xfrm>
            <a:custGeom>
              <a:rect b="b" l="l" r="r" t="t"/>
              <a:pathLst>
                <a:path extrusionOk="0" h="2008" w="290">
                  <a:moveTo>
                    <a:pt x="290" y="0"/>
                  </a:moveTo>
                  <a:lnTo>
                    <a:pt x="290" y="2008"/>
                  </a:lnTo>
                  <a:lnTo>
                    <a:pt x="0" y="2008"/>
                  </a:lnTo>
                  <a:lnTo>
                    <a:pt x="0" y="290"/>
                  </a:lnTo>
                  <a:lnTo>
                    <a:pt x="29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4" name="Google Shape;534;p40"/>
            <p:cNvSpPr/>
            <p:nvPr/>
          </p:nvSpPr>
          <p:spPr>
            <a:xfrm>
              <a:off x="4142" y="2316"/>
              <a:ext cx="653" cy="290"/>
            </a:xfrm>
            <a:custGeom>
              <a:rect b="b" l="l" r="r" t="t"/>
              <a:pathLst>
                <a:path extrusionOk="0" h="290" w="653">
                  <a:moveTo>
                    <a:pt x="653" y="290"/>
                  </a:moveTo>
                  <a:lnTo>
                    <a:pt x="0" y="290"/>
                  </a:lnTo>
                  <a:lnTo>
                    <a:pt x="290" y="0"/>
                  </a:lnTo>
                  <a:lnTo>
                    <a:pt x="653" y="0"/>
                  </a:lnTo>
                  <a:lnTo>
                    <a:pt x="653" y="290"/>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5" name="Google Shape;535;p40"/>
            <p:cNvSpPr/>
            <p:nvPr/>
          </p:nvSpPr>
          <p:spPr>
            <a:xfrm>
              <a:off x="4142" y="2316"/>
              <a:ext cx="653" cy="290"/>
            </a:xfrm>
            <a:custGeom>
              <a:rect b="b" l="l" r="r" t="t"/>
              <a:pathLst>
                <a:path extrusionOk="0" h="290" w="653">
                  <a:moveTo>
                    <a:pt x="653" y="290"/>
                  </a:moveTo>
                  <a:lnTo>
                    <a:pt x="0" y="290"/>
                  </a:lnTo>
                  <a:lnTo>
                    <a:pt x="290" y="0"/>
                  </a:lnTo>
                  <a:lnTo>
                    <a:pt x="653" y="0"/>
                  </a:lnTo>
                  <a:lnTo>
                    <a:pt x="653" y="29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6" name="Google Shape;536;p40"/>
            <p:cNvSpPr/>
            <p:nvPr/>
          </p:nvSpPr>
          <p:spPr>
            <a:xfrm>
              <a:off x="4763" y="2176"/>
              <a:ext cx="310" cy="573"/>
            </a:xfrm>
            <a:custGeom>
              <a:rect b="b" l="l" r="r" t="t"/>
              <a:pathLst>
                <a:path extrusionOk="0" h="573" w="310">
                  <a:moveTo>
                    <a:pt x="310" y="287"/>
                  </a:moveTo>
                  <a:lnTo>
                    <a:pt x="0" y="0"/>
                  </a:lnTo>
                  <a:lnTo>
                    <a:pt x="0" y="287"/>
                  </a:lnTo>
                  <a:lnTo>
                    <a:pt x="0" y="573"/>
                  </a:lnTo>
                  <a:lnTo>
                    <a:pt x="310" y="287"/>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7" name="Google Shape;537;p40"/>
            <p:cNvSpPr/>
            <p:nvPr/>
          </p:nvSpPr>
          <p:spPr>
            <a:xfrm>
              <a:off x="4763" y="2176"/>
              <a:ext cx="310" cy="573"/>
            </a:xfrm>
            <a:custGeom>
              <a:rect b="b" l="l" r="r" t="t"/>
              <a:pathLst>
                <a:path extrusionOk="0" h="573" w="310">
                  <a:moveTo>
                    <a:pt x="310" y="287"/>
                  </a:moveTo>
                  <a:lnTo>
                    <a:pt x="0" y="0"/>
                  </a:lnTo>
                  <a:lnTo>
                    <a:pt x="0" y="287"/>
                  </a:lnTo>
                  <a:lnTo>
                    <a:pt x="0" y="573"/>
                  </a:lnTo>
                  <a:lnTo>
                    <a:pt x="310" y="287"/>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8" name="Google Shape;538;p40"/>
            <p:cNvSpPr/>
            <p:nvPr/>
          </p:nvSpPr>
          <p:spPr>
            <a:xfrm>
              <a:off x="4142" y="2316"/>
              <a:ext cx="621" cy="290"/>
            </a:xfrm>
            <a:custGeom>
              <a:rect b="b" l="l" r="r" t="t"/>
              <a:pathLst>
                <a:path extrusionOk="0" h="290" w="621">
                  <a:moveTo>
                    <a:pt x="621" y="0"/>
                  </a:moveTo>
                  <a:lnTo>
                    <a:pt x="290" y="0"/>
                  </a:lnTo>
                  <a:lnTo>
                    <a:pt x="0" y="290"/>
                  </a:lnTo>
                  <a:lnTo>
                    <a:pt x="621" y="290"/>
                  </a:lnTo>
                  <a:lnTo>
                    <a:pt x="621" y="147"/>
                  </a:lnTo>
                  <a:lnTo>
                    <a:pt x="621"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9" name="Google Shape;539;p40"/>
            <p:cNvSpPr/>
            <p:nvPr/>
          </p:nvSpPr>
          <p:spPr>
            <a:xfrm>
              <a:off x="4142" y="2316"/>
              <a:ext cx="621" cy="290"/>
            </a:xfrm>
            <a:custGeom>
              <a:rect b="b" l="l" r="r" t="t"/>
              <a:pathLst>
                <a:path extrusionOk="0" h="290" w="621">
                  <a:moveTo>
                    <a:pt x="621" y="0"/>
                  </a:moveTo>
                  <a:lnTo>
                    <a:pt x="290" y="0"/>
                  </a:lnTo>
                  <a:lnTo>
                    <a:pt x="0" y="290"/>
                  </a:lnTo>
                  <a:lnTo>
                    <a:pt x="621" y="290"/>
                  </a:lnTo>
                  <a:lnTo>
                    <a:pt x="621" y="147"/>
                  </a:lnTo>
                  <a:lnTo>
                    <a:pt x="621"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0" name="Google Shape;540;p40"/>
            <p:cNvSpPr/>
            <p:nvPr/>
          </p:nvSpPr>
          <p:spPr>
            <a:xfrm>
              <a:off x="4763" y="2176"/>
              <a:ext cx="310" cy="573"/>
            </a:xfrm>
            <a:custGeom>
              <a:rect b="b" l="l" r="r" t="t"/>
              <a:pathLst>
                <a:path extrusionOk="0" h="573" w="310">
                  <a:moveTo>
                    <a:pt x="0" y="0"/>
                  </a:moveTo>
                  <a:lnTo>
                    <a:pt x="0" y="140"/>
                  </a:lnTo>
                  <a:lnTo>
                    <a:pt x="0" y="287"/>
                  </a:lnTo>
                  <a:lnTo>
                    <a:pt x="0" y="430"/>
                  </a:lnTo>
                  <a:lnTo>
                    <a:pt x="0" y="573"/>
                  </a:lnTo>
                  <a:lnTo>
                    <a:pt x="310" y="287"/>
                  </a:lnTo>
                  <a:lnTo>
                    <a:pt x="0"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1" name="Google Shape;541;p40"/>
            <p:cNvSpPr/>
            <p:nvPr/>
          </p:nvSpPr>
          <p:spPr>
            <a:xfrm>
              <a:off x="4763" y="2176"/>
              <a:ext cx="310" cy="573"/>
            </a:xfrm>
            <a:custGeom>
              <a:rect b="b" l="l" r="r" t="t"/>
              <a:pathLst>
                <a:path extrusionOk="0" h="573" w="310">
                  <a:moveTo>
                    <a:pt x="0" y="0"/>
                  </a:moveTo>
                  <a:lnTo>
                    <a:pt x="0" y="140"/>
                  </a:lnTo>
                  <a:lnTo>
                    <a:pt x="0" y="287"/>
                  </a:lnTo>
                  <a:lnTo>
                    <a:pt x="0" y="430"/>
                  </a:lnTo>
                  <a:lnTo>
                    <a:pt x="0" y="573"/>
                  </a:lnTo>
                  <a:lnTo>
                    <a:pt x="310" y="287"/>
                  </a:lnTo>
                  <a:lnTo>
                    <a:pt x="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2" name="Google Shape;542;p40"/>
            <p:cNvSpPr/>
            <p:nvPr/>
          </p:nvSpPr>
          <p:spPr>
            <a:xfrm>
              <a:off x="3079" y="2888"/>
              <a:ext cx="291" cy="1436"/>
            </a:xfrm>
            <a:custGeom>
              <a:rect b="b" l="l" r="r" t="t"/>
              <a:pathLst>
                <a:path extrusionOk="0" h="1436" w="291">
                  <a:moveTo>
                    <a:pt x="0" y="0"/>
                  </a:moveTo>
                  <a:lnTo>
                    <a:pt x="0" y="1436"/>
                  </a:lnTo>
                  <a:lnTo>
                    <a:pt x="291" y="1436"/>
                  </a:lnTo>
                  <a:lnTo>
                    <a:pt x="291" y="291"/>
                  </a:lnTo>
                  <a:lnTo>
                    <a:pt x="0" y="0"/>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3" name="Google Shape;543;p40"/>
            <p:cNvSpPr/>
            <p:nvPr/>
          </p:nvSpPr>
          <p:spPr>
            <a:xfrm>
              <a:off x="3079" y="2888"/>
              <a:ext cx="291" cy="1436"/>
            </a:xfrm>
            <a:custGeom>
              <a:rect b="b" l="l" r="r" t="t"/>
              <a:pathLst>
                <a:path extrusionOk="0" h="1436" w="291">
                  <a:moveTo>
                    <a:pt x="0" y="0"/>
                  </a:moveTo>
                  <a:lnTo>
                    <a:pt x="0" y="1436"/>
                  </a:lnTo>
                  <a:lnTo>
                    <a:pt x="291" y="1436"/>
                  </a:lnTo>
                  <a:lnTo>
                    <a:pt x="291" y="291"/>
                  </a:lnTo>
                  <a:lnTo>
                    <a:pt x="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4" name="Google Shape;544;p40"/>
            <p:cNvSpPr/>
            <p:nvPr/>
          </p:nvSpPr>
          <p:spPr>
            <a:xfrm>
              <a:off x="3079" y="2888"/>
              <a:ext cx="291" cy="1436"/>
            </a:xfrm>
            <a:custGeom>
              <a:rect b="b" l="l" r="r" t="t"/>
              <a:pathLst>
                <a:path extrusionOk="0" h="1436" w="291">
                  <a:moveTo>
                    <a:pt x="0" y="0"/>
                  </a:moveTo>
                  <a:lnTo>
                    <a:pt x="0" y="1436"/>
                  </a:lnTo>
                  <a:lnTo>
                    <a:pt x="291" y="1436"/>
                  </a:lnTo>
                  <a:lnTo>
                    <a:pt x="291" y="291"/>
                  </a:lnTo>
                  <a:lnTo>
                    <a:pt x="0" y="0"/>
                  </a:lnTo>
                  <a:close/>
                </a:path>
              </a:pathLst>
            </a:custGeom>
            <a:solidFill>
              <a:srgbClr val="A91D0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5" name="Google Shape;545;p40"/>
            <p:cNvSpPr/>
            <p:nvPr/>
          </p:nvSpPr>
          <p:spPr>
            <a:xfrm>
              <a:off x="3079" y="2888"/>
              <a:ext cx="291" cy="1436"/>
            </a:xfrm>
            <a:custGeom>
              <a:rect b="b" l="l" r="r" t="t"/>
              <a:pathLst>
                <a:path extrusionOk="0" h="1436" w="291">
                  <a:moveTo>
                    <a:pt x="0" y="0"/>
                  </a:moveTo>
                  <a:lnTo>
                    <a:pt x="0" y="1436"/>
                  </a:lnTo>
                  <a:lnTo>
                    <a:pt x="291" y="1436"/>
                  </a:lnTo>
                  <a:lnTo>
                    <a:pt x="291" y="291"/>
                  </a:lnTo>
                  <a:lnTo>
                    <a:pt x="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6" name="Google Shape;546;p40"/>
            <p:cNvSpPr/>
            <p:nvPr/>
          </p:nvSpPr>
          <p:spPr>
            <a:xfrm>
              <a:off x="2804" y="2888"/>
              <a:ext cx="566" cy="291"/>
            </a:xfrm>
            <a:custGeom>
              <a:rect b="b" l="l" r="r" t="t"/>
              <a:pathLst>
                <a:path extrusionOk="0" h="291" w="566">
                  <a:moveTo>
                    <a:pt x="0" y="291"/>
                  </a:moveTo>
                  <a:lnTo>
                    <a:pt x="566" y="291"/>
                  </a:lnTo>
                  <a:lnTo>
                    <a:pt x="275" y="0"/>
                  </a:lnTo>
                  <a:lnTo>
                    <a:pt x="0" y="0"/>
                  </a:lnTo>
                  <a:lnTo>
                    <a:pt x="0" y="291"/>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7" name="Google Shape;547;p40"/>
            <p:cNvSpPr/>
            <p:nvPr/>
          </p:nvSpPr>
          <p:spPr>
            <a:xfrm>
              <a:off x="2804" y="2888"/>
              <a:ext cx="566" cy="291"/>
            </a:xfrm>
            <a:custGeom>
              <a:rect b="b" l="l" r="r" t="t"/>
              <a:pathLst>
                <a:path extrusionOk="0" h="291" w="566">
                  <a:moveTo>
                    <a:pt x="0" y="291"/>
                  </a:moveTo>
                  <a:lnTo>
                    <a:pt x="566" y="291"/>
                  </a:lnTo>
                  <a:lnTo>
                    <a:pt x="275" y="0"/>
                  </a:lnTo>
                  <a:lnTo>
                    <a:pt x="0" y="0"/>
                  </a:lnTo>
                  <a:lnTo>
                    <a:pt x="0" y="291"/>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8" name="Google Shape;548;p40"/>
            <p:cNvSpPr/>
            <p:nvPr/>
          </p:nvSpPr>
          <p:spPr>
            <a:xfrm>
              <a:off x="2526" y="2749"/>
              <a:ext cx="314" cy="573"/>
            </a:xfrm>
            <a:custGeom>
              <a:rect b="b" l="l" r="r" t="t"/>
              <a:pathLst>
                <a:path extrusionOk="0" h="573" w="314">
                  <a:moveTo>
                    <a:pt x="0" y="286"/>
                  </a:moveTo>
                  <a:lnTo>
                    <a:pt x="314" y="0"/>
                  </a:lnTo>
                  <a:lnTo>
                    <a:pt x="314" y="286"/>
                  </a:lnTo>
                  <a:lnTo>
                    <a:pt x="314" y="573"/>
                  </a:lnTo>
                  <a:lnTo>
                    <a:pt x="0" y="286"/>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9" name="Google Shape;549;p40"/>
            <p:cNvSpPr/>
            <p:nvPr/>
          </p:nvSpPr>
          <p:spPr>
            <a:xfrm>
              <a:off x="2526" y="2749"/>
              <a:ext cx="314" cy="573"/>
            </a:xfrm>
            <a:custGeom>
              <a:rect b="b" l="l" r="r" t="t"/>
              <a:pathLst>
                <a:path extrusionOk="0" h="573" w="314">
                  <a:moveTo>
                    <a:pt x="0" y="286"/>
                  </a:moveTo>
                  <a:lnTo>
                    <a:pt x="314" y="0"/>
                  </a:lnTo>
                  <a:lnTo>
                    <a:pt x="314" y="286"/>
                  </a:lnTo>
                  <a:lnTo>
                    <a:pt x="314" y="573"/>
                  </a:lnTo>
                  <a:lnTo>
                    <a:pt x="0" y="286"/>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50" name="Google Shape;550;p40"/>
            <p:cNvSpPr/>
            <p:nvPr/>
          </p:nvSpPr>
          <p:spPr>
            <a:xfrm>
              <a:off x="2526" y="2749"/>
              <a:ext cx="314" cy="573"/>
            </a:xfrm>
            <a:custGeom>
              <a:rect b="b" l="l" r="r" t="t"/>
              <a:pathLst>
                <a:path extrusionOk="0" h="573" w="314">
                  <a:moveTo>
                    <a:pt x="0" y="286"/>
                  </a:moveTo>
                  <a:lnTo>
                    <a:pt x="314" y="573"/>
                  </a:lnTo>
                  <a:lnTo>
                    <a:pt x="314" y="573"/>
                  </a:lnTo>
                  <a:lnTo>
                    <a:pt x="0" y="286"/>
                  </a:lnTo>
                  <a:close/>
                  <a:moveTo>
                    <a:pt x="314" y="0"/>
                  </a:moveTo>
                  <a:lnTo>
                    <a:pt x="0" y="286"/>
                  </a:lnTo>
                  <a:lnTo>
                    <a:pt x="314" y="0"/>
                  </a:lnTo>
                  <a:lnTo>
                    <a:pt x="314" y="0"/>
                  </a:lnTo>
                  <a:close/>
                </a:path>
              </a:pathLst>
            </a:custGeom>
            <a:solidFill>
              <a:srgbClr val="F2F1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51" name="Google Shape;551;p40"/>
            <p:cNvSpPr/>
            <p:nvPr/>
          </p:nvSpPr>
          <p:spPr>
            <a:xfrm>
              <a:off x="2526" y="2749"/>
              <a:ext cx="314" cy="573"/>
            </a:xfrm>
            <a:custGeom>
              <a:rect b="b" l="l" r="r" t="t"/>
              <a:pathLst>
                <a:path extrusionOk="0" h="573" w="314">
                  <a:moveTo>
                    <a:pt x="0" y="286"/>
                  </a:moveTo>
                  <a:lnTo>
                    <a:pt x="314" y="573"/>
                  </a:lnTo>
                  <a:lnTo>
                    <a:pt x="314" y="573"/>
                  </a:lnTo>
                  <a:lnTo>
                    <a:pt x="0" y="286"/>
                  </a:lnTo>
                  <a:moveTo>
                    <a:pt x="314" y="0"/>
                  </a:moveTo>
                  <a:lnTo>
                    <a:pt x="0" y="286"/>
                  </a:lnTo>
                  <a:lnTo>
                    <a:pt x="314" y="0"/>
                  </a:lnTo>
                  <a:lnTo>
                    <a:pt x="314"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52" name="Google Shape;552;p40"/>
            <p:cNvSpPr/>
            <p:nvPr/>
          </p:nvSpPr>
          <p:spPr>
            <a:xfrm>
              <a:off x="2840" y="2888"/>
              <a:ext cx="530" cy="291"/>
            </a:xfrm>
            <a:custGeom>
              <a:rect b="b" l="l" r="r" t="t"/>
              <a:pathLst>
                <a:path extrusionOk="0" h="291" w="530">
                  <a:moveTo>
                    <a:pt x="239" y="0"/>
                  </a:moveTo>
                  <a:lnTo>
                    <a:pt x="0" y="0"/>
                  </a:lnTo>
                  <a:lnTo>
                    <a:pt x="0" y="147"/>
                  </a:lnTo>
                  <a:lnTo>
                    <a:pt x="0" y="291"/>
                  </a:lnTo>
                  <a:lnTo>
                    <a:pt x="530" y="291"/>
                  </a:lnTo>
                  <a:lnTo>
                    <a:pt x="239"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53" name="Google Shape;553;p40"/>
            <p:cNvSpPr/>
            <p:nvPr/>
          </p:nvSpPr>
          <p:spPr>
            <a:xfrm>
              <a:off x="2840" y="2888"/>
              <a:ext cx="530" cy="291"/>
            </a:xfrm>
            <a:custGeom>
              <a:rect b="b" l="l" r="r" t="t"/>
              <a:pathLst>
                <a:path extrusionOk="0" h="291" w="530">
                  <a:moveTo>
                    <a:pt x="239" y="0"/>
                  </a:moveTo>
                  <a:lnTo>
                    <a:pt x="0" y="0"/>
                  </a:lnTo>
                  <a:lnTo>
                    <a:pt x="0" y="147"/>
                  </a:lnTo>
                  <a:lnTo>
                    <a:pt x="0" y="291"/>
                  </a:lnTo>
                  <a:lnTo>
                    <a:pt x="530" y="291"/>
                  </a:lnTo>
                  <a:lnTo>
                    <a:pt x="239"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54" name="Google Shape;554;p40"/>
            <p:cNvSpPr/>
            <p:nvPr/>
          </p:nvSpPr>
          <p:spPr>
            <a:xfrm>
              <a:off x="2526" y="2749"/>
              <a:ext cx="314" cy="573"/>
            </a:xfrm>
            <a:custGeom>
              <a:rect b="b" l="l" r="r" t="t"/>
              <a:pathLst>
                <a:path extrusionOk="0" h="573" w="314">
                  <a:moveTo>
                    <a:pt x="314" y="0"/>
                  </a:moveTo>
                  <a:lnTo>
                    <a:pt x="0" y="286"/>
                  </a:lnTo>
                  <a:lnTo>
                    <a:pt x="314" y="573"/>
                  </a:lnTo>
                  <a:lnTo>
                    <a:pt x="314" y="430"/>
                  </a:lnTo>
                  <a:lnTo>
                    <a:pt x="314" y="286"/>
                  </a:lnTo>
                  <a:lnTo>
                    <a:pt x="314" y="139"/>
                  </a:lnTo>
                  <a:lnTo>
                    <a:pt x="314" y="139"/>
                  </a:lnTo>
                  <a:lnTo>
                    <a:pt x="31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55" name="Google Shape;555;p40"/>
            <p:cNvSpPr/>
            <p:nvPr/>
          </p:nvSpPr>
          <p:spPr>
            <a:xfrm>
              <a:off x="2526" y="2749"/>
              <a:ext cx="314" cy="573"/>
            </a:xfrm>
            <a:custGeom>
              <a:rect b="b" l="l" r="r" t="t"/>
              <a:pathLst>
                <a:path extrusionOk="0" h="573" w="314">
                  <a:moveTo>
                    <a:pt x="314" y="0"/>
                  </a:moveTo>
                  <a:lnTo>
                    <a:pt x="0" y="286"/>
                  </a:lnTo>
                  <a:lnTo>
                    <a:pt x="314" y="573"/>
                  </a:lnTo>
                  <a:lnTo>
                    <a:pt x="314" y="430"/>
                  </a:lnTo>
                  <a:lnTo>
                    <a:pt x="314" y="286"/>
                  </a:lnTo>
                  <a:lnTo>
                    <a:pt x="314" y="139"/>
                  </a:lnTo>
                  <a:lnTo>
                    <a:pt x="314" y="139"/>
                  </a:lnTo>
                  <a:lnTo>
                    <a:pt x="314"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sp>
        <p:nvSpPr>
          <p:cNvPr id="556" name="Google Shape;556;p40"/>
          <p:cNvSpPr txBox="1"/>
          <p:nvPr/>
        </p:nvSpPr>
        <p:spPr>
          <a:xfrm>
            <a:off x="9019777" y="3395457"/>
            <a:ext cx="2726860" cy="12514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sit amet, consectetur adipiscing elit. Curabitur elementum posuere pretium. </a:t>
            </a:r>
            <a:endParaRPr/>
          </a:p>
        </p:txBody>
      </p:sp>
      <p:sp>
        <p:nvSpPr>
          <p:cNvPr id="557" name="Google Shape;557;p40"/>
          <p:cNvSpPr txBox="1"/>
          <p:nvPr/>
        </p:nvSpPr>
        <p:spPr>
          <a:xfrm>
            <a:off x="8608549" y="1896281"/>
            <a:ext cx="2814825" cy="108622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sit amet, consectetur adipiscing elit. Curabitur elementum posuere pretium. </a:t>
            </a:r>
            <a:endParaRPr/>
          </a:p>
        </p:txBody>
      </p:sp>
      <p:sp>
        <p:nvSpPr>
          <p:cNvPr id="558" name="Google Shape;558;p40"/>
          <p:cNvSpPr txBox="1"/>
          <p:nvPr/>
        </p:nvSpPr>
        <p:spPr>
          <a:xfrm>
            <a:off x="862426" y="4269439"/>
            <a:ext cx="2501535" cy="1250681"/>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sit amet, consectetur adipiscing elit. Curabitur elementum posuere pretium. </a:t>
            </a:r>
            <a:endParaRPr/>
          </a:p>
        </p:txBody>
      </p:sp>
      <p:sp>
        <p:nvSpPr>
          <p:cNvPr id="559" name="Google Shape;559;p40"/>
          <p:cNvSpPr txBox="1"/>
          <p:nvPr/>
        </p:nvSpPr>
        <p:spPr>
          <a:xfrm>
            <a:off x="1188923" y="2825417"/>
            <a:ext cx="2418263" cy="1132553"/>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sit amet, consectetur adipiscing elit. Curabitur elementum posuere pretium. </a:t>
            </a:r>
            <a:endParaRPr/>
          </a:p>
        </p:txBody>
      </p:sp>
      <p:grpSp>
        <p:nvGrpSpPr>
          <p:cNvPr id="560" name="Google Shape;560;p40"/>
          <p:cNvGrpSpPr/>
          <p:nvPr/>
        </p:nvGrpSpPr>
        <p:grpSpPr>
          <a:xfrm>
            <a:off x="3307700" y="4358617"/>
            <a:ext cx="823913" cy="823913"/>
            <a:chOff x="6832990" y="2145682"/>
            <a:chExt cx="823913" cy="823913"/>
          </a:xfrm>
        </p:grpSpPr>
        <p:sp>
          <p:nvSpPr>
            <p:cNvPr id="561" name="Google Shape;561;p40"/>
            <p:cNvSpPr/>
            <p:nvPr/>
          </p:nvSpPr>
          <p:spPr>
            <a:xfrm>
              <a:off x="6832990" y="2145682"/>
              <a:ext cx="823913" cy="823913"/>
            </a:xfrm>
            <a:prstGeom prst="ellipse">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62" name="Google Shape;562;p40"/>
            <p:cNvSpPr/>
            <p:nvPr/>
          </p:nvSpPr>
          <p:spPr>
            <a:xfrm>
              <a:off x="7099504" y="2364371"/>
              <a:ext cx="290883" cy="386534"/>
            </a:xfrm>
            <a:custGeom>
              <a:rect b="b" l="l" r="r" t="t"/>
              <a:pathLst>
                <a:path extrusionOk="0" h="256" w="192">
                  <a:moveTo>
                    <a:pt x="168" y="64"/>
                  </a:moveTo>
                  <a:cubicBezTo>
                    <a:pt x="168" y="40"/>
                    <a:pt x="168" y="40"/>
                    <a:pt x="168" y="40"/>
                  </a:cubicBezTo>
                  <a:cubicBezTo>
                    <a:pt x="184" y="40"/>
                    <a:pt x="184" y="40"/>
                    <a:pt x="184" y="40"/>
                  </a:cubicBezTo>
                  <a:cubicBezTo>
                    <a:pt x="188" y="40"/>
                    <a:pt x="192" y="36"/>
                    <a:pt x="192" y="32"/>
                  </a:cubicBezTo>
                  <a:cubicBezTo>
                    <a:pt x="192" y="8"/>
                    <a:pt x="192" y="8"/>
                    <a:pt x="192" y="8"/>
                  </a:cubicBezTo>
                  <a:cubicBezTo>
                    <a:pt x="192" y="4"/>
                    <a:pt x="188" y="0"/>
                    <a:pt x="184" y="0"/>
                  </a:cubicBezTo>
                  <a:cubicBezTo>
                    <a:pt x="8" y="0"/>
                    <a:pt x="8" y="0"/>
                    <a:pt x="8" y="0"/>
                  </a:cubicBezTo>
                  <a:cubicBezTo>
                    <a:pt x="4" y="0"/>
                    <a:pt x="0" y="4"/>
                    <a:pt x="0" y="8"/>
                  </a:cubicBezTo>
                  <a:cubicBezTo>
                    <a:pt x="0" y="32"/>
                    <a:pt x="0" y="32"/>
                    <a:pt x="0" y="32"/>
                  </a:cubicBezTo>
                  <a:cubicBezTo>
                    <a:pt x="0" y="36"/>
                    <a:pt x="4" y="40"/>
                    <a:pt x="8" y="40"/>
                  </a:cubicBezTo>
                  <a:cubicBezTo>
                    <a:pt x="24" y="40"/>
                    <a:pt x="24" y="40"/>
                    <a:pt x="24" y="40"/>
                  </a:cubicBezTo>
                  <a:cubicBezTo>
                    <a:pt x="24" y="64"/>
                    <a:pt x="24" y="64"/>
                    <a:pt x="24" y="64"/>
                  </a:cubicBezTo>
                  <a:cubicBezTo>
                    <a:pt x="24" y="92"/>
                    <a:pt x="40" y="116"/>
                    <a:pt x="63" y="128"/>
                  </a:cubicBezTo>
                  <a:cubicBezTo>
                    <a:pt x="40" y="140"/>
                    <a:pt x="24" y="164"/>
                    <a:pt x="24" y="192"/>
                  </a:cubicBezTo>
                  <a:cubicBezTo>
                    <a:pt x="24" y="216"/>
                    <a:pt x="24" y="216"/>
                    <a:pt x="24" y="216"/>
                  </a:cubicBezTo>
                  <a:cubicBezTo>
                    <a:pt x="8" y="216"/>
                    <a:pt x="8" y="216"/>
                    <a:pt x="8" y="216"/>
                  </a:cubicBezTo>
                  <a:cubicBezTo>
                    <a:pt x="4" y="216"/>
                    <a:pt x="0" y="220"/>
                    <a:pt x="0" y="224"/>
                  </a:cubicBezTo>
                  <a:cubicBezTo>
                    <a:pt x="0" y="248"/>
                    <a:pt x="0" y="248"/>
                    <a:pt x="0" y="248"/>
                  </a:cubicBezTo>
                  <a:cubicBezTo>
                    <a:pt x="0" y="252"/>
                    <a:pt x="4" y="256"/>
                    <a:pt x="8" y="256"/>
                  </a:cubicBezTo>
                  <a:cubicBezTo>
                    <a:pt x="184" y="256"/>
                    <a:pt x="184" y="256"/>
                    <a:pt x="184" y="256"/>
                  </a:cubicBezTo>
                  <a:cubicBezTo>
                    <a:pt x="188" y="256"/>
                    <a:pt x="192" y="252"/>
                    <a:pt x="192" y="248"/>
                  </a:cubicBezTo>
                  <a:cubicBezTo>
                    <a:pt x="192" y="224"/>
                    <a:pt x="192" y="224"/>
                    <a:pt x="192" y="224"/>
                  </a:cubicBezTo>
                  <a:cubicBezTo>
                    <a:pt x="192" y="220"/>
                    <a:pt x="188" y="216"/>
                    <a:pt x="184" y="216"/>
                  </a:cubicBezTo>
                  <a:cubicBezTo>
                    <a:pt x="168" y="216"/>
                    <a:pt x="168" y="216"/>
                    <a:pt x="168" y="216"/>
                  </a:cubicBezTo>
                  <a:cubicBezTo>
                    <a:pt x="168" y="192"/>
                    <a:pt x="168" y="192"/>
                    <a:pt x="168" y="192"/>
                  </a:cubicBezTo>
                  <a:cubicBezTo>
                    <a:pt x="168" y="164"/>
                    <a:pt x="152" y="140"/>
                    <a:pt x="129" y="128"/>
                  </a:cubicBezTo>
                  <a:cubicBezTo>
                    <a:pt x="152" y="116"/>
                    <a:pt x="168" y="92"/>
                    <a:pt x="168" y="64"/>
                  </a:cubicBezTo>
                  <a:close/>
                  <a:moveTo>
                    <a:pt x="16" y="16"/>
                  </a:moveTo>
                  <a:cubicBezTo>
                    <a:pt x="176" y="16"/>
                    <a:pt x="176" y="16"/>
                    <a:pt x="176" y="16"/>
                  </a:cubicBezTo>
                  <a:cubicBezTo>
                    <a:pt x="176" y="24"/>
                    <a:pt x="176" y="24"/>
                    <a:pt x="176" y="24"/>
                  </a:cubicBezTo>
                  <a:cubicBezTo>
                    <a:pt x="16" y="24"/>
                    <a:pt x="16" y="24"/>
                    <a:pt x="16" y="24"/>
                  </a:cubicBezTo>
                  <a:lnTo>
                    <a:pt x="16" y="16"/>
                  </a:lnTo>
                  <a:close/>
                  <a:moveTo>
                    <a:pt x="176" y="240"/>
                  </a:moveTo>
                  <a:cubicBezTo>
                    <a:pt x="16" y="240"/>
                    <a:pt x="16" y="240"/>
                    <a:pt x="16" y="240"/>
                  </a:cubicBezTo>
                  <a:cubicBezTo>
                    <a:pt x="16" y="232"/>
                    <a:pt x="16" y="232"/>
                    <a:pt x="16" y="232"/>
                  </a:cubicBezTo>
                  <a:cubicBezTo>
                    <a:pt x="176" y="232"/>
                    <a:pt x="176" y="232"/>
                    <a:pt x="176" y="232"/>
                  </a:cubicBezTo>
                  <a:lnTo>
                    <a:pt x="176" y="240"/>
                  </a:lnTo>
                  <a:close/>
                  <a:moveTo>
                    <a:pt x="152" y="192"/>
                  </a:moveTo>
                  <a:cubicBezTo>
                    <a:pt x="152" y="216"/>
                    <a:pt x="152" y="216"/>
                    <a:pt x="152" y="216"/>
                  </a:cubicBezTo>
                  <a:cubicBezTo>
                    <a:pt x="40" y="216"/>
                    <a:pt x="40" y="216"/>
                    <a:pt x="40" y="216"/>
                  </a:cubicBezTo>
                  <a:cubicBezTo>
                    <a:pt x="40" y="192"/>
                    <a:pt x="40" y="192"/>
                    <a:pt x="40" y="192"/>
                  </a:cubicBezTo>
                  <a:cubicBezTo>
                    <a:pt x="40" y="161"/>
                    <a:pt x="65" y="136"/>
                    <a:pt x="96" y="136"/>
                  </a:cubicBezTo>
                  <a:cubicBezTo>
                    <a:pt x="127" y="136"/>
                    <a:pt x="152" y="161"/>
                    <a:pt x="152" y="192"/>
                  </a:cubicBezTo>
                  <a:close/>
                  <a:moveTo>
                    <a:pt x="96" y="120"/>
                  </a:moveTo>
                  <a:cubicBezTo>
                    <a:pt x="65" y="120"/>
                    <a:pt x="40" y="95"/>
                    <a:pt x="40" y="64"/>
                  </a:cubicBezTo>
                  <a:cubicBezTo>
                    <a:pt x="40" y="40"/>
                    <a:pt x="40" y="40"/>
                    <a:pt x="40" y="40"/>
                  </a:cubicBezTo>
                  <a:cubicBezTo>
                    <a:pt x="152" y="40"/>
                    <a:pt x="152" y="40"/>
                    <a:pt x="152" y="40"/>
                  </a:cubicBezTo>
                  <a:cubicBezTo>
                    <a:pt x="152" y="64"/>
                    <a:pt x="152" y="64"/>
                    <a:pt x="152" y="64"/>
                  </a:cubicBezTo>
                  <a:cubicBezTo>
                    <a:pt x="152" y="95"/>
                    <a:pt x="127" y="120"/>
                    <a:pt x="96" y="12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nvGrpSpPr>
          <p:cNvPr id="563" name="Google Shape;563;p40"/>
          <p:cNvGrpSpPr/>
          <p:nvPr/>
        </p:nvGrpSpPr>
        <p:grpSpPr>
          <a:xfrm>
            <a:off x="3615795" y="2982501"/>
            <a:ext cx="823913" cy="823913"/>
            <a:chOff x="6869481" y="3174886"/>
            <a:chExt cx="823913" cy="823913"/>
          </a:xfrm>
        </p:grpSpPr>
        <p:sp>
          <p:nvSpPr>
            <p:cNvPr id="564" name="Google Shape;564;p40"/>
            <p:cNvSpPr/>
            <p:nvPr/>
          </p:nvSpPr>
          <p:spPr>
            <a:xfrm>
              <a:off x="6869481" y="3174886"/>
              <a:ext cx="823913" cy="823913"/>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nvGrpSpPr>
            <p:cNvPr id="565" name="Google Shape;565;p40"/>
            <p:cNvGrpSpPr/>
            <p:nvPr/>
          </p:nvGrpSpPr>
          <p:grpSpPr>
            <a:xfrm>
              <a:off x="7099504" y="3437424"/>
              <a:ext cx="386534" cy="314469"/>
              <a:chOff x="6275559" y="2434671"/>
              <a:chExt cx="386534" cy="314469"/>
            </a:xfrm>
          </p:grpSpPr>
          <p:sp>
            <p:nvSpPr>
              <p:cNvPr id="566" name="Google Shape;566;p40"/>
              <p:cNvSpPr/>
              <p:nvPr/>
            </p:nvSpPr>
            <p:spPr>
              <a:xfrm>
                <a:off x="6275559" y="2434671"/>
                <a:ext cx="386534" cy="314469"/>
              </a:xfrm>
              <a:custGeom>
                <a:rect b="b" l="l" r="r" t="t"/>
                <a:pathLst>
                  <a:path extrusionOk="0" h="208" w="256">
                    <a:moveTo>
                      <a:pt x="248" y="0"/>
                    </a:moveTo>
                    <a:cubicBezTo>
                      <a:pt x="40" y="0"/>
                      <a:pt x="40" y="0"/>
                      <a:pt x="40" y="0"/>
                    </a:cubicBezTo>
                    <a:cubicBezTo>
                      <a:pt x="36" y="0"/>
                      <a:pt x="32" y="4"/>
                      <a:pt x="32" y="8"/>
                    </a:cubicBezTo>
                    <a:cubicBezTo>
                      <a:pt x="32" y="32"/>
                      <a:pt x="32" y="32"/>
                      <a:pt x="32" y="32"/>
                    </a:cubicBezTo>
                    <a:cubicBezTo>
                      <a:pt x="8" y="32"/>
                      <a:pt x="8" y="32"/>
                      <a:pt x="8" y="32"/>
                    </a:cubicBezTo>
                    <a:cubicBezTo>
                      <a:pt x="4" y="32"/>
                      <a:pt x="0" y="36"/>
                      <a:pt x="0" y="40"/>
                    </a:cubicBezTo>
                    <a:cubicBezTo>
                      <a:pt x="0" y="200"/>
                      <a:pt x="0" y="200"/>
                      <a:pt x="0" y="200"/>
                    </a:cubicBezTo>
                    <a:cubicBezTo>
                      <a:pt x="0" y="204"/>
                      <a:pt x="4" y="208"/>
                      <a:pt x="8" y="208"/>
                    </a:cubicBezTo>
                    <a:cubicBezTo>
                      <a:pt x="216" y="208"/>
                      <a:pt x="216" y="208"/>
                      <a:pt x="216" y="208"/>
                    </a:cubicBezTo>
                    <a:cubicBezTo>
                      <a:pt x="220" y="208"/>
                      <a:pt x="224" y="204"/>
                      <a:pt x="224" y="200"/>
                    </a:cubicBezTo>
                    <a:cubicBezTo>
                      <a:pt x="224" y="176"/>
                      <a:pt x="224" y="176"/>
                      <a:pt x="224" y="176"/>
                    </a:cubicBezTo>
                    <a:cubicBezTo>
                      <a:pt x="248" y="176"/>
                      <a:pt x="248" y="176"/>
                      <a:pt x="248" y="176"/>
                    </a:cubicBezTo>
                    <a:cubicBezTo>
                      <a:pt x="252" y="176"/>
                      <a:pt x="256" y="172"/>
                      <a:pt x="256" y="168"/>
                    </a:cubicBezTo>
                    <a:cubicBezTo>
                      <a:pt x="256" y="8"/>
                      <a:pt x="256" y="8"/>
                      <a:pt x="256" y="8"/>
                    </a:cubicBezTo>
                    <a:cubicBezTo>
                      <a:pt x="256" y="4"/>
                      <a:pt x="252" y="0"/>
                      <a:pt x="248" y="0"/>
                    </a:cubicBezTo>
                    <a:close/>
                    <a:moveTo>
                      <a:pt x="208" y="48"/>
                    </a:moveTo>
                    <a:cubicBezTo>
                      <a:pt x="208" y="175"/>
                      <a:pt x="208" y="175"/>
                      <a:pt x="208" y="175"/>
                    </a:cubicBezTo>
                    <a:cubicBezTo>
                      <a:pt x="165" y="138"/>
                      <a:pt x="165" y="138"/>
                      <a:pt x="165" y="138"/>
                    </a:cubicBezTo>
                    <a:cubicBezTo>
                      <a:pt x="163" y="136"/>
                      <a:pt x="159" y="135"/>
                      <a:pt x="156" y="137"/>
                    </a:cubicBezTo>
                    <a:cubicBezTo>
                      <a:pt x="122" y="158"/>
                      <a:pt x="122" y="158"/>
                      <a:pt x="122" y="158"/>
                    </a:cubicBezTo>
                    <a:cubicBezTo>
                      <a:pt x="70" y="99"/>
                      <a:pt x="70" y="99"/>
                      <a:pt x="70" y="99"/>
                    </a:cubicBezTo>
                    <a:cubicBezTo>
                      <a:pt x="69" y="97"/>
                      <a:pt x="66" y="96"/>
                      <a:pt x="64" y="96"/>
                    </a:cubicBezTo>
                    <a:cubicBezTo>
                      <a:pt x="62" y="96"/>
                      <a:pt x="60" y="97"/>
                      <a:pt x="58" y="98"/>
                    </a:cubicBezTo>
                    <a:cubicBezTo>
                      <a:pt x="16" y="141"/>
                      <a:pt x="16" y="141"/>
                      <a:pt x="16" y="141"/>
                    </a:cubicBezTo>
                    <a:cubicBezTo>
                      <a:pt x="16" y="48"/>
                      <a:pt x="16" y="48"/>
                      <a:pt x="16" y="48"/>
                    </a:cubicBezTo>
                    <a:lnTo>
                      <a:pt x="208" y="48"/>
                    </a:lnTo>
                    <a:close/>
                    <a:moveTo>
                      <a:pt x="16" y="163"/>
                    </a:moveTo>
                    <a:cubicBezTo>
                      <a:pt x="64" y="116"/>
                      <a:pt x="64" y="116"/>
                      <a:pt x="64" y="116"/>
                    </a:cubicBezTo>
                    <a:cubicBezTo>
                      <a:pt x="114" y="173"/>
                      <a:pt x="114" y="173"/>
                      <a:pt x="114" y="173"/>
                    </a:cubicBezTo>
                    <a:cubicBezTo>
                      <a:pt x="117" y="176"/>
                      <a:pt x="121" y="177"/>
                      <a:pt x="124" y="175"/>
                    </a:cubicBezTo>
                    <a:cubicBezTo>
                      <a:pt x="159" y="154"/>
                      <a:pt x="159" y="154"/>
                      <a:pt x="159" y="154"/>
                    </a:cubicBezTo>
                    <a:cubicBezTo>
                      <a:pt x="204" y="192"/>
                      <a:pt x="204" y="192"/>
                      <a:pt x="204" y="192"/>
                    </a:cubicBezTo>
                    <a:cubicBezTo>
                      <a:pt x="16" y="192"/>
                      <a:pt x="16" y="192"/>
                      <a:pt x="16" y="192"/>
                    </a:cubicBezTo>
                    <a:lnTo>
                      <a:pt x="16" y="163"/>
                    </a:lnTo>
                    <a:close/>
                    <a:moveTo>
                      <a:pt x="240" y="160"/>
                    </a:moveTo>
                    <a:cubicBezTo>
                      <a:pt x="224" y="160"/>
                      <a:pt x="224" y="160"/>
                      <a:pt x="224" y="160"/>
                    </a:cubicBezTo>
                    <a:cubicBezTo>
                      <a:pt x="224" y="40"/>
                      <a:pt x="224" y="40"/>
                      <a:pt x="224" y="40"/>
                    </a:cubicBezTo>
                    <a:cubicBezTo>
                      <a:pt x="224" y="36"/>
                      <a:pt x="220" y="32"/>
                      <a:pt x="216" y="32"/>
                    </a:cubicBezTo>
                    <a:cubicBezTo>
                      <a:pt x="48" y="32"/>
                      <a:pt x="48" y="32"/>
                      <a:pt x="48" y="32"/>
                    </a:cubicBezTo>
                    <a:cubicBezTo>
                      <a:pt x="48" y="16"/>
                      <a:pt x="48" y="16"/>
                      <a:pt x="48" y="16"/>
                    </a:cubicBezTo>
                    <a:cubicBezTo>
                      <a:pt x="240" y="16"/>
                      <a:pt x="240" y="16"/>
                      <a:pt x="240" y="16"/>
                    </a:cubicBezTo>
                    <a:lnTo>
                      <a:pt x="240" y="16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67" name="Google Shape;567;p40"/>
              <p:cNvSpPr/>
              <p:nvPr/>
            </p:nvSpPr>
            <p:spPr>
              <a:xfrm>
                <a:off x="6481274" y="2531633"/>
                <a:ext cx="83858" cy="85169"/>
              </a:xfrm>
              <a:custGeom>
                <a:rect b="b" l="l" r="r" t="t"/>
                <a:pathLst>
                  <a:path extrusionOk="0" h="56" w="56">
                    <a:moveTo>
                      <a:pt x="28" y="56"/>
                    </a:moveTo>
                    <a:cubicBezTo>
                      <a:pt x="43" y="56"/>
                      <a:pt x="56" y="43"/>
                      <a:pt x="56" y="28"/>
                    </a:cubicBezTo>
                    <a:cubicBezTo>
                      <a:pt x="56" y="13"/>
                      <a:pt x="43" y="0"/>
                      <a:pt x="28" y="0"/>
                    </a:cubicBezTo>
                    <a:cubicBezTo>
                      <a:pt x="13" y="0"/>
                      <a:pt x="0" y="13"/>
                      <a:pt x="0" y="28"/>
                    </a:cubicBezTo>
                    <a:cubicBezTo>
                      <a:pt x="0" y="43"/>
                      <a:pt x="13" y="56"/>
                      <a:pt x="28" y="56"/>
                    </a:cubicBezTo>
                    <a:close/>
                    <a:moveTo>
                      <a:pt x="28" y="16"/>
                    </a:moveTo>
                    <a:cubicBezTo>
                      <a:pt x="35" y="16"/>
                      <a:pt x="40" y="21"/>
                      <a:pt x="40" y="28"/>
                    </a:cubicBezTo>
                    <a:cubicBezTo>
                      <a:pt x="40" y="35"/>
                      <a:pt x="35" y="40"/>
                      <a:pt x="28" y="40"/>
                    </a:cubicBezTo>
                    <a:cubicBezTo>
                      <a:pt x="21" y="40"/>
                      <a:pt x="16" y="35"/>
                      <a:pt x="16" y="28"/>
                    </a:cubicBezTo>
                    <a:cubicBezTo>
                      <a:pt x="16" y="21"/>
                      <a:pt x="21" y="16"/>
                      <a:pt x="28" y="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grpSp>
        <p:nvGrpSpPr>
          <p:cNvPr id="568" name="Google Shape;568;p40"/>
          <p:cNvGrpSpPr/>
          <p:nvPr/>
        </p:nvGrpSpPr>
        <p:grpSpPr>
          <a:xfrm>
            <a:off x="7784662" y="1962939"/>
            <a:ext cx="823913" cy="823913"/>
            <a:chOff x="260855" y="3069088"/>
            <a:chExt cx="823913" cy="823913"/>
          </a:xfrm>
        </p:grpSpPr>
        <p:sp>
          <p:nvSpPr>
            <p:cNvPr id="569" name="Google Shape;569;p40"/>
            <p:cNvSpPr/>
            <p:nvPr/>
          </p:nvSpPr>
          <p:spPr>
            <a:xfrm>
              <a:off x="260855" y="3069088"/>
              <a:ext cx="823913" cy="823913"/>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nvGrpSpPr>
            <p:cNvPr id="570" name="Google Shape;570;p40"/>
            <p:cNvGrpSpPr/>
            <p:nvPr/>
          </p:nvGrpSpPr>
          <p:grpSpPr>
            <a:xfrm>
              <a:off x="496873" y="3273608"/>
              <a:ext cx="386534" cy="386534"/>
              <a:chOff x="9753057" y="3268013"/>
              <a:chExt cx="386534" cy="386534"/>
            </a:xfrm>
          </p:grpSpPr>
          <p:sp>
            <p:nvSpPr>
              <p:cNvPr id="571" name="Google Shape;571;p40"/>
              <p:cNvSpPr/>
              <p:nvPr/>
            </p:nvSpPr>
            <p:spPr>
              <a:xfrm>
                <a:off x="9753057" y="3268013"/>
                <a:ext cx="386534" cy="386534"/>
              </a:xfrm>
              <a:custGeom>
                <a:rect b="b" l="l" r="r" t="t"/>
                <a:pathLst>
                  <a:path extrusionOk="0" h="256" w="256">
                    <a:moveTo>
                      <a:pt x="251" y="97"/>
                    </a:moveTo>
                    <a:cubicBezTo>
                      <a:pt x="216" y="83"/>
                      <a:pt x="216" y="83"/>
                      <a:pt x="216" y="83"/>
                    </a:cubicBezTo>
                    <a:cubicBezTo>
                      <a:pt x="216" y="8"/>
                      <a:pt x="216" y="8"/>
                      <a:pt x="216" y="8"/>
                    </a:cubicBezTo>
                    <a:cubicBezTo>
                      <a:pt x="216" y="4"/>
                      <a:pt x="212" y="0"/>
                      <a:pt x="208" y="0"/>
                    </a:cubicBezTo>
                    <a:cubicBezTo>
                      <a:pt x="48" y="0"/>
                      <a:pt x="48" y="0"/>
                      <a:pt x="48" y="0"/>
                    </a:cubicBezTo>
                    <a:cubicBezTo>
                      <a:pt x="44" y="0"/>
                      <a:pt x="40" y="4"/>
                      <a:pt x="40" y="8"/>
                    </a:cubicBezTo>
                    <a:cubicBezTo>
                      <a:pt x="40" y="83"/>
                      <a:pt x="40" y="83"/>
                      <a:pt x="40" y="83"/>
                    </a:cubicBezTo>
                    <a:cubicBezTo>
                      <a:pt x="5" y="97"/>
                      <a:pt x="5" y="97"/>
                      <a:pt x="5" y="97"/>
                    </a:cubicBezTo>
                    <a:cubicBezTo>
                      <a:pt x="2" y="98"/>
                      <a:pt x="0" y="101"/>
                      <a:pt x="0" y="104"/>
                    </a:cubicBezTo>
                    <a:cubicBezTo>
                      <a:pt x="0" y="104"/>
                      <a:pt x="0" y="104"/>
                      <a:pt x="0" y="104"/>
                    </a:cubicBezTo>
                    <a:cubicBezTo>
                      <a:pt x="0" y="248"/>
                      <a:pt x="0" y="248"/>
                      <a:pt x="0" y="248"/>
                    </a:cubicBezTo>
                    <a:cubicBezTo>
                      <a:pt x="0" y="252"/>
                      <a:pt x="4" y="256"/>
                      <a:pt x="8" y="256"/>
                    </a:cubicBezTo>
                    <a:cubicBezTo>
                      <a:pt x="248" y="256"/>
                      <a:pt x="248" y="256"/>
                      <a:pt x="248" y="256"/>
                    </a:cubicBezTo>
                    <a:cubicBezTo>
                      <a:pt x="252" y="256"/>
                      <a:pt x="256" y="252"/>
                      <a:pt x="256" y="248"/>
                    </a:cubicBezTo>
                    <a:cubicBezTo>
                      <a:pt x="256" y="104"/>
                      <a:pt x="256" y="104"/>
                      <a:pt x="256" y="104"/>
                    </a:cubicBezTo>
                    <a:cubicBezTo>
                      <a:pt x="256" y="104"/>
                      <a:pt x="256" y="104"/>
                      <a:pt x="256" y="104"/>
                    </a:cubicBezTo>
                    <a:cubicBezTo>
                      <a:pt x="256" y="101"/>
                      <a:pt x="254" y="98"/>
                      <a:pt x="251" y="97"/>
                    </a:cubicBezTo>
                    <a:close/>
                    <a:moveTo>
                      <a:pt x="232" y="106"/>
                    </a:moveTo>
                    <a:cubicBezTo>
                      <a:pt x="216" y="116"/>
                      <a:pt x="216" y="116"/>
                      <a:pt x="216" y="116"/>
                    </a:cubicBezTo>
                    <a:cubicBezTo>
                      <a:pt x="216" y="100"/>
                      <a:pt x="216" y="100"/>
                      <a:pt x="216" y="100"/>
                    </a:cubicBezTo>
                    <a:lnTo>
                      <a:pt x="232" y="106"/>
                    </a:lnTo>
                    <a:close/>
                    <a:moveTo>
                      <a:pt x="200" y="16"/>
                    </a:moveTo>
                    <a:cubicBezTo>
                      <a:pt x="200" y="88"/>
                      <a:pt x="200" y="88"/>
                      <a:pt x="200" y="88"/>
                    </a:cubicBezTo>
                    <a:cubicBezTo>
                      <a:pt x="200" y="88"/>
                      <a:pt x="200" y="88"/>
                      <a:pt x="200" y="88"/>
                    </a:cubicBezTo>
                    <a:cubicBezTo>
                      <a:pt x="200" y="126"/>
                      <a:pt x="200" y="126"/>
                      <a:pt x="200" y="126"/>
                    </a:cubicBezTo>
                    <a:cubicBezTo>
                      <a:pt x="128" y="171"/>
                      <a:pt x="128" y="171"/>
                      <a:pt x="128" y="171"/>
                    </a:cubicBezTo>
                    <a:cubicBezTo>
                      <a:pt x="56" y="126"/>
                      <a:pt x="56" y="126"/>
                      <a:pt x="56" y="126"/>
                    </a:cubicBezTo>
                    <a:cubicBezTo>
                      <a:pt x="56" y="88"/>
                      <a:pt x="56" y="88"/>
                      <a:pt x="56" y="88"/>
                    </a:cubicBezTo>
                    <a:cubicBezTo>
                      <a:pt x="56" y="88"/>
                      <a:pt x="56" y="88"/>
                      <a:pt x="56" y="88"/>
                    </a:cubicBezTo>
                    <a:cubicBezTo>
                      <a:pt x="56" y="16"/>
                      <a:pt x="56" y="16"/>
                      <a:pt x="56" y="16"/>
                    </a:cubicBezTo>
                    <a:lnTo>
                      <a:pt x="200" y="16"/>
                    </a:lnTo>
                    <a:close/>
                    <a:moveTo>
                      <a:pt x="40" y="116"/>
                    </a:moveTo>
                    <a:cubicBezTo>
                      <a:pt x="24" y="106"/>
                      <a:pt x="24" y="106"/>
                      <a:pt x="24" y="106"/>
                    </a:cubicBezTo>
                    <a:cubicBezTo>
                      <a:pt x="40" y="100"/>
                      <a:pt x="40" y="100"/>
                      <a:pt x="40" y="100"/>
                    </a:cubicBezTo>
                    <a:lnTo>
                      <a:pt x="40" y="116"/>
                    </a:lnTo>
                    <a:close/>
                    <a:moveTo>
                      <a:pt x="16" y="240"/>
                    </a:moveTo>
                    <a:cubicBezTo>
                      <a:pt x="16" y="120"/>
                      <a:pt x="16" y="120"/>
                      <a:pt x="16" y="120"/>
                    </a:cubicBezTo>
                    <a:cubicBezTo>
                      <a:pt x="124" y="187"/>
                      <a:pt x="124" y="187"/>
                      <a:pt x="124" y="187"/>
                    </a:cubicBezTo>
                    <a:cubicBezTo>
                      <a:pt x="125" y="188"/>
                      <a:pt x="127" y="188"/>
                      <a:pt x="128" y="188"/>
                    </a:cubicBezTo>
                    <a:cubicBezTo>
                      <a:pt x="129" y="188"/>
                      <a:pt x="131" y="188"/>
                      <a:pt x="132" y="187"/>
                    </a:cubicBezTo>
                    <a:cubicBezTo>
                      <a:pt x="240" y="120"/>
                      <a:pt x="240" y="120"/>
                      <a:pt x="240" y="120"/>
                    </a:cubicBezTo>
                    <a:cubicBezTo>
                      <a:pt x="240" y="240"/>
                      <a:pt x="240" y="240"/>
                      <a:pt x="240" y="240"/>
                    </a:cubicBezTo>
                    <a:lnTo>
                      <a:pt x="16" y="2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72" name="Google Shape;572;p40"/>
              <p:cNvSpPr/>
              <p:nvPr/>
            </p:nvSpPr>
            <p:spPr>
              <a:xfrm>
                <a:off x="9958772" y="3316494"/>
                <a:ext cx="72066" cy="24895"/>
              </a:xfrm>
              <a:custGeom>
                <a:rect b="b" l="l" r="r" t="t"/>
                <a:pathLst>
                  <a:path extrusionOk="0" h="16" w="48">
                    <a:moveTo>
                      <a:pt x="8" y="16"/>
                    </a:moveTo>
                    <a:cubicBezTo>
                      <a:pt x="40" y="16"/>
                      <a:pt x="40" y="16"/>
                      <a:pt x="40" y="16"/>
                    </a:cubicBezTo>
                    <a:cubicBezTo>
                      <a:pt x="44" y="16"/>
                      <a:pt x="48" y="12"/>
                      <a:pt x="48" y="8"/>
                    </a:cubicBezTo>
                    <a:cubicBezTo>
                      <a:pt x="48" y="4"/>
                      <a:pt x="44" y="0"/>
                      <a:pt x="40" y="0"/>
                    </a:cubicBezTo>
                    <a:cubicBezTo>
                      <a:pt x="8" y="0"/>
                      <a:pt x="8" y="0"/>
                      <a:pt x="8" y="0"/>
                    </a:cubicBezTo>
                    <a:cubicBezTo>
                      <a:pt x="4" y="0"/>
                      <a:pt x="0" y="4"/>
                      <a:pt x="0" y="8"/>
                    </a:cubicBezTo>
                    <a:cubicBezTo>
                      <a:pt x="0" y="12"/>
                      <a:pt x="4" y="16"/>
                      <a:pt x="8" y="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73" name="Google Shape;573;p40"/>
              <p:cNvSpPr/>
              <p:nvPr/>
            </p:nvSpPr>
            <p:spPr>
              <a:xfrm>
                <a:off x="9861811" y="3364974"/>
                <a:ext cx="169027" cy="23585"/>
              </a:xfrm>
              <a:custGeom>
                <a:rect b="b" l="l" r="r" t="t"/>
                <a:pathLst>
                  <a:path extrusionOk="0" h="16" w="112">
                    <a:moveTo>
                      <a:pt x="8" y="16"/>
                    </a:moveTo>
                    <a:cubicBezTo>
                      <a:pt x="104" y="16"/>
                      <a:pt x="104" y="16"/>
                      <a:pt x="104" y="16"/>
                    </a:cubicBezTo>
                    <a:cubicBezTo>
                      <a:pt x="108" y="16"/>
                      <a:pt x="112" y="12"/>
                      <a:pt x="112" y="8"/>
                    </a:cubicBezTo>
                    <a:cubicBezTo>
                      <a:pt x="112" y="4"/>
                      <a:pt x="108" y="0"/>
                      <a:pt x="104" y="0"/>
                    </a:cubicBezTo>
                    <a:cubicBezTo>
                      <a:pt x="8" y="0"/>
                      <a:pt x="8" y="0"/>
                      <a:pt x="8" y="0"/>
                    </a:cubicBezTo>
                    <a:cubicBezTo>
                      <a:pt x="4" y="0"/>
                      <a:pt x="0" y="4"/>
                      <a:pt x="0" y="8"/>
                    </a:cubicBezTo>
                    <a:cubicBezTo>
                      <a:pt x="0" y="12"/>
                      <a:pt x="4" y="16"/>
                      <a:pt x="8" y="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74" name="Google Shape;574;p40"/>
              <p:cNvSpPr/>
              <p:nvPr/>
            </p:nvSpPr>
            <p:spPr>
              <a:xfrm>
                <a:off x="9861811" y="3413455"/>
                <a:ext cx="169027" cy="23585"/>
              </a:xfrm>
              <a:custGeom>
                <a:rect b="b" l="l" r="r" t="t"/>
                <a:pathLst>
                  <a:path extrusionOk="0" h="16" w="112">
                    <a:moveTo>
                      <a:pt x="8" y="16"/>
                    </a:moveTo>
                    <a:cubicBezTo>
                      <a:pt x="104" y="16"/>
                      <a:pt x="104" y="16"/>
                      <a:pt x="104" y="16"/>
                    </a:cubicBezTo>
                    <a:cubicBezTo>
                      <a:pt x="108" y="16"/>
                      <a:pt x="112" y="12"/>
                      <a:pt x="112" y="8"/>
                    </a:cubicBezTo>
                    <a:cubicBezTo>
                      <a:pt x="112" y="4"/>
                      <a:pt x="108" y="0"/>
                      <a:pt x="104" y="0"/>
                    </a:cubicBezTo>
                    <a:cubicBezTo>
                      <a:pt x="8" y="0"/>
                      <a:pt x="8" y="0"/>
                      <a:pt x="8" y="0"/>
                    </a:cubicBezTo>
                    <a:cubicBezTo>
                      <a:pt x="4" y="0"/>
                      <a:pt x="0" y="4"/>
                      <a:pt x="0" y="8"/>
                    </a:cubicBezTo>
                    <a:cubicBezTo>
                      <a:pt x="0" y="12"/>
                      <a:pt x="4" y="16"/>
                      <a:pt x="8" y="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grpSp>
        <p:nvGrpSpPr>
          <p:cNvPr id="575" name="Google Shape;575;p40"/>
          <p:cNvGrpSpPr/>
          <p:nvPr/>
        </p:nvGrpSpPr>
        <p:grpSpPr>
          <a:xfrm>
            <a:off x="8213947" y="3459580"/>
            <a:ext cx="823913" cy="823913"/>
            <a:chOff x="279495" y="4108014"/>
            <a:chExt cx="823913" cy="823913"/>
          </a:xfrm>
        </p:grpSpPr>
        <p:sp>
          <p:nvSpPr>
            <p:cNvPr id="576" name="Google Shape;576;p40"/>
            <p:cNvSpPr/>
            <p:nvPr/>
          </p:nvSpPr>
          <p:spPr>
            <a:xfrm>
              <a:off x="279495" y="4108014"/>
              <a:ext cx="823913" cy="823913"/>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nvGrpSpPr>
            <p:cNvPr id="577" name="Google Shape;577;p40"/>
            <p:cNvGrpSpPr/>
            <p:nvPr/>
          </p:nvGrpSpPr>
          <p:grpSpPr>
            <a:xfrm>
              <a:off x="516160" y="4326703"/>
              <a:ext cx="386534" cy="386534"/>
              <a:chOff x="4530258" y="5013314"/>
              <a:chExt cx="386534" cy="386534"/>
            </a:xfrm>
          </p:grpSpPr>
          <p:sp>
            <p:nvSpPr>
              <p:cNvPr id="578" name="Google Shape;578;p40"/>
              <p:cNvSpPr/>
              <p:nvPr/>
            </p:nvSpPr>
            <p:spPr>
              <a:xfrm>
                <a:off x="4530258" y="5013314"/>
                <a:ext cx="386534" cy="386534"/>
              </a:xfrm>
              <a:custGeom>
                <a:rect b="b" l="l" r="r" t="t"/>
                <a:pathLst>
                  <a:path extrusionOk="0" h="256" w="256">
                    <a:moveTo>
                      <a:pt x="248" y="0"/>
                    </a:moveTo>
                    <a:cubicBezTo>
                      <a:pt x="8" y="0"/>
                      <a:pt x="8" y="0"/>
                      <a:pt x="8" y="0"/>
                    </a:cubicBezTo>
                    <a:cubicBezTo>
                      <a:pt x="4" y="0"/>
                      <a:pt x="0" y="4"/>
                      <a:pt x="0" y="8"/>
                    </a:cubicBezTo>
                    <a:cubicBezTo>
                      <a:pt x="0" y="248"/>
                      <a:pt x="0" y="248"/>
                      <a:pt x="0" y="248"/>
                    </a:cubicBezTo>
                    <a:cubicBezTo>
                      <a:pt x="0" y="252"/>
                      <a:pt x="4" y="256"/>
                      <a:pt x="8" y="256"/>
                    </a:cubicBezTo>
                    <a:cubicBezTo>
                      <a:pt x="248" y="256"/>
                      <a:pt x="248" y="256"/>
                      <a:pt x="248" y="256"/>
                    </a:cubicBezTo>
                    <a:cubicBezTo>
                      <a:pt x="252" y="256"/>
                      <a:pt x="256" y="252"/>
                      <a:pt x="256" y="248"/>
                    </a:cubicBezTo>
                    <a:cubicBezTo>
                      <a:pt x="256" y="8"/>
                      <a:pt x="256" y="8"/>
                      <a:pt x="256" y="8"/>
                    </a:cubicBezTo>
                    <a:cubicBezTo>
                      <a:pt x="256" y="4"/>
                      <a:pt x="252" y="0"/>
                      <a:pt x="248" y="0"/>
                    </a:cubicBezTo>
                    <a:close/>
                    <a:moveTo>
                      <a:pt x="240" y="240"/>
                    </a:moveTo>
                    <a:cubicBezTo>
                      <a:pt x="16" y="240"/>
                      <a:pt x="16" y="240"/>
                      <a:pt x="16" y="240"/>
                    </a:cubicBezTo>
                    <a:cubicBezTo>
                      <a:pt x="16" y="16"/>
                      <a:pt x="16" y="16"/>
                      <a:pt x="16" y="16"/>
                    </a:cubicBezTo>
                    <a:cubicBezTo>
                      <a:pt x="240" y="16"/>
                      <a:pt x="240" y="16"/>
                      <a:pt x="240" y="16"/>
                    </a:cubicBezTo>
                    <a:lnTo>
                      <a:pt x="240" y="2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79" name="Google Shape;579;p40"/>
              <p:cNvSpPr/>
              <p:nvPr/>
            </p:nvSpPr>
            <p:spPr>
              <a:xfrm>
                <a:off x="4578738" y="5061794"/>
                <a:ext cx="96961" cy="289573"/>
              </a:xfrm>
              <a:custGeom>
                <a:rect b="b" l="l" r="r" t="t"/>
                <a:pathLst>
                  <a:path extrusionOk="0" h="192" w="64">
                    <a:moveTo>
                      <a:pt x="8" y="32"/>
                    </a:moveTo>
                    <a:cubicBezTo>
                      <a:pt x="24" y="32"/>
                      <a:pt x="24" y="32"/>
                      <a:pt x="24" y="32"/>
                    </a:cubicBezTo>
                    <a:cubicBezTo>
                      <a:pt x="24" y="184"/>
                      <a:pt x="24" y="184"/>
                      <a:pt x="24" y="184"/>
                    </a:cubicBezTo>
                    <a:cubicBezTo>
                      <a:pt x="24" y="188"/>
                      <a:pt x="28" y="192"/>
                      <a:pt x="32" y="192"/>
                    </a:cubicBezTo>
                    <a:cubicBezTo>
                      <a:pt x="36" y="192"/>
                      <a:pt x="40" y="188"/>
                      <a:pt x="40" y="184"/>
                    </a:cubicBezTo>
                    <a:cubicBezTo>
                      <a:pt x="40" y="32"/>
                      <a:pt x="40" y="32"/>
                      <a:pt x="40" y="32"/>
                    </a:cubicBezTo>
                    <a:cubicBezTo>
                      <a:pt x="56" y="32"/>
                      <a:pt x="56" y="32"/>
                      <a:pt x="56" y="32"/>
                    </a:cubicBezTo>
                    <a:cubicBezTo>
                      <a:pt x="60" y="32"/>
                      <a:pt x="64" y="28"/>
                      <a:pt x="64" y="24"/>
                    </a:cubicBezTo>
                    <a:cubicBezTo>
                      <a:pt x="64" y="20"/>
                      <a:pt x="60" y="16"/>
                      <a:pt x="56" y="16"/>
                    </a:cubicBezTo>
                    <a:cubicBezTo>
                      <a:pt x="40" y="16"/>
                      <a:pt x="40" y="16"/>
                      <a:pt x="40" y="16"/>
                    </a:cubicBezTo>
                    <a:cubicBezTo>
                      <a:pt x="40" y="8"/>
                      <a:pt x="40" y="8"/>
                      <a:pt x="40" y="8"/>
                    </a:cubicBezTo>
                    <a:cubicBezTo>
                      <a:pt x="40" y="4"/>
                      <a:pt x="36" y="0"/>
                      <a:pt x="32" y="0"/>
                    </a:cubicBezTo>
                    <a:cubicBezTo>
                      <a:pt x="28" y="0"/>
                      <a:pt x="24" y="4"/>
                      <a:pt x="24" y="8"/>
                    </a:cubicBezTo>
                    <a:cubicBezTo>
                      <a:pt x="24" y="16"/>
                      <a:pt x="24" y="16"/>
                      <a:pt x="24" y="16"/>
                    </a:cubicBezTo>
                    <a:cubicBezTo>
                      <a:pt x="8" y="16"/>
                      <a:pt x="8" y="16"/>
                      <a:pt x="8" y="16"/>
                    </a:cubicBezTo>
                    <a:cubicBezTo>
                      <a:pt x="4" y="16"/>
                      <a:pt x="0" y="20"/>
                      <a:pt x="0" y="24"/>
                    </a:cubicBezTo>
                    <a:cubicBezTo>
                      <a:pt x="0" y="28"/>
                      <a:pt x="4" y="32"/>
                      <a:pt x="8" y="3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80" name="Google Shape;580;p40"/>
              <p:cNvSpPr/>
              <p:nvPr/>
            </p:nvSpPr>
            <p:spPr>
              <a:xfrm>
                <a:off x="4772661" y="5061794"/>
                <a:ext cx="96961" cy="289573"/>
              </a:xfrm>
              <a:custGeom>
                <a:rect b="b" l="l" r="r" t="t"/>
                <a:pathLst>
                  <a:path extrusionOk="0" h="192" w="64">
                    <a:moveTo>
                      <a:pt x="8" y="176"/>
                    </a:moveTo>
                    <a:cubicBezTo>
                      <a:pt x="24" y="176"/>
                      <a:pt x="24" y="176"/>
                      <a:pt x="24" y="176"/>
                    </a:cubicBezTo>
                    <a:cubicBezTo>
                      <a:pt x="24" y="184"/>
                      <a:pt x="24" y="184"/>
                      <a:pt x="24" y="184"/>
                    </a:cubicBezTo>
                    <a:cubicBezTo>
                      <a:pt x="24" y="188"/>
                      <a:pt x="28" y="192"/>
                      <a:pt x="32" y="192"/>
                    </a:cubicBezTo>
                    <a:cubicBezTo>
                      <a:pt x="36" y="192"/>
                      <a:pt x="40" y="188"/>
                      <a:pt x="40" y="184"/>
                    </a:cubicBezTo>
                    <a:cubicBezTo>
                      <a:pt x="40" y="176"/>
                      <a:pt x="40" y="176"/>
                      <a:pt x="40" y="176"/>
                    </a:cubicBezTo>
                    <a:cubicBezTo>
                      <a:pt x="56" y="176"/>
                      <a:pt x="56" y="176"/>
                      <a:pt x="56" y="176"/>
                    </a:cubicBezTo>
                    <a:cubicBezTo>
                      <a:pt x="60" y="176"/>
                      <a:pt x="64" y="172"/>
                      <a:pt x="64" y="168"/>
                    </a:cubicBezTo>
                    <a:cubicBezTo>
                      <a:pt x="64" y="164"/>
                      <a:pt x="60" y="160"/>
                      <a:pt x="56" y="160"/>
                    </a:cubicBezTo>
                    <a:cubicBezTo>
                      <a:pt x="40" y="160"/>
                      <a:pt x="40" y="160"/>
                      <a:pt x="40" y="160"/>
                    </a:cubicBezTo>
                    <a:cubicBezTo>
                      <a:pt x="40" y="8"/>
                      <a:pt x="40" y="8"/>
                      <a:pt x="40" y="8"/>
                    </a:cubicBezTo>
                    <a:cubicBezTo>
                      <a:pt x="40" y="4"/>
                      <a:pt x="36" y="0"/>
                      <a:pt x="32" y="0"/>
                    </a:cubicBezTo>
                    <a:cubicBezTo>
                      <a:pt x="28" y="0"/>
                      <a:pt x="24" y="4"/>
                      <a:pt x="24" y="8"/>
                    </a:cubicBezTo>
                    <a:cubicBezTo>
                      <a:pt x="24" y="160"/>
                      <a:pt x="24" y="160"/>
                      <a:pt x="24" y="160"/>
                    </a:cubicBezTo>
                    <a:cubicBezTo>
                      <a:pt x="8" y="160"/>
                      <a:pt x="8" y="160"/>
                      <a:pt x="8" y="160"/>
                    </a:cubicBezTo>
                    <a:cubicBezTo>
                      <a:pt x="4" y="160"/>
                      <a:pt x="0" y="164"/>
                      <a:pt x="0" y="168"/>
                    </a:cubicBezTo>
                    <a:cubicBezTo>
                      <a:pt x="0" y="172"/>
                      <a:pt x="4" y="176"/>
                      <a:pt x="8" y="17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81" name="Google Shape;581;p40"/>
              <p:cNvSpPr/>
              <p:nvPr/>
            </p:nvSpPr>
            <p:spPr>
              <a:xfrm>
                <a:off x="4675700" y="5061794"/>
                <a:ext cx="96961" cy="289573"/>
              </a:xfrm>
              <a:custGeom>
                <a:rect b="b" l="l" r="r" t="t"/>
                <a:pathLst>
                  <a:path extrusionOk="0" h="192" w="64">
                    <a:moveTo>
                      <a:pt x="8" y="104"/>
                    </a:moveTo>
                    <a:cubicBezTo>
                      <a:pt x="24" y="104"/>
                      <a:pt x="24" y="104"/>
                      <a:pt x="24" y="104"/>
                    </a:cubicBezTo>
                    <a:cubicBezTo>
                      <a:pt x="24" y="184"/>
                      <a:pt x="24" y="184"/>
                      <a:pt x="24" y="184"/>
                    </a:cubicBezTo>
                    <a:cubicBezTo>
                      <a:pt x="24" y="188"/>
                      <a:pt x="28" y="192"/>
                      <a:pt x="32" y="192"/>
                    </a:cubicBezTo>
                    <a:cubicBezTo>
                      <a:pt x="36" y="192"/>
                      <a:pt x="40" y="188"/>
                      <a:pt x="40" y="184"/>
                    </a:cubicBezTo>
                    <a:cubicBezTo>
                      <a:pt x="40" y="104"/>
                      <a:pt x="40" y="104"/>
                      <a:pt x="40" y="104"/>
                    </a:cubicBezTo>
                    <a:cubicBezTo>
                      <a:pt x="56" y="104"/>
                      <a:pt x="56" y="104"/>
                      <a:pt x="56" y="104"/>
                    </a:cubicBezTo>
                    <a:cubicBezTo>
                      <a:pt x="60" y="104"/>
                      <a:pt x="64" y="100"/>
                      <a:pt x="64" y="96"/>
                    </a:cubicBezTo>
                    <a:cubicBezTo>
                      <a:pt x="64" y="92"/>
                      <a:pt x="60" y="88"/>
                      <a:pt x="56" y="88"/>
                    </a:cubicBezTo>
                    <a:cubicBezTo>
                      <a:pt x="40" y="88"/>
                      <a:pt x="40" y="88"/>
                      <a:pt x="40" y="88"/>
                    </a:cubicBezTo>
                    <a:cubicBezTo>
                      <a:pt x="40" y="8"/>
                      <a:pt x="40" y="8"/>
                      <a:pt x="40" y="8"/>
                    </a:cubicBezTo>
                    <a:cubicBezTo>
                      <a:pt x="40" y="4"/>
                      <a:pt x="36" y="0"/>
                      <a:pt x="32" y="0"/>
                    </a:cubicBezTo>
                    <a:cubicBezTo>
                      <a:pt x="28" y="0"/>
                      <a:pt x="24" y="4"/>
                      <a:pt x="24" y="8"/>
                    </a:cubicBezTo>
                    <a:cubicBezTo>
                      <a:pt x="24" y="88"/>
                      <a:pt x="24" y="88"/>
                      <a:pt x="24" y="88"/>
                    </a:cubicBezTo>
                    <a:cubicBezTo>
                      <a:pt x="8" y="88"/>
                      <a:pt x="8" y="88"/>
                      <a:pt x="8" y="88"/>
                    </a:cubicBezTo>
                    <a:cubicBezTo>
                      <a:pt x="4" y="88"/>
                      <a:pt x="0" y="92"/>
                      <a:pt x="0" y="96"/>
                    </a:cubicBezTo>
                    <a:cubicBezTo>
                      <a:pt x="0" y="100"/>
                      <a:pt x="4" y="104"/>
                      <a:pt x="8" y="10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5" name="Shape 585"/>
        <p:cNvGrpSpPr/>
        <p:nvPr/>
      </p:nvGrpSpPr>
      <p:grpSpPr>
        <a:xfrm>
          <a:off x="0" y="0"/>
          <a:ext cx="0" cy="0"/>
          <a:chOff x="0" y="0"/>
          <a:chExt cx="0" cy="0"/>
        </a:xfrm>
      </p:grpSpPr>
      <p:sp>
        <p:nvSpPr>
          <p:cNvPr id="586" name="Google Shape;586;p41"/>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587" name="Google Shape;587;p41"/>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588" name="Google Shape;588;p41"/>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589" name="Google Shape;589;p41"/>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grpSp>
        <p:nvGrpSpPr>
          <p:cNvPr id="590" name="Google Shape;590;p41"/>
          <p:cNvGrpSpPr/>
          <p:nvPr/>
        </p:nvGrpSpPr>
        <p:grpSpPr>
          <a:xfrm>
            <a:off x="1356130" y="2418574"/>
            <a:ext cx="9391655" cy="3181640"/>
            <a:chOff x="952919" y="1867643"/>
            <a:chExt cx="9391655" cy="3181640"/>
          </a:xfrm>
        </p:grpSpPr>
        <p:sp>
          <p:nvSpPr>
            <p:cNvPr id="591" name="Google Shape;591;p41"/>
            <p:cNvSpPr/>
            <p:nvPr/>
          </p:nvSpPr>
          <p:spPr>
            <a:xfrm rot="-2406786">
              <a:off x="8224403" y="3357910"/>
              <a:ext cx="825500" cy="714375"/>
            </a:xfrm>
            <a:custGeom>
              <a:rect b="b" l="l" r="r" t="t"/>
              <a:pathLst>
                <a:path extrusionOk="0" h="300" w="347">
                  <a:moveTo>
                    <a:pt x="292" y="244"/>
                  </a:moveTo>
                  <a:cubicBezTo>
                    <a:pt x="324" y="124"/>
                    <a:pt x="324" y="124"/>
                    <a:pt x="324" y="124"/>
                  </a:cubicBezTo>
                  <a:cubicBezTo>
                    <a:pt x="347" y="38"/>
                    <a:pt x="347" y="38"/>
                    <a:pt x="347" y="38"/>
                  </a:cubicBezTo>
                  <a:cubicBezTo>
                    <a:pt x="347" y="38"/>
                    <a:pt x="322" y="84"/>
                    <a:pt x="192" y="57"/>
                  </a:cubicBezTo>
                  <a:cubicBezTo>
                    <a:pt x="63" y="29"/>
                    <a:pt x="70" y="0"/>
                    <a:pt x="70" y="0"/>
                  </a:cubicBezTo>
                  <a:cubicBezTo>
                    <a:pt x="56" y="55"/>
                    <a:pt x="56" y="55"/>
                    <a:pt x="56" y="55"/>
                  </a:cubicBezTo>
                  <a:cubicBezTo>
                    <a:pt x="23" y="175"/>
                    <a:pt x="23" y="175"/>
                    <a:pt x="23" y="175"/>
                  </a:cubicBezTo>
                  <a:cubicBezTo>
                    <a:pt x="0" y="262"/>
                    <a:pt x="0" y="262"/>
                    <a:pt x="0" y="262"/>
                  </a:cubicBezTo>
                  <a:cubicBezTo>
                    <a:pt x="0" y="262"/>
                    <a:pt x="21" y="224"/>
                    <a:pt x="153" y="247"/>
                  </a:cubicBezTo>
                  <a:cubicBezTo>
                    <a:pt x="285" y="270"/>
                    <a:pt x="277" y="300"/>
                    <a:pt x="277" y="300"/>
                  </a:cubicBezTo>
                  <a:lnTo>
                    <a:pt x="292" y="244"/>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2" name="Google Shape;592;p41"/>
            <p:cNvSpPr/>
            <p:nvPr/>
          </p:nvSpPr>
          <p:spPr>
            <a:xfrm rot="-2406786">
              <a:off x="6785017" y="3172678"/>
              <a:ext cx="715963" cy="827087"/>
            </a:xfrm>
            <a:custGeom>
              <a:rect b="b" l="l" r="r" t="t"/>
              <a:pathLst>
                <a:path extrusionOk="0" h="347" w="301">
                  <a:moveTo>
                    <a:pt x="56" y="55"/>
                  </a:moveTo>
                  <a:cubicBezTo>
                    <a:pt x="176" y="23"/>
                    <a:pt x="176" y="23"/>
                    <a:pt x="176" y="23"/>
                  </a:cubicBezTo>
                  <a:cubicBezTo>
                    <a:pt x="262" y="0"/>
                    <a:pt x="262" y="0"/>
                    <a:pt x="262" y="0"/>
                  </a:cubicBezTo>
                  <a:cubicBezTo>
                    <a:pt x="262" y="0"/>
                    <a:pt x="216" y="25"/>
                    <a:pt x="244" y="155"/>
                  </a:cubicBezTo>
                  <a:cubicBezTo>
                    <a:pt x="271" y="285"/>
                    <a:pt x="301" y="277"/>
                    <a:pt x="301" y="277"/>
                  </a:cubicBezTo>
                  <a:cubicBezTo>
                    <a:pt x="245" y="292"/>
                    <a:pt x="245" y="292"/>
                    <a:pt x="245" y="292"/>
                  </a:cubicBezTo>
                  <a:cubicBezTo>
                    <a:pt x="125" y="324"/>
                    <a:pt x="125" y="324"/>
                    <a:pt x="125" y="324"/>
                  </a:cubicBezTo>
                  <a:cubicBezTo>
                    <a:pt x="39" y="347"/>
                    <a:pt x="39" y="347"/>
                    <a:pt x="39" y="347"/>
                  </a:cubicBezTo>
                  <a:cubicBezTo>
                    <a:pt x="39" y="347"/>
                    <a:pt x="76" y="327"/>
                    <a:pt x="53" y="194"/>
                  </a:cubicBezTo>
                  <a:cubicBezTo>
                    <a:pt x="31" y="62"/>
                    <a:pt x="0" y="70"/>
                    <a:pt x="0" y="70"/>
                  </a:cubicBezTo>
                  <a:lnTo>
                    <a:pt x="56" y="55"/>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3" name="Google Shape;593;p41"/>
            <p:cNvSpPr/>
            <p:nvPr/>
          </p:nvSpPr>
          <p:spPr>
            <a:xfrm rot="-2406786">
              <a:off x="5234692" y="3100668"/>
              <a:ext cx="827088" cy="714375"/>
            </a:xfrm>
            <a:custGeom>
              <a:rect b="b" l="l" r="r" t="t"/>
              <a:pathLst>
                <a:path extrusionOk="0" h="300" w="348">
                  <a:moveTo>
                    <a:pt x="292" y="245"/>
                  </a:moveTo>
                  <a:cubicBezTo>
                    <a:pt x="324" y="124"/>
                    <a:pt x="324" y="124"/>
                    <a:pt x="324" y="124"/>
                  </a:cubicBezTo>
                  <a:cubicBezTo>
                    <a:pt x="348" y="38"/>
                    <a:pt x="348" y="38"/>
                    <a:pt x="348" y="38"/>
                  </a:cubicBezTo>
                  <a:cubicBezTo>
                    <a:pt x="348" y="38"/>
                    <a:pt x="322" y="84"/>
                    <a:pt x="192" y="57"/>
                  </a:cubicBezTo>
                  <a:cubicBezTo>
                    <a:pt x="63" y="29"/>
                    <a:pt x="71" y="0"/>
                    <a:pt x="71" y="0"/>
                  </a:cubicBezTo>
                  <a:cubicBezTo>
                    <a:pt x="56" y="55"/>
                    <a:pt x="56" y="55"/>
                    <a:pt x="56" y="55"/>
                  </a:cubicBezTo>
                  <a:cubicBezTo>
                    <a:pt x="24" y="176"/>
                    <a:pt x="24" y="176"/>
                    <a:pt x="24" y="176"/>
                  </a:cubicBezTo>
                  <a:cubicBezTo>
                    <a:pt x="0" y="262"/>
                    <a:pt x="0" y="262"/>
                    <a:pt x="0" y="262"/>
                  </a:cubicBezTo>
                  <a:cubicBezTo>
                    <a:pt x="0" y="262"/>
                    <a:pt x="21" y="224"/>
                    <a:pt x="153" y="247"/>
                  </a:cubicBezTo>
                  <a:cubicBezTo>
                    <a:pt x="286" y="270"/>
                    <a:pt x="277" y="300"/>
                    <a:pt x="277" y="300"/>
                  </a:cubicBezTo>
                  <a:lnTo>
                    <a:pt x="292" y="245"/>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4" name="Google Shape;594;p41"/>
            <p:cNvSpPr/>
            <p:nvPr/>
          </p:nvSpPr>
          <p:spPr>
            <a:xfrm rot="-2406786">
              <a:off x="3796003" y="2917348"/>
              <a:ext cx="715963" cy="825500"/>
            </a:xfrm>
            <a:custGeom>
              <a:rect b="b" l="l" r="r" t="t"/>
              <a:pathLst>
                <a:path extrusionOk="0" h="347" w="301">
                  <a:moveTo>
                    <a:pt x="56" y="55"/>
                  </a:moveTo>
                  <a:cubicBezTo>
                    <a:pt x="176" y="23"/>
                    <a:pt x="176" y="23"/>
                    <a:pt x="176" y="23"/>
                  </a:cubicBezTo>
                  <a:cubicBezTo>
                    <a:pt x="262" y="0"/>
                    <a:pt x="262" y="0"/>
                    <a:pt x="262" y="0"/>
                  </a:cubicBezTo>
                  <a:cubicBezTo>
                    <a:pt x="262" y="0"/>
                    <a:pt x="216" y="26"/>
                    <a:pt x="244" y="155"/>
                  </a:cubicBezTo>
                  <a:cubicBezTo>
                    <a:pt x="272" y="285"/>
                    <a:pt x="301" y="277"/>
                    <a:pt x="301" y="277"/>
                  </a:cubicBezTo>
                  <a:cubicBezTo>
                    <a:pt x="245" y="292"/>
                    <a:pt x="245" y="292"/>
                    <a:pt x="245" y="292"/>
                  </a:cubicBezTo>
                  <a:cubicBezTo>
                    <a:pt x="125" y="324"/>
                    <a:pt x="125" y="324"/>
                    <a:pt x="125" y="324"/>
                  </a:cubicBezTo>
                  <a:cubicBezTo>
                    <a:pt x="39" y="347"/>
                    <a:pt x="39" y="347"/>
                    <a:pt x="39" y="347"/>
                  </a:cubicBezTo>
                  <a:cubicBezTo>
                    <a:pt x="39" y="347"/>
                    <a:pt x="76" y="327"/>
                    <a:pt x="54" y="194"/>
                  </a:cubicBezTo>
                  <a:cubicBezTo>
                    <a:pt x="31" y="62"/>
                    <a:pt x="0" y="70"/>
                    <a:pt x="0" y="70"/>
                  </a:cubicBezTo>
                  <a:lnTo>
                    <a:pt x="56" y="55"/>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5" name="Google Shape;595;p41"/>
            <p:cNvSpPr/>
            <p:nvPr/>
          </p:nvSpPr>
          <p:spPr>
            <a:xfrm rot="-2406786">
              <a:off x="2247590" y="2844641"/>
              <a:ext cx="825500" cy="714375"/>
            </a:xfrm>
            <a:custGeom>
              <a:rect b="b" l="l" r="r" t="t"/>
              <a:pathLst>
                <a:path extrusionOk="0" h="300" w="347">
                  <a:moveTo>
                    <a:pt x="291" y="245"/>
                  </a:moveTo>
                  <a:cubicBezTo>
                    <a:pt x="324" y="125"/>
                    <a:pt x="324" y="125"/>
                    <a:pt x="324" y="125"/>
                  </a:cubicBezTo>
                  <a:cubicBezTo>
                    <a:pt x="347" y="39"/>
                    <a:pt x="347" y="39"/>
                    <a:pt x="347" y="39"/>
                  </a:cubicBezTo>
                  <a:cubicBezTo>
                    <a:pt x="347" y="39"/>
                    <a:pt x="321" y="85"/>
                    <a:pt x="192" y="57"/>
                  </a:cubicBezTo>
                  <a:cubicBezTo>
                    <a:pt x="62" y="29"/>
                    <a:pt x="70" y="0"/>
                    <a:pt x="70" y="0"/>
                  </a:cubicBezTo>
                  <a:cubicBezTo>
                    <a:pt x="55" y="56"/>
                    <a:pt x="55" y="56"/>
                    <a:pt x="55" y="56"/>
                  </a:cubicBezTo>
                  <a:cubicBezTo>
                    <a:pt x="23" y="176"/>
                    <a:pt x="23" y="176"/>
                    <a:pt x="23" y="176"/>
                  </a:cubicBezTo>
                  <a:cubicBezTo>
                    <a:pt x="0" y="262"/>
                    <a:pt x="0" y="262"/>
                    <a:pt x="0" y="262"/>
                  </a:cubicBezTo>
                  <a:cubicBezTo>
                    <a:pt x="0" y="262"/>
                    <a:pt x="20" y="224"/>
                    <a:pt x="152" y="247"/>
                  </a:cubicBezTo>
                  <a:cubicBezTo>
                    <a:pt x="285" y="270"/>
                    <a:pt x="277" y="300"/>
                    <a:pt x="277" y="300"/>
                  </a:cubicBezTo>
                  <a:lnTo>
                    <a:pt x="291" y="245"/>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6" name="Google Shape;596;p41"/>
            <p:cNvSpPr/>
            <p:nvPr/>
          </p:nvSpPr>
          <p:spPr>
            <a:xfrm rot="-2406786">
              <a:off x="1219824" y="2964184"/>
              <a:ext cx="1304925" cy="1304925"/>
            </a:xfrm>
            <a:prstGeom prst="ellipse">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7" name="Google Shape;597;p41"/>
            <p:cNvSpPr/>
            <p:nvPr/>
          </p:nvSpPr>
          <p:spPr>
            <a:xfrm rot="-2406786">
              <a:off x="2795554" y="2134686"/>
              <a:ext cx="1306513" cy="1308100"/>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8" name="Google Shape;598;p41"/>
            <p:cNvSpPr/>
            <p:nvPr/>
          </p:nvSpPr>
          <p:spPr>
            <a:xfrm rot="-2406786">
              <a:off x="1362321" y="3107197"/>
              <a:ext cx="1020763" cy="1022350"/>
            </a:xfrm>
            <a:custGeom>
              <a:rect b="b" l="l" r="r" t="t"/>
              <a:pathLst>
                <a:path extrusionOk="0" h="429" w="429">
                  <a:moveTo>
                    <a:pt x="353" y="352"/>
                  </a:moveTo>
                  <a:cubicBezTo>
                    <a:pt x="277" y="429"/>
                    <a:pt x="153" y="429"/>
                    <a:pt x="77" y="352"/>
                  </a:cubicBezTo>
                  <a:cubicBezTo>
                    <a:pt x="0" y="276"/>
                    <a:pt x="0" y="152"/>
                    <a:pt x="77" y="76"/>
                  </a:cubicBezTo>
                  <a:cubicBezTo>
                    <a:pt x="153" y="0"/>
                    <a:pt x="277" y="0"/>
                    <a:pt x="353" y="76"/>
                  </a:cubicBezTo>
                  <a:cubicBezTo>
                    <a:pt x="429" y="152"/>
                    <a:pt x="429" y="276"/>
                    <a:pt x="353" y="352"/>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9" name="Google Shape;599;p41"/>
            <p:cNvSpPr/>
            <p:nvPr/>
          </p:nvSpPr>
          <p:spPr>
            <a:xfrm rot="-2406786">
              <a:off x="2938429" y="2277561"/>
              <a:ext cx="1020763" cy="1022350"/>
            </a:xfrm>
            <a:custGeom>
              <a:rect b="b" l="l" r="r" t="t"/>
              <a:pathLst>
                <a:path extrusionOk="0" h="429" w="429">
                  <a:moveTo>
                    <a:pt x="353" y="352"/>
                  </a:moveTo>
                  <a:cubicBezTo>
                    <a:pt x="276" y="429"/>
                    <a:pt x="153" y="429"/>
                    <a:pt x="76" y="352"/>
                  </a:cubicBezTo>
                  <a:cubicBezTo>
                    <a:pt x="0" y="276"/>
                    <a:pt x="0" y="152"/>
                    <a:pt x="76" y="76"/>
                  </a:cubicBezTo>
                  <a:cubicBezTo>
                    <a:pt x="153" y="0"/>
                    <a:pt x="276" y="0"/>
                    <a:pt x="353" y="76"/>
                  </a:cubicBezTo>
                  <a:cubicBezTo>
                    <a:pt x="429" y="152"/>
                    <a:pt x="429" y="276"/>
                    <a:pt x="353" y="352"/>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0" name="Google Shape;600;p41"/>
            <p:cNvSpPr/>
            <p:nvPr/>
          </p:nvSpPr>
          <p:spPr>
            <a:xfrm rot="-2406786">
              <a:off x="4206925" y="3220212"/>
              <a:ext cx="1306513" cy="1304925"/>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1" name="Google Shape;601;p41"/>
            <p:cNvSpPr/>
            <p:nvPr/>
          </p:nvSpPr>
          <p:spPr>
            <a:xfrm rot="-2406786">
              <a:off x="4349800" y="3363087"/>
              <a:ext cx="1020763" cy="1019175"/>
            </a:xfrm>
            <a:custGeom>
              <a:rect b="b" l="l" r="r" t="t"/>
              <a:pathLst>
                <a:path extrusionOk="0" h="428" w="429">
                  <a:moveTo>
                    <a:pt x="77" y="76"/>
                  </a:moveTo>
                  <a:cubicBezTo>
                    <a:pt x="0" y="152"/>
                    <a:pt x="0" y="276"/>
                    <a:pt x="77" y="352"/>
                  </a:cubicBezTo>
                  <a:cubicBezTo>
                    <a:pt x="153" y="428"/>
                    <a:pt x="277" y="428"/>
                    <a:pt x="353" y="352"/>
                  </a:cubicBezTo>
                  <a:cubicBezTo>
                    <a:pt x="429" y="276"/>
                    <a:pt x="429" y="152"/>
                    <a:pt x="353" y="76"/>
                  </a:cubicBezTo>
                  <a:cubicBezTo>
                    <a:pt x="277" y="0"/>
                    <a:pt x="153" y="0"/>
                    <a:pt x="77" y="76"/>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2" name="Google Shape;602;p41"/>
            <p:cNvSpPr/>
            <p:nvPr/>
          </p:nvSpPr>
          <p:spPr>
            <a:xfrm rot="-2406786">
              <a:off x="7195427" y="3474141"/>
              <a:ext cx="1306513" cy="1308100"/>
            </a:xfrm>
            <a:prstGeom prst="ellipse">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3" name="Google Shape;603;p41"/>
            <p:cNvSpPr/>
            <p:nvPr/>
          </p:nvSpPr>
          <p:spPr>
            <a:xfrm rot="-2406786">
              <a:off x="5783033" y="2390575"/>
              <a:ext cx="1306513" cy="1304925"/>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4" name="Google Shape;604;p41"/>
            <p:cNvSpPr/>
            <p:nvPr/>
          </p:nvSpPr>
          <p:spPr>
            <a:xfrm rot="-2406786">
              <a:off x="7338302" y="3617016"/>
              <a:ext cx="1020763" cy="1022350"/>
            </a:xfrm>
            <a:custGeom>
              <a:rect b="b" l="l" r="r" t="t"/>
              <a:pathLst>
                <a:path extrusionOk="0" h="429" w="429">
                  <a:moveTo>
                    <a:pt x="76" y="77"/>
                  </a:moveTo>
                  <a:cubicBezTo>
                    <a:pt x="0" y="153"/>
                    <a:pt x="0" y="277"/>
                    <a:pt x="76" y="353"/>
                  </a:cubicBezTo>
                  <a:cubicBezTo>
                    <a:pt x="153" y="429"/>
                    <a:pt x="276" y="429"/>
                    <a:pt x="353" y="353"/>
                  </a:cubicBezTo>
                  <a:cubicBezTo>
                    <a:pt x="429" y="277"/>
                    <a:pt x="429" y="153"/>
                    <a:pt x="353" y="77"/>
                  </a:cubicBezTo>
                  <a:cubicBezTo>
                    <a:pt x="276" y="0"/>
                    <a:pt x="153" y="0"/>
                    <a:pt x="76" y="77"/>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5" name="Google Shape;605;p41"/>
            <p:cNvSpPr/>
            <p:nvPr/>
          </p:nvSpPr>
          <p:spPr>
            <a:xfrm rot="-2406786">
              <a:off x="5925908" y="2533450"/>
              <a:ext cx="1020763" cy="1019175"/>
            </a:xfrm>
            <a:custGeom>
              <a:rect b="b" l="l" r="r" t="t"/>
              <a:pathLst>
                <a:path extrusionOk="0" h="428" w="429">
                  <a:moveTo>
                    <a:pt x="76" y="76"/>
                  </a:moveTo>
                  <a:cubicBezTo>
                    <a:pt x="0" y="152"/>
                    <a:pt x="0" y="276"/>
                    <a:pt x="76" y="352"/>
                  </a:cubicBezTo>
                  <a:cubicBezTo>
                    <a:pt x="152" y="428"/>
                    <a:pt x="276" y="428"/>
                    <a:pt x="352" y="352"/>
                  </a:cubicBezTo>
                  <a:cubicBezTo>
                    <a:pt x="429" y="276"/>
                    <a:pt x="429" y="152"/>
                    <a:pt x="352" y="76"/>
                  </a:cubicBezTo>
                  <a:cubicBezTo>
                    <a:pt x="276" y="0"/>
                    <a:pt x="152" y="0"/>
                    <a:pt x="76" y="76"/>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6" name="Google Shape;606;p41"/>
            <p:cNvSpPr/>
            <p:nvPr/>
          </p:nvSpPr>
          <p:spPr>
            <a:xfrm rot="-2406786">
              <a:off x="8772745" y="2647817"/>
              <a:ext cx="1304925" cy="1304925"/>
            </a:xfrm>
            <a:prstGeom prst="ellipse">
              <a:avLst/>
            </a:pr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7" name="Google Shape;607;p41"/>
            <p:cNvSpPr/>
            <p:nvPr/>
          </p:nvSpPr>
          <p:spPr>
            <a:xfrm rot="-2406786">
              <a:off x="8914411" y="2787379"/>
              <a:ext cx="1020763" cy="1022350"/>
            </a:xfrm>
            <a:custGeom>
              <a:rect b="b" l="l" r="r" t="t"/>
              <a:pathLst>
                <a:path extrusionOk="0" h="429" w="429">
                  <a:moveTo>
                    <a:pt x="352" y="353"/>
                  </a:moveTo>
                  <a:cubicBezTo>
                    <a:pt x="276" y="429"/>
                    <a:pt x="152" y="429"/>
                    <a:pt x="76" y="353"/>
                  </a:cubicBezTo>
                  <a:cubicBezTo>
                    <a:pt x="0" y="277"/>
                    <a:pt x="0" y="153"/>
                    <a:pt x="76" y="77"/>
                  </a:cubicBezTo>
                  <a:cubicBezTo>
                    <a:pt x="152" y="0"/>
                    <a:pt x="276" y="0"/>
                    <a:pt x="352" y="77"/>
                  </a:cubicBezTo>
                  <a:cubicBezTo>
                    <a:pt x="429" y="153"/>
                    <a:pt x="429" y="277"/>
                    <a:pt x="352" y="353"/>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nvGrpSpPr>
          <p:cNvPr id="608" name="Google Shape;608;p41"/>
          <p:cNvGrpSpPr/>
          <p:nvPr/>
        </p:nvGrpSpPr>
        <p:grpSpPr>
          <a:xfrm>
            <a:off x="2040357" y="3910842"/>
            <a:ext cx="511175" cy="512763"/>
            <a:chOff x="5251451" y="2205038"/>
            <a:chExt cx="511175" cy="512763"/>
          </a:xfrm>
        </p:grpSpPr>
        <p:sp>
          <p:nvSpPr>
            <p:cNvPr id="609" name="Google Shape;609;p41"/>
            <p:cNvSpPr/>
            <p:nvPr/>
          </p:nvSpPr>
          <p:spPr>
            <a:xfrm>
              <a:off x="5251451" y="2205038"/>
              <a:ext cx="511175" cy="512763"/>
            </a:xfrm>
            <a:custGeom>
              <a:rect b="b" l="l" r="r" t="t"/>
              <a:pathLst>
                <a:path extrusionOk="0" h="256" w="256">
                  <a:moveTo>
                    <a:pt x="128" y="0"/>
                  </a:moveTo>
                  <a:cubicBezTo>
                    <a:pt x="94" y="0"/>
                    <a:pt x="62" y="13"/>
                    <a:pt x="37" y="37"/>
                  </a:cubicBezTo>
                  <a:cubicBezTo>
                    <a:pt x="13" y="62"/>
                    <a:pt x="0" y="94"/>
                    <a:pt x="0" y="128"/>
                  </a:cubicBezTo>
                  <a:cubicBezTo>
                    <a:pt x="0" y="162"/>
                    <a:pt x="13" y="194"/>
                    <a:pt x="37" y="219"/>
                  </a:cubicBezTo>
                  <a:cubicBezTo>
                    <a:pt x="62" y="243"/>
                    <a:pt x="94" y="256"/>
                    <a:pt x="128" y="256"/>
                  </a:cubicBezTo>
                  <a:cubicBezTo>
                    <a:pt x="162" y="256"/>
                    <a:pt x="194" y="243"/>
                    <a:pt x="219" y="219"/>
                  </a:cubicBezTo>
                  <a:cubicBezTo>
                    <a:pt x="243" y="194"/>
                    <a:pt x="256" y="162"/>
                    <a:pt x="256" y="128"/>
                  </a:cubicBezTo>
                  <a:cubicBezTo>
                    <a:pt x="256" y="94"/>
                    <a:pt x="243" y="62"/>
                    <a:pt x="219" y="37"/>
                  </a:cubicBezTo>
                  <a:cubicBezTo>
                    <a:pt x="194" y="13"/>
                    <a:pt x="162" y="0"/>
                    <a:pt x="128" y="0"/>
                  </a:cubicBezTo>
                  <a:close/>
                  <a:moveTo>
                    <a:pt x="207" y="207"/>
                  </a:moveTo>
                  <a:cubicBezTo>
                    <a:pt x="186" y="228"/>
                    <a:pt x="158" y="240"/>
                    <a:pt x="128" y="240"/>
                  </a:cubicBezTo>
                  <a:cubicBezTo>
                    <a:pt x="98" y="240"/>
                    <a:pt x="70" y="228"/>
                    <a:pt x="49" y="207"/>
                  </a:cubicBezTo>
                  <a:cubicBezTo>
                    <a:pt x="28" y="186"/>
                    <a:pt x="16" y="158"/>
                    <a:pt x="16" y="128"/>
                  </a:cubicBezTo>
                  <a:cubicBezTo>
                    <a:pt x="16" y="98"/>
                    <a:pt x="28" y="70"/>
                    <a:pt x="49" y="49"/>
                  </a:cubicBezTo>
                  <a:cubicBezTo>
                    <a:pt x="70" y="28"/>
                    <a:pt x="98" y="16"/>
                    <a:pt x="128" y="16"/>
                  </a:cubicBezTo>
                  <a:cubicBezTo>
                    <a:pt x="158" y="16"/>
                    <a:pt x="186" y="28"/>
                    <a:pt x="207" y="49"/>
                  </a:cubicBezTo>
                  <a:cubicBezTo>
                    <a:pt x="228" y="70"/>
                    <a:pt x="240" y="98"/>
                    <a:pt x="240" y="128"/>
                  </a:cubicBezTo>
                  <a:cubicBezTo>
                    <a:pt x="240" y="158"/>
                    <a:pt x="228" y="186"/>
                    <a:pt x="207" y="207"/>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10" name="Google Shape;610;p41"/>
            <p:cNvSpPr/>
            <p:nvPr/>
          </p:nvSpPr>
          <p:spPr>
            <a:xfrm>
              <a:off x="5316539" y="2270125"/>
              <a:ext cx="382588" cy="206375"/>
            </a:xfrm>
            <a:custGeom>
              <a:rect b="b" l="l" r="r" t="t"/>
              <a:pathLst>
                <a:path extrusionOk="0" h="104" w="192">
                  <a:moveTo>
                    <a:pt x="96" y="0"/>
                  </a:moveTo>
                  <a:cubicBezTo>
                    <a:pt x="70" y="0"/>
                    <a:pt x="46" y="10"/>
                    <a:pt x="28" y="28"/>
                  </a:cubicBezTo>
                  <a:cubicBezTo>
                    <a:pt x="10" y="46"/>
                    <a:pt x="0" y="70"/>
                    <a:pt x="0" y="96"/>
                  </a:cubicBezTo>
                  <a:cubicBezTo>
                    <a:pt x="0" y="100"/>
                    <a:pt x="4" y="104"/>
                    <a:pt x="8" y="104"/>
                  </a:cubicBezTo>
                  <a:cubicBezTo>
                    <a:pt x="12" y="104"/>
                    <a:pt x="16" y="100"/>
                    <a:pt x="16" y="96"/>
                  </a:cubicBezTo>
                  <a:cubicBezTo>
                    <a:pt x="16" y="75"/>
                    <a:pt x="24" y="55"/>
                    <a:pt x="39" y="39"/>
                  </a:cubicBezTo>
                  <a:cubicBezTo>
                    <a:pt x="55" y="24"/>
                    <a:pt x="75" y="16"/>
                    <a:pt x="96" y="16"/>
                  </a:cubicBezTo>
                  <a:cubicBezTo>
                    <a:pt x="117" y="16"/>
                    <a:pt x="137" y="24"/>
                    <a:pt x="153" y="39"/>
                  </a:cubicBezTo>
                  <a:cubicBezTo>
                    <a:pt x="168" y="55"/>
                    <a:pt x="176" y="75"/>
                    <a:pt x="176" y="96"/>
                  </a:cubicBezTo>
                  <a:cubicBezTo>
                    <a:pt x="176" y="100"/>
                    <a:pt x="180" y="104"/>
                    <a:pt x="184" y="104"/>
                  </a:cubicBezTo>
                  <a:cubicBezTo>
                    <a:pt x="188" y="104"/>
                    <a:pt x="192" y="100"/>
                    <a:pt x="192" y="96"/>
                  </a:cubicBezTo>
                  <a:cubicBezTo>
                    <a:pt x="192" y="70"/>
                    <a:pt x="182" y="46"/>
                    <a:pt x="164" y="28"/>
                  </a:cubicBezTo>
                  <a:cubicBezTo>
                    <a:pt x="146" y="10"/>
                    <a:pt x="122" y="0"/>
                    <a:pt x="96" y="0"/>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11" name="Google Shape;611;p41"/>
            <p:cNvSpPr/>
            <p:nvPr/>
          </p:nvSpPr>
          <p:spPr>
            <a:xfrm>
              <a:off x="5426076" y="2395538"/>
              <a:ext cx="117475" cy="122238"/>
            </a:xfrm>
            <a:custGeom>
              <a:rect b="b" l="l" r="r" t="t"/>
              <a:pathLst>
                <a:path extrusionOk="0" h="61" w="59">
                  <a:moveTo>
                    <a:pt x="41" y="29"/>
                  </a:moveTo>
                  <a:cubicBezTo>
                    <a:pt x="40" y="29"/>
                    <a:pt x="39" y="29"/>
                    <a:pt x="38" y="29"/>
                  </a:cubicBezTo>
                  <a:cubicBezTo>
                    <a:pt x="15" y="4"/>
                    <a:pt x="15" y="4"/>
                    <a:pt x="15" y="4"/>
                  </a:cubicBezTo>
                  <a:cubicBezTo>
                    <a:pt x="12" y="0"/>
                    <a:pt x="7" y="0"/>
                    <a:pt x="4" y="3"/>
                  </a:cubicBezTo>
                  <a:cubicBezTo>
                    <a:pt x="0" y="6"/>
                    <a:pt x="0" y="11"/>
                    <a:pt x="3" y="14"/>
                  </a:cubicBezTo>
                  <a:cubicBezTo>
                    <a:pt x="26" y="40"/>
                    <a:pt x="26" y="40"/>
                    <a:pt x="26" y="40"/>
                  </a:cubicBezTo>
                  <a:cubicBezTo>
                    <a:pt x="25" y="42"/>
                    <a:pt x="25" y="43"/>
                    <a:pt x="25" y="45"/>
                  </a:cubicBezTo>
                  <a:cubicBezTo>
                    <a:pt x="25" y="49"/>
                    <a:pt x="27" y="53"/>
                    <a:pt x="30" y="56"/>
                  </a:cubicBezTo>
                  <a:cubicBezTo>
                    <a:pt x="33" y="59"/>
                    <a:pt x="37" y="61"/>
                    <a:pt x="41" y="61"/>
                  </a:cubicBezTo>
                  <a:cubicBezTo>
                    <a:pt x="45" y="61"/>
                    <a:pt x="49" y="59"/>
                    <a:pt x="52" y="56"/>
                  </a:cubicBezTo>
                  <a:cubicBezTo>
                    <a:pt x="59" y="50"/>
                    <a:pt x="59" y="40"/>
                    <a:pt x="52" y="34"/>
                  </a:cubicBezTo>
                  <a:cubicBezTo>
                    <a:pt x="49" y="31"/>
                    <a:pt x="45" y="29"/>
                    <a:pt x="41" y="29"/>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nvGrpSpPr>
          <p:cNvPr id="612" name="Google Shape;612;p41"/>
          <p:cNvGrpSpPr/>
          <p:nvPr/>
        </p:nvGrpSpPr>
        <p:grpSpPr>
          <a:xfrm>
            <a:off x="3643994" y="3086584"/>
            <a:ext cx="511175" cy="382588"/>
            <a:chOff x="10999789" y="4532313"/>
            <a:chExt cx="511175" cy="382588"/>
          </a:xfrm>
        </p:grpSpPr>
        <p:sp>
          <p:nvSpPr>
            <p:cNvPr id="613" name="Google Shape;613;p41"/>
            <p:cNvSpPr/>
            <p:nvPr/>
          </p:nvSpPr>
          <p:spPr>
            <a:xfrm>
              <a:off x="10999789" y="4611688"/>
              <a:ext cx="447675" cy="303213"/>
            </a:xfrm>
            <a:custGeom>
              <a:rect b="b" l="l" r="r" t="t"/>
              <a:pathLst>
                <a:path extrusionOk="0" h="152" w="224">
                  <a:moveTo>
                    <a:pt x="199" y="85"/>
                  </a:moveTo>
                  <a:cubicBezTo>
                    <a:pt x="199" y="85"/>
                    <a:pt x="199" y="85"/>
                    <a:pt x="199" y="84"/>
                  </a:cubicBezTo>
                  <a:cubicBezTo>
                    <a:pt x="208" y="77"/>
                    <a:pt x="216" y="68"/>
                    <a:pt x="216" y="52"/>
                  </a:cubicBezTo>
                  <a:cubicBezTo>
                    <a:pt x="216" y="24"/>
                    <a:pt x="194" y="0"/>
                    <a:pt x="168" y="0"/>
                  </a:cubicBezTo>
                  <a:cubicBezTo>
                    <a:pt x="154" y="0"/>
                    <a:pt x="141" y="6"/>
                    <a:pt x="131" y="17"/>
                  </a:cubicBezTo>
                  <a:cubicBezTo>
                    <a:pt x="126" y="16"/>
                    <a:pt x="121" y="16"/>
                    <a:pt x="116" y="16"/>
                  </a:cubicBezTo>
                  <a:cubicBezTo>
                    <a:pt x="83" y="16"/>
                    <a:pt x="60" y="33"/>
                    <a:pt x="46" y="68"/>
                  </a:cubicBezTo>
                  <a:cubicBezTo>
                    <a:pt x="28" y="70"/>
                    <a:pt x="0" y="81"/>
                    <a:pt x="0" y="112"/>
                  </a:cubicBezTo>
                  <a:cubicBezTo>
                    <a:pt x="0" y="132"/>
                    <a:pt x="15" y="152"/>
                    <a:pt x="48" y="152"/>
                  </a:cubicBezTo>
                  <a:cubicBezTo>
                    <a:pt x="192" y="152"/>
                    <a:pt x="192" y="152"/>
                    <a:pt x="192" y="152"/>
                  </a:cubicBezTo>
                  <a:cubicBezTo>
                    <a:pt x="214" y="152"/>
                    <a:pt x="224" y="142"/>
                    <a:pt x="224" y="120"/>
                  </a:cubicBezTo>
                  <a:cubicBezTo>
                    <a:pt x="224" y="101"/>
                    <a:pt x="215" y="88"/>
                    <a:pt x="199" y="85"/>
                  </a:cubicBezTo>
                  <a:close/>
                  <a:moveTo>
                    <a:pt x="168" y="16"/>
                  </a:moveTo>
                  <a:cubicBezTo>
                    <a:pt x="186" y="16"/>
                    <a:pt x="200" y="35"/>
                    <a:pt x="200" y="52"/>
                  </a:cubicBezTo>
                  <a:cubicBezTo>
                    <a:pt x="200" y="58"/>
                    <a:pt x="199" y="62"/>
                    <a:pt x="195" y="66"/>
                  </a:cubicBezTo>
                  <a:cubicBezTo>
                    <a:pt x="187" y="45"/>
                    <a:pt x="171" y="30"/>
                    <a:pt x="150" y="22"/>
                  </a:cubicBezTo>
                  <a:cubicBezTo>
                    <a:pt x="155" y="18"/>
                    <a:pt x="161" y="16"/>
                    <a:pt x="168" y="16"/>
                  </a:cubicBezTo>
                  <a:close/>
                  <a:moveTo>
                    <a:pt x="192" y="136"/>
                  </a:moveTo>
                  <a:cubicBezTo>
                    <a:pt x="48" y="136"/>
                    <a:pt x="48" y="136"/>
                    <a:pt x="48" y="136"/>
                  </a:cubicBezTo>
                  <a:cubicBezTo>
                    <a:pt x="24" y="136"/>
                    <a:pt x="16" y="124"/>
                    <a:pt x="16" y="112"/>
                  </a:cubicBezTo>
                  <a:cubicBezTo>
                    <a:pt x="16" y="101"/>
                    <a:pt x="21" y="93"/>
                    <a:pt x="33" y="88"/>
                  </a:cubicBezTo>
                  <a:cubicBezTo>
                    <a:pt x="42" y="84"/>
                    <a:pt x="52" y="84"/>
                    <a:pt x="52" y="84"/>
                  </a:cubicBezTo>
                  <a:cubicBezTo>
                    <a:pt x="58" y="84"/>
                    <a:pt x="58" y="84"/>
                    <a:pt x="58" y="84"/>
                  </a:cubicBezTo>
                  <a:cubicBezTo>
                    <a:pt x="60" y="79"/>
                    <a:pt x="60" y="79"/>
                    <a:pt x="60" y="79"/>
                  </a:cubicBezTo>
                  <a:cubicBezTo>
                    <a:pt x="71" y="46"/>
                    <a:pt x="88" y="32"/>
                    <a:pt x="116" y="32"/>
                  </a:cubicBezTo>
                  <a:cubicBezTo>
                    <a:pt x="156" y="32"/>
                    <a:pt x="182" y="55"/>
                    <a:pt x="184" y="92"/>
                  </a:cubicBezTo>
                  <a:cubicBezTo>
                    <a:pt x="184" y="100"/>
                    <a:pt x="184" y="100"/>
                    <a:pt x="184" y="100"/>
                  </a:cubicBezTo>
                  <a:cubicBezTo>
                    <a:pt x="192" y="100"/>
                    <a:pt x="192" y="100"/>
                    <a:pt x="192" y="100"/>
                  </a:cubicBezTo>
                  <a:cubicBezTo>
                    <a:pt x="205" y="100"/>
                    <a:pt x="208" y="111"/>
                    <a:pt x="208" y="120"/>
                  </a:cubicBezTo>
                  <a:cubicBezTo>
                    <a:pt x="208" y="133"/>
                    <a:pt x="205" y="136"/>
                    <a:pt x="192" y="136"/>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14" name="Google Shape;614;p41"/>
            <p:cNvSpPr/>
            <p:nvPr/>
          </p:nvSpPr>
          <p:spPr>
            <a:xfrm>
              <a:off x="11447464" y="4691063"/>
              <a:ext cx="63500" cy="31750"/>
            </a:xfrm>
            <a:custGeom>
              <a:rect b="b" l="l" r="r" t="t"/>
              <a:pathLst>
                <a:path extrusionOk="0" h="16" w="32">
                  <a:moveTo>
                    <a:pt x="24" y="0"/>
                  </a:moveTo>
                  <a:cubicBezTo>
                    <a:pt x="8" y="0"/>
                    <a:pt x="8" y="0"/>
                    <a:pt x="8" y="0"/>
                  </a:cubicBezTo>
                  <a:cubicBezTo>
                    <a:pt x="4" y="0"/>
                    <a:pt x="0" y="4"/>
                    <a:pt x="0" y="8"/>
                  </a:cubicBezTo>
                  <a:cubicBezTo>
                    <a:pt x="0" y="12"/>
                    <a:pt x="4" y="16"/>
                    <a:pt x="8" y="16"/>
                  </a:cubicBezTo>
                  <a:cubicBezTo>
                    <a:pt x="24" y="16"/>
                    <a:pt x="24" y="16"/>
                    <a:pt x="24" y="16"/>
                  </a:cubicBezTo>
                  <a:cubicBezTo>
                    <a:pt x="28" y="16"/>
                    <a:pt x="32" y="12"/>
                    <a:pt x="32" y="8"/>
                  </a:cubicBezTo>
                  <a:cubicBezTo>
                    <a:pt x="32" y="4"/>
                    <a:pt x="28" y="0"/>
                    <a:pt x="24" y="0"/>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15" name="Google Shape;615;p41"/>
            <p:cNvSpPr/>
            <p:nvPr/>
          </p:nvSpPr>
          <p:spPr>
            <a:xfrm>
              <a:off x="11318876" y="4532313"/>
              <a:ext cx="31750" cy="63500"/>
            </a:xfrm>
            <a:custGeom>
              <a:rect b="b" l="l" r="r" t="t"/>
              <a:pathLst>
                <a:path extrusionOk="0" h="32" w="16">
                  <a:moveTo>
                    <a:pt x="16" y="24"/>
                  </a:moveTo>
                  <a:cubicBezTo>
                    <a:pt x="16" y="8"/>
                    <a:pt x="16" y="8"/>
                    <a:pt x="16" y="8"/>
                  </a:cubicBezTo>
                  <a:cubicBezTo>
                    <a:pt x="16" y="4"/>
                    <a:pt x="12" y="0"/>
                    <a:pt x="8" y="0"/>
                  </a:cubicBezTo>
                  <a:cubicBezTo>
                    <a:pt x="4" y="0"/>
                    <a:pt x="0" y="4"/>
                    <a:pt x="0" y="8"/>
                  </a:cubicBezTo>
                  <a:cubicBezTo>
                    <a:pt x="0" y="24"/>
                    <a:pt x="0" y="24"/>
                    <a:pt x="0" y="24"/>
                  </a:cubicBezTo>
                  <a:cubicBezTo>
                    <a:pt x="0" y="28"/>
                    <a:pt x="4" y="32"/>
                    <a:pt x="8" y="32"/>
                  </a:cubicBezTo>
                  <a:cubicBezTo>
                    <a:pt x="12" y="32"/>
                    <a:pt x="16" y="28"/>
                    <a:pt x="16" y="24"/>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16" name="Google Shape;616;p41"/>
            <p:cNvSpPr/>
            <p:nvPr/>
          </p:nvSpPr>
          <p:spPr>
            <a:xfrm>
              <a:off x="11404601" y="4560888"/>
              <a:ext cx="60325" cy="58738"/>
            </a:xfrm>
            <a:custGeom>
              <a:rect b="b" l="l" r="r" t="t"/>
              <a:pathLst>
                <a:path extrusionOk="0" h="29" w="30">
                  <a:moveTo>
                    <a:pt x="15" y="27"/>
                  </a:moveTo>
                  <a:cubicBezTo>
                    <a:pt x="27" y="15"/>
                    <a:pt x="27" y="15"/>
                    <a:pt x="27" y="15"/>
                  </a:cubicBezTo>
                  <a:cubicBezTo>
                    <a:pt x="30" y="12"/>
                    <a:pt x="30" y="6"/>
                    <a:pt x="27" y="3"/>
                  </a:cubicBezTo>
                  <a:cubicBezTo>
                    <a:pt x="24" y="0"/>
                    <a:pt x="18" y="0"/>
                    <a:pt x="15" y="3"/>
                  </a:cubicBezTo>
                  <a:cubicBezTo>
                    <a:pt x="3" y="15"/>
                    <a:pt x="3" y="15"/>
                    <a:pt x="3" y="15"/>
                  </a:cubicBezTo>
                  <a:cubicBezTo>
                    <a:pt x="0" y="18"/>
                    <a:pt x="0" y="24"/>
                    <a:pt x="3" y="27"/>
                  </a:cubicBezTo>
                  <a:cubicBezTo>
                    <a:pt x="5" y="28"/>
                    <a:pt x="7" y="29"/>
                    <a:pt x="9" y="29"/>
                  </a:cubicBezTo>
                  <a:cubicBezTo>
                    <a:pt x="11" y="29"/>
                    <a:pt x="13" y="28"/>
                    <a:pt x="15" y="27"/>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17" name="Google Shape;617;p41"/>
            <p:cNvSpPr/>
            <p:nvPr/>
          </p:nvSpPr>
          <p:spPr>
            <a:xfrm>
              <a:off x="11206164" y="4560888"/>
              <a:ext cx="58738" cy="58738"/>
            </a:xfrm>
            <a:custGeom>
              <a:rect b="b" l="l" r="r" t="t"/>
              <a:pathLst>
                <a:path extrusionOk="0" h="29" w="30">
                  <a:moveTo>
                    <a:pt x="21" y="29"/>
                  </a:moveTo>
                  <a:cubicBezTo>
                    <a:pt x="23" y="29"/>
                    <a:pt x="25" y="28"/>
                    <a:pt x="27" y="27"/>
                  </a:cubicBezTo>
                  <a:cubicBezTo>
                    <a:pt x="30" y="24"/>
                    <a:pt x="30" y="18"/>
                    <a:pt x="27" y="15"/>
                  </a:cubicBezTo>
                  <a:cubicBezTo>
                    <a:pt x="15" y="3"/>
                    <a:pt x="15" y="3"/>
                    <a:pt x="15" y="3"/>
                  </a:cubicBezTo>
                  <a:cubicBezTo>
                    <a:pt x="12" y="0"/>
                    <a:pt x="6" y="0"/>
                    <a:pt x="3" y="3"/>
                  </a:cubicBezTo>
                  <a:cubicBezTo>
                    <a:pt x="0" y="6"/>
                    <a:pt x="0" y="12"/>
                    <a:pt x="3" y="15"/>
                  </a:cubicBezTo>
                  <a:cubicBezTo>
                    <a:pt x="15" y="27"/>
                    <a:pt x="15" y="27"/>
                    <a:pt x="15" y="27"/>
                  </a:cubicBezTo>
                  <a:cubicBezTo>
                    <a:pt x="17" y="28"/>
                    <a:pt x="19" y="29"/>
                    <a:pt x="21" y="29"/>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nvGrpSpPr>
          <p:cNvPr id="618" name="Google Shape;618;p41"/>
          <p:cNvGrpSpPr/>
          <p:nvPr/>
        </p:nvGrpSpPr>
        <p:grpSpPr>
          <a:xfrm>
            <a:off x="5000213" y="4166359"/>
            <a:ext cx="511175" cy="512763"/>
            <a:chOff x="2952751" y="2205038"/>
            <a:chExt cx="511175" cy="512763"/>
          </a:xfrm>
        </p:grpSpPr>
        <p:sp>
          <p:nvSpPr>
            <p:cNvPr id="619" name="Google Shape;619;p41"/>
            <p:cNvSpPr/>
            <p:nvPr/>
          </p:nvSpPr>
          <p:spPr>
            <a:xfrm>
              <a:off x="2952751" y="2205038"/>
              <a:ext cx="511175" cy="512763"/>
            </a:xfrm>
            <a:custGeom>
              <a:rect b="b" l="l" r="r" t="t"/>
              <a:pathLst>
                <a:path extrusionOk="0" h="256" w="256">
                  <a:moveTo>
                    <a:pt x="8" y="160"/>
                  </a:moveTo>
                  <a:cubicBezTo>
                    <a:pt x="34" y="160"/>
                    <a:pt x="34" y="160"/>
                    <a:pt x="34" y="160"/>
                  </a:cubicBezTo>
                  <a:cubicBezTo>
                    <a:pt x="39" y="174"/>
                    <a:pt x="39" y="174"/>
                    <a:pt x="39" y="174"/>
                  </a:cubicBezTo>
                  <a:cubicBezTo>
                    <a:pt x="18" y="194"/>
                    <a:pt x="18" y="194"/>
                    <a:pt x="18" y="194"/>
                  </a:cubicBezTo>
                  <a:cubicBezTo>
                    <a:pt x="15" y="197"/>
                    <a:pt x="15" y="203"/>
                    <a:pt x="18" y="206"/>
                  </a:cubicBezTo>
                  <a:cubicBezTo>
                    <a:pt x="50" y="238"/>
                    <a:pt x="50" y="238"/>
                    <a:pt x="50" y="238"/>
                  </a:cubicBezTo>
                  <a:cubicBezTo>
                    <a:pt x="53" y="241"/>
                    <a:pt x="59" y="241"/>
                    <a:pt x="62" y="238"/>
                  </a:cubicBezTo>
                  <a:cubicBezTo>
                    <a:pt x="82" y="217"/>
                    <a:pt x="82" y="217"/>
                    <a:pt x="82" y="217"/>
                  </a:cubicBezTo>
                  <a:cubicBezTo>
                    <a:pt x="96" y="222"/>
                    <a:pt x="96" y="222"/>
                    <a:pt x="96" y="222"/>
                  </a:cubicBezTo>
                  <a:cubicBezTo>
                    <a:pt x="96" y="248"/>
                    <a:pt x="96" y="248"/>
                    <a:pt x="96" y="248"/>
                  </a:cubicBezTo>
                  <a:cubicBezTo>
                    <a:pt x="96" y="252"/>
                    <a:pt x="100" y="256"/>
                    <a:pt x="104" y="256"/>
                  </a:cubicBezTo>
                  <a:cubicBezTo>
                    <a:pt x="152" y="256"/>
                    <a:pt x="152" y="256"/>
                    <a:pt x="152" y="256"/>
                  </a:cubicBezTo>
                  <a:cubicBezTo>
                    <a:pt x="156" y="256"/>
                    <a:pt x="160" y="252"/>
                    <a:pt x="160" y="248"/>
                  </a:cubicBezTo>
                  <a:cubicBezTo>
                    <a:pt x="160" y="222"/>
                    <a:pt x="160" y="222"/>
                    <a:pt x="160" y="222"/>
                  </a:cubicBezTo>
                  <a:cubicBezTo>
                    <a:pt x="174" y="217"/>
                    <a:pt x="174" y="217"/>
                    <a:pt x="174" y="217"/>
                  </a:cubicBezTo>
                  <a:cubicBezTo>
                    <a:pt x="194" y="238"/>
                    <a:pt x="194" y="238"/>
                    <a:pt x="194" y="238"/>
                  </a:cubicBezTo>
                  <a:cubicBezTo>
                    <a:pt x="197" y="241"/>
                    <a:pt x="203" y="241"/>
                    <a:pt x="206" y="238"/>
                  </a:cubicBezTo>
                  <a:cubicBezTo>
                    <a:pt x="238" y="206"/>
                    <a:pt x="238" y="206"/>
                    <a:pt x="238" y="206"/>
                  </a:cubicBezTo>
                  <a:cubicBezTo>
                    <a:pt x="241" y="203"/>
                    <a:pt x="241" y="197"/>
                    <a:pt x="238" y="194"/>
                  </a:cubicBezTo>
                  <a:cubicBezTo>
                    <a:pt x="217" y="174"/>
                    <a:pt x="217" y="174"/>
                    <a:pt x="217" y="174"/>
                  </a:cubicBezTo>
                  <a:cubicBezTo>
                    <a:pt x="222" y="160"/>
                    <a:pt x="222" y="160"/>
                    <a:pt x="222" y="160"/>
                  </a:cubicBezTo>
                  <a:cubicBezTo>
                    <a:pt x="248" y="160"/>
                    <a:pt x="248" y="160"/>
                    <a:pt x="248" y="160"/>
                  </a:cubicBezTo>
                  <a:cubicBezTo>
                    <a:pt x="252" y="160"/>
                    <a:pt x="256" y="156"/>
                    <a:pt x="256" y="152"/>
                  </a:cubicBezTo>
                  <a:cubicBezTo>
                    <a:pt x="256" y="104"/>
                    <a:pt x="256" y="104"/>
                    <a:pt x="256" y="104"/>
                  </a:cubicBezTo>
                  <a:cubicBezTo>
                    <a:pt x="256" y="100"/>
                    <a:pt x="252" y="96"/>
                    <a:pt x="248" y="96"/>
                  </a:cubicBezTo>
                  <a:cubicBezTo>
                    <a:pt x="222" y="96"/>
                    <a:pt x="222" y="96"/>
                    <a:pt x="222" y="96"/>
                  </a:cubicBezTo>
                  <a:cubicBezTo>
                    <a:pt x="217" y="82"/>
                    <a:pt x="217" y="82"/>
                    <a:pt x="217" y="82"/>
                  </a:cubicBezTo>
                  <a:cubicBezTo>
                    <a:pt x="238" y="62"/>
                    <a:pt x="238" y="62"/>
                    <a:pt x="238" y="62"/>
                  </a:cubicBezTo>
                  <a:cubicBezTo>
                    <a:pt x="241" y="59"/>
                    <a:pt x="241" y="53"/>
                    <a:pt x="238" y="50"/>
                  </a:cubicBezTo>
                  <a:cubicBezTo>
                    <a:pt x="206" y="18"/>
                    <a:pt x="206" y="18"/>
                    <a:pt x="206" y="18"/>
                  </a:cubicBezTo>
                  <a:cubicBezTo>
                    <a:pt x="203" y="15"/>
                    <a:pt x="197" y="15"/>
                    <a:pt x="194" y="18"/>
                  </a:cubicBezTo>
                  <a:cubicBezTo>
                    <a:pt x="174" y="39"/>
                    <a:pt x="174" y="39"/>
                    <a:pt x="174" y="39"/>
                  </a:cubicBezTo>
                  <a:cubicBezTo>
                    <a:pt x="160" y="34"/>
                    <a:pt x="160" y="34"/>
                    <a:pt x="160" y="34"/>
                  </a:cubicBezTo>
                  <a:cubicBezTo>
                    <a:pt x="160" y="8"/>
                    <a:pt x="160" y="8"/>
                    <a:pt x="160" y="8"/>
                  </a:cubicBezTo>
                  <a:cubicBezTo>
                    <a:pt x="160" y="4"/>
                    <a:pt x="156" y="0"/>
                    <a:pt x="152" y="0"/>
                  </a:cubicBezTo>
                  <a:cubicBezTo>
                    <a:pt x="104" y="0"/>
                    <a:pt x="104" y="0"/>
                    <a:pt x="104" y="0"/>
                  </a:cubicBezTo>
                  <a:cubicBezTo>
                    <a:pt x="100" y="0"/>
                    <a:pt x="96" y="4"/>
                    <a:pt x="96" y="8"/>
                  </a:cubicBezTo>
                  <a:cubicBezTo>
                    <a:pt x="96" y="34"/>
                    <a:pt x="96" y="34"/>
                    <a:pt x="96" y="34"/>
                  </a:cubicBezTo>
                  <a:cubicBezTo>
                    <a:pt x="82" y="39"/>
                    <a:pt x="82" y="39"/>
                    <a:pt x="82" y="39"/>
                  </a:cubicBezTo>
                  <a:cubicBezTo>
                    <a:pt x="62" y="18"/>
                    <a:pt x="62" y="18"/>
                    <a:pt x="62" y="18"/>
                  </a:cubicBezTo>
                  <a:cubicBezTo>
                    <a:pt x="59" y="15"/>
                    <a:pt x="53" y="15"/>
                    <a:pt x="50" y="18"/>
                  </a:cubicBezTo>
                  <a:cubicBezTo>
                    <a:pt x="18" y="50"/>
                    <a:pt x="18" y="50"/>
                    <a:pt x="18" y="50"/>
                  </a:cubicBezTo>
                  <a:cubicBezTo>
                    <a:pt x="15" y="53"/>
                    <a:pt x="15" y="59"/>
                    <a:pt x="18" y="62"/>
                  </a:cubicBezTo>
                  <a:cubicBezTo>
                    <a:pt x="39" y="82"/>
                    <a:pt x="39" y="82"/>
                    <a:pt x="39" y="82"/>
                  </a:cubicBezTo>
                  <a:cubicBezTo>
                    <a:pt x="34" y="96"/>
                    <a:pt x="34" y="96"/>
                    <a:pt x="34" y="96"/>
                  </a:cubicBezTo>
                  <a:cubicBezTo>
                    <a:pt x="8" y="96"/>
                    <a:pt x="8" y="96"/>
                    <a:pt x="8" y="96"/>
                  </a:cubicBezTo>
                  <a:cubicBezTo>
                    <a:pt x="4" y="96"/>
                    <a:pt x="0" y="100"/>
                    <a:pt x="0" y="104"/>
                  </a:cubicBezTo>
                  <a:cubicBezTo>
                    <a:pt x="0" y="152"/>
                    <a:pt x="0" y="152"/>
                    <a:pt x="0" y="152"/>
                  </a:cubicBezTo>
                  <a:cubicBezTo>
                    <a:pt x="0" y="156"/>
                    <a:pt x="4" y="160"/>
                    <a:pt x="8" y="160"/>
                  </a:cubicBezTo>
                  <a:close/>
                  <a:moveTo>
                    <a:pt x="16" y="112"/>
                  </a:moveTo>
                  <a:cubicBezTo>
                    <a:pt x="40" y="112"/>
                    <a:pt x="40" y="112"/>
                    <a:pt x="40" y="112"/>
                  </a:cubicBezTo>
                  <a:cubicBezTo>
                    <a:pt x="43" y="112"/>
                    <a:pt x="47" y="110"/>
                    <a:pt x="48" y="107"/>
                  </a:cubicBezTo>
                  <a:cubicBezTo>
                    <a:pt x="56" y="83"/>
                    <a:pt x="56" y="83"/>
                    <a:pt x="56" y="83"/>
                  </a:cubicBezTo>
                  <a:cubicBezTo>
                    <a:pt x="57" y="80"/>
                    <a:pt x="56" y="76"/>
                    <a:pt x="54" y="74"/>
                  </a:cubicBezTo>
                  <a:cubicBezTo>
                    <a:pt x="35" y="56"/>
                    <a:pt x="35" y="56"/>
                    <a:pt x="35" y="56"/>
                  </a:cubicBezTo>
                  <a:cubicBezTo>
                    <a:pt x="56" y="35"/>
                    <a:pt x="56" y="35"/>
                    <a:pt x="56" y="35"/>
                  </a:cubicBezTo>
                  <a:cubicBezTo>
                    <a:pt x="74" y="54"/>
                    <a:pt x="74" y="54"/>
                    <a:pt x="74" y="54"/>
                  </a:cubicBezTo>
                  <a:cubicBezTo>
                    <a:pt x="76" y="56"/>
                    <a:pt x="80" y="57"/>
                    <a:pt x="83" y="56"/>
                  </a:cubicBezTo>
                  <a:cubicBezTo>
                    <a:pt x="107" y="48"/>
                    <a:pt x="107" y="48"/>
                    <a:pt x="107" y="48"/>
                  </a:cubicBezTo>
                  <a:cubicBezTo>
                    <a:pt x="110" y="47"/>
                    <a:pt x="112" y="43"/>
                    <a:pt x="112" y="40"/>
                  </a:cubicBezTo>
                  <a:cubicBezTo>
                    <a:pt x="112" y="16"/>
                    <a:pt x="112" y="16"/>
                    <a:pt x="112" y="16"/>
                  </a:cubicBezTo>
                  <a:cubicBezTo>
                    <a:pt x="144" y="16"/>
                    <a:pt x="144" y="16"/>
                    <a:pt x="144" y="16"/>
                  </a:cubicBezTo>
                  <a:cubicBezTo>
                    <a:pt x="144" y="40"/>
                    <a:pt x="144" y="40"/>
                    <a:pt x="144" y="40"/>
                  </a:cubicBezTo>
                  <a:cubicBezTo>
                    <a:pt x="144" y="43"/>
                    <a:pt x="146" y="47"/>
                    <a:pt x="149" y="48"/>
                  </a:cubicBezTo>
                  <a:cubicBezTo>
                    <a:pt x="173" y="56"/>
                    <a:pt x="173" y="56"/>
                    <a:pt x="173" y="56"/>
                  </a:cubicBezTo>
                  <a:cubicBezTo>
                    <a:pt x="176" y="57"/>
                    <a:pt x="180" y="56"/>
                    <a:pt x="182" y="54"/>
                  </a:cubicBezTo>
                  <a:cubicBezTo>
                    <a:pt x="200" y="35"/>
                    <a:pt x="200" y="35"/>
                    <a:pt x="200" y="35"/>
                  </a:cubicBezTo>
                  <a:cubicBezTo>
                    <a:pt x="221" y="56"/>
                    <a:pt x="221" y="56"/>
                    <a:pt x="221" y="56"/>
                  </a:cubicBezTo>
                  <a:cubicBezTo>
                    <a:pt x="202" y="74"/>
                    <a:pt x="202" y="74"/>
                    <a:pt x="202" y="74"/>
                  </a:cubicBezTo>
                  <a:cubicBezTo>
                    <a:pt x="200" y="76"/>
                    <a:pt x="199" y="80"/>
                    <a:pt x="200" y="83"/>
                  </a:cubicBezTo>
                  <a:cubicBezTo>
                    <a:pt x="208" y="107"/>
                    <a:pt x="208" y="107"/>
                    <a:pt x="208" y="107"/>
                  </a:cubicBezTo>
                  <a:cubicBezTo>
                    <a:pt x="210" y="110"/>
                    <a:pt x="213" y="112"/>
                    <a:pt x="216" y="112"/>
                  </a:cubicBezTo>
                  <a:cubicBezTo>
                    <a:pt x="240" y="112"/>
                    <a:pt x="240" y="112"/>
                    <a:pt x="240" y="112"/>
                  </a:cubicBezTo>
                  <a:cubicBezTo>
                    <a:pt x="240" y="144"/>
                    <a:pt x="240" y="144"/>
                    <a:pt x="240" y="144"/>
                  </a:cubicBezTo>
                  <a:cubicBezTo>
                    <a:pt x="216" y="144"/>
                    <a:pt x="216" y="144"/>
                    <a:pt x="216" y="144"/>
                  </a:cubicBezTo>
                  <a:cubicBezTo>
                    <a:pt x="213" y="144"/>
                    <a:pt x="210" y="146"/>
                    <a:pt x="208" y="149"/>
                  </a:cubicBezTo>
                  <a:cubicBezTo>
                    <a:pt x="200" y="173"/>
                    <a:pt x="200" y="173"/>
                    <a:pt x="200" y="173"/>
                  </a:cubicBezTo>
                  <a:cubicBezTo>
                    <a:pt x="199" y="176"/>
                    <a:pt x="200" y="180"/>
                    <a:pt x="202" y="182"/>
                  </a:cubicBezTo>
                  <a:cubicBezTo>
                    <a:pt x="221" y="200"/>
                    <a:pt x="221" y="200"/>
                    <a:pt x="221" y="200"/>
                  </a:cubicBezTo>
                  <a:cubicBezTo>
                    <a:pt x="200" y="221"/>
                    <a:pt x="200" y="221"/>
                    <a:pt x="200" y="221"/>
                  </a:cubicBezTo>
                  <a:cubicBezTo>
                    <a:pt x="182" y="202"/>
                    <a:pt x="182" y="202"/>
                    <a:pt x="182" y="202"/>
                  </a:cubicBezTo>
                  <a:cubicBezTo>
                    <a:pt x="180" y="200"/>
                    <a:pt x="176" y="199"/>
                    <a:pt x="173" y="200"/>
                  </a:cubicBezTo>
                  <a:cubicBezTo>
                    <a:pt x="149" y="208"/>
                    <a:pt x="149" y="208"/>
                    <a:pt x="149" y="208"/>
                  </a:cubicBezTo>
                  <a:cubicBezTo>
                    <a:pt x="146" y="210"/>
                    <a:pt x="144" y="213"/>
                    <a:pt x="144" y="216"/>
                  </a:cubicBezTo>
                  <a:cubicBezTo>
                    <a:pt x="144" y="240"/>
                    <a:pt x="144" y="240"/>
                    <a:pt x="144" y="240"/>
                  </a:cubicBezTo>
                  <a:cubicBezTo>
                    <a:pt x="112" y="240"/>
                    <a:pt x="112" y="240"/>
                    <a:pt x="112" y="240"/>
                  </a:cubicBezTo>
                  <a:cubicBezTo>
                    <a:pt x="112" y="216"/>
                    <a:pt x="112" y="216"/>
                    <a:pt x="112" y="216"/>
                  </a:cubicBezTo>
                  <a:cubicBezTo>
                    <a:pt x="112" y="213"/>
                    <a:pt x="110" y="210"/>
                    <a:pt x="107" y="208"/>
                  </a:cubicBezTo>
                  <a:cubicBezTo>
                    <a:pt x="83" y="200"/>
                    <a:pt x="83" y="200"/>
                    <a:pt x="83" y="200"/>
                  </a:cubicBezTo>
                  <a:cubicBezTo>
                    <a:pt x="80" y="199"/>
                    <a:pt x="76" y="200"/>
                    <a:pt x="74" y="202"/>
                  </a:cubicBezTo>
                  <a:cubicBezTo>
                    <a:pt x="56" y="221"/>
                    <a:pt x="56" y="221"/>
                    <a:pt x="56" y="221"/>
                  </a:cubicBezTo>
                  <a:cubicBezTo>
                    <a:pt x="35" y="200"/>
                    <a:pt x="35" y="200"/>
                    <a:pt x="35" y="200"/>
                  </a:cubicBezTo>
                  <a:cubicBezTo>
                    <a:pt x="54" y="182"/>
                    <a:pt x="54" y="182"/>
                    <a:pt x="54" y="182"/>
                  </a:cubicBezTo>
                  <a:cubicBezTo>
                    <a:pt x="56" y="180"/>
                    <a:pt x="57" y="176"/>
                    <a:pt x="56" y="173"/>
                  </a:cubicBezTo>
                  <a:cubicBezTo>
                    <a:pt x="48" y="149"/>
                    <a:pt x="48" y="149"/>
                    <a:pt x="48" y="149"/>
                  </a:cubicBezTo>
                  <a:cubicBezTo>
                    <a:pt x="47" y="146"/>
                    <a:pt x="43" y="144"/>
                    <a:pt x="40" y="144"/>
                  </a:cubicBezTo>
                  <a:cubicBezTo>
                    <a:pt x="16" y="144"/>
                    <a:pt x="16" y="144"/>
                    <a:pt x="16" y="144"/>
                  </a:cubicBezTo>
                  <a:lnTo>
                    <a:pt x="16" y="112"/>
                  </a:ln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20" name="Google Shape;620;p41"/>
            <p:cNvSpPr/>
            <p:nvPr/>
          </p:nvSpPr>
          <p:spPr>
            <a:xfrm>
              <a:off x="3144839" y="2397125"/>
              <a:ext cx="127000" cy="128588"/>
            </a:xfrm>
            <a:custGeom>
              <a:rect b="b" l="l" r="r" t="t"/>
              <a:pathLst>
                <a:path extrusionOk="0" h="64" w="64">
                  <a:moveTo>
                    <a:pt x="32" y="64"/>
                  </a:moveTo>
                  <a:cubicBezTo>
                    <a:pt x="50" y="64"/>
                    <a:pt x="64" y="50"/>
                    <a:pt x="64" y="32"/>
                  </a:cubicBezTo>
                  <a:cubicBezTo>
                    <a:pt x="64" y="14"/>
                    <a:pt x="50" y="0"/>
                    <a:pt x="32" y="0"/>
                  </a:cubicBezTo>
                  <a:cubicBezTo>
                    <a:pt x="14" y="0"/>
                    <a:pt x="0" y="14"/>
                    <a:pt x="0" y="32"/>
                  </a:cubicBezTo>
                  <a:cubicBezTo>
                    <a:pt x="0" y="50"/>
                    <a:pt x="14" y="64"/>
                    <a:pt x="32" y="64"/>
                  </a:cubicBezTo>
                  <a:close/>
                  <a:moveTo>
                    <a:pt x="32" y="16"/>
                  </a:moveTo>
                  <a:cubicBezTo>
                    <a:pt x="41" y="16"/>
                    <a:pt x="48" y="23"/>
                    <a:pt x="48" y="32"/>
                  </a:cubicBezTo>
                  <a:cubicBezTo>
                    <a:pt x="48" y="41"/>
                    <a:pt x="41" y="48"/>
                    <a:pt x="32" y="48"/>
                  </a:cubicBezTo>
                  <a:cubicBezTo>
                    <a:pt x="23" y="48"/>
                    <a:pt x="16" y="41"/>
                    <a:pt x="16" y="32"/>
                  </a:cubicBezTo>
                  <a:cubicBezTo>
                    <a:pt x="16" y="23"/>
                    <a:pt x="23" y="16"/>
                    <a:pt x="32" y="16"/>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nvGrpSpPr>
          <p:cNvPr id="621" name="Google Shape;621;p41"/>
          <p:cNvGrpSpPr/>
          <p:nvPr/>
        </p:nvGrpSpPr>
        <p:grpSpPr>
          <a:xfrm>
            <a:off x="6583912" y="3454506"/>
            <a:ext cx="511175" cy="271463"/>
            <a:chOff x="7551739" y="2325688"/>
            <a:chExt cx="511175" cy="271463"/>
          </a:xfrm>
        </p:grpSpPr>
        <p:sp>
          <p:nvSpPr>
            <p:cNvPr id="622" name="Google Shape;622;p41"/>
            <p:cNvSpPr/>
            <p:nvPr/>
          </p:nvSpPr>
          <p:spPr>
            <a:xfrm>
              <a:off x="7551739" y="2325688"/>
              <a:ext cx="511175" cy="271463"/>
            </a:xfrm>
            <a:custGeom>
              <a:rect b="b" l="l" r="r" t="t"/>
              <a:pathLst>
                <a:path extrusionOk="0" h="136" w="256">
                  <a:moveTo>
                    <a:pt x="128" y="0"/>
                  </a:moveTo>
                  <a:cubicBezTo>
                    <a:pt x="45" y="0"/>
                    <a:pt x="3" y="61"/>
                    <a:pt x="1" y="64"/>
                  </a:cubicBezTo>
                  <a:cubicBezTo>
                    <a:pt x="0" y="66"/>
                    <a:pt x="0" y="70"/>
                    <a:pt x="1" y="72"/>
                  </a:cubicBezTo>
                  <a:cubicBezTo>
                    <a:pt x="3" y="75"/>
                    <a:pt x="45" y="136"/>
                    <a:pt x="128" y="136"/>
                  </a:cubicBezTo>
                  <a:cubicBezTo>
                    <a:pt x="211" y="136"/>
                    <a:pt x="253" y="75"/>
                    <a:pt x="255" y="72"/>
                  </a:cubicBezTo>
                  <a:cubicBezTo>
                    <a:pt x="256" y="70"/>
                    <a:pt x="256" y="66"/>
                    <a:pt x="255" y="64"/>
                  </a:cubicBezTo>
                  <a:cubicBezTo>
                    <a:pt x="253" y="61"/>
                    <a:pt x="211" y="0"/>
                    <a:pt x="128" y="0"/>
                  </a:cubicBezTo>
                  <a:close/>
                  <a:moveTo>
                    <a:pt x="128" y="120"/>
                  </a:moveTo>
                  <a:cubicBezTo>
                    <a:pt x="66" y="120"/>
                    <a:pt x="29" y="81"/>
                    <a:pt x="18" y="68"/>
                  </a:cubicBezTo>
                  <a:cubicBezTo>
                    <a:pt x="29" y="55"/>
                    <a:pt x="66" y="16"/>
                    <a:pt x="128" y="16"/>
                  </a:cubicBezTo>
                  <a:cubicBezTo>
                    <a:pt x="190" y="16"/>
                    <a:pt x="227" y="55"/>
                    <a:pt x="238" y="68"/>
                  </a:cubicBezTo>
                  <a:cubicBezTo>
                    <a:pt x="227" y="81"/>
                    <a:pt x="190" y="120"/>
                    <a:pt x="128" y="120"/>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23" name="Google Shape;623;p41"/>
            <p:cNvSpPr/>
            <p:nvPr/>
          </p:nvSpPr>
          <p:spPr>
            <a:xfrm>
              <a:off x="7734301" y="2389188"/>
              <a:ext cx="144463" cy="144463"/>
            </a:xfrm>
            <a:custGeom>
              <a:rect b="b" l="l" r="r" t="t"/>
              <a:pathLst>
                <a:path extrusionOk="0" h="72" w="72">
                  <a:moveTo>
                    <a:pt x="36" y="0"/>
                  </a:moveTo>
                  <a:cubicBezTo>
                    <a:pt x="16" y="0"/>
                    <a:pt x="0" y="16"/>
                    <a:pt x="0" y="36"/>
                  </a:cubicBezTo>
                  <a:cubicBezTo>
                    <a:pt x="0" y="56"/>
                    <a:pt x="16" y="72"/>
                    <a:pt x="36" y="72"/>
                  </a:cubicBezTo>
                  <a:cubicBezTo>
                    <a:pt x="56" y="72"/>
                    <a:pt x="72" y="56"/>
                    <a:pt x="72" y="36"/>
                  </a:cubicBezTo>
                  <a:cubicBezTo>
                    <a:pt x="72" y="16"/>
                    <a:pt x="56" y="0"/>
                    <a:pt x="36" y="0"/>
                  </a:cubicBezTo>
                  <a:close/>
                  <a:moveTo>
                    <a:pt x="36" y="56"/>
                  </a:moveTo>
                  <a:cubicBezTo>
                    <a:pt x="25" y="56"/>
                    <a:pt x="16" y="47"/>
                    <a:pt x="16" y="36"/>
                  </a:cubicBezTo>
                  <a:cubicBezTo>
                    <a:pt x="16" y="25"/>
                    <a:pt x="25" y="16"/>
                    <a:pt x="36" y="16"/>
                  </a:cubicBezTo>
                  <a:cubicBezTo>
                    <a:pt x="47" y="16"/>
                    <a:pt x="56" y="25"/>
                    <a:pt x="56" y="36"/>
                  </a:cubicBezTo>
                  <a:cubicBezTo>
                    <a:pt x="56" y="47"/>
                    <a:pt x="47" y="56"/>
                    <a:pt x="36" y="56"/>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sp>
        <p:nvSpPr>
          <p:cNvPr id="624" name="Google Shape;624;p41"/>
          <p:cNvSpPr/>
          <p:nvPr/>
        </p:nvSpPr>
        <p:spPr>
          <a:xfrm>
            <a:off x="7993925" y="4420621"/>
            <a:ext cx="515938" cy="481013"/>
          </a:xfrm>
          <a:custGeom>
            <a:rect b="b" l="l" r="r" t="t"/>
            <a:pathLst>
              <a:path extrusionOk="0" h="241" w="258">
                <a:moveTo>
                  <a:pt x="183" y="131"/>
                </a:moveTo>
                <a:cubicBezTo>
                  <a:pt x="180" y="128"/>
                  <a:pt x="174" y="128"/>
                  <a:pt x="171" y="131"/>
                </a:cubicBezTo>
                <a:cubicBezTo>
                  <a:pt x="165" y="138"/>
                  <a:pt x="165" y="138"/>
                  <a:pt x="165" y="138"/>
                </a:cubicBezTo>
                <a:cubicBezTo>
                  <a:pt x="152" y="125"/>
                  <a:pt x="152" y="125"/>
                  <a:pt x="152" y="125"/>
                </a:cubicBezTo>
                <a:cubicBezTo>
                  <a:pt x="180" y="97"/>
                  <a:pt x="180" y="97"/>
                  <a:pt x="180" y="97"/>
                </a:cubicBezTo>
                <a:cubicBezTo>
                  <a:pt x="193" y="97"/>
                  <a:pt x="193" y="97"/>
                  <a:pt x="193" y="97"/>
                </a:cubicBezTo>
                <a:cubicBezTo>
                  <a:pt x="224" y="97"/>
                  <a:pt x="241" y="78"/>
                  <a:pt x="241" y="41"/>
                </a:cubicBezTo>
                <a:cubicBezTo>
                  <a:pt x="241" y="38"/>
                  <a:pt x="240" y="36"/>
                  <a:pt x="237" y="34"/>
                </a:cubicBezTo>
                <a:cubicBezTo>
                  <a:pt x="235" y="33"/>
                  <a:pt x="232" y="33"/>
                  <a:pt x="229" y="34"/>
                </a:cubicBezTo>
                <a:cubicBezTo>
                  <a:pt x="203" y="47"/>
                  <a:pt x="203" y="47"/>
                  <a:pt x="203" y="47"/>
                </a:cubicBezTo>
                <a:cubicBezTo>
                  <a:pt x="195" y="39"/>
                  <a:pt x="195" y="39"/>
                  <a:pt x="195" y="39"/>
                </a:cubicBezTo>
                <a:cubicBezTo>
                  <a:pt x="208" y="13"/>
                  <a:pt x="208" y="13"/>
                  <a:pt x="208" y="13"/>
                </a:cubicBezTo>
                <a:cubicBezTo>
                  <a:pt x="209" y="10"/>
                  <a:pt x="209" y="7"/>
                  <a:pt x="208" y="5"/>
                </a:cubicBezTo>
                <a:cubicBezTo>
                  <a:pt x="206" y="2"/>
                  <a:pt x="204" y="1"/>
                  <a:pt x="201" y="1"/>
                </a:cubicBezTo>
                <a:cubicBezTo>
                  <a:pt x="164" y="1"/>
                  <a:pt x="145" y="18"/>
                  <a:pt x="145" y="49"/>
                </a:cubicBezTo>
                <a:cubicBezTo>
                  <a:pt x="145" y="62"/>
                  <a:pt x="145" y="62"/>
                  <a:pt x="145" y="62"/>
                </a:cubicBezTo>
                <a:cubicBezTo>
                  <a:pt x="117" y="90"/>
                  <a:pt x="117" y="90"/>
                  <a:pt x="117" y="90"/>
                </a:cubicBezTo>
                <a:cubicBezTo>
                  <a:pt x="72" y="45"/>
                  <a:pt x="72" y="45"/>
                  <a:pt x="72" y="45"/>
                </a:cubicBezTo>
                <a:cubicBezTo>
                  <a:pt x="79" y="39"/>
                  <a:pt x="79" y="39"/>
                  <a:pt x="79" y="39"/>
                </a:cubicBezTo>
                <a:cubicBezTo>
                  <a:pt x="80" y="37"/>
                  <a:pt x="81" y="34"/>
                  <a:pt x="81" y="32"/>
                </a:cubicBezTo>
                <a:cubicBezTo>
                  <a:pt x="81" y="30"/>
                  <a:pt x="79" y="27"/>
                  <a:pt x="77" y="26"/>
                </a:cubicBezTo>
                <a:cubicBezTo>
                  <a:pt x="37" y="2"/>
                  <a:pt x="37" y="2"/>
                  <a:pt x="37" y="2"/>
                </a:cubicBezTo>
                <a:cubicBezTo>
                  <a:pt x="34" y="0"/>
                  <a:pt x="30" y="1"/>
                  <a:pt x="27" y="3"/>
                </a:cubicBezTo>
                <a:cubicBezTo>
                  <a:pt x="19" y="11"/>
                  <a:pt x="19" y="11"/>
                  <a:pt x="19" y="11"/>
                </a:cubicBezTo>
                <a:cubicBezTo>
                  <a:pt x="17" y="14"/>
                  <a:pt x="16" y="18"/>
                  <a:pt x="18" y="21"/>
                </a:cubicBezTo>
                <a:cubicBezTo>
                  <a:pt x="42" y="61"/>
                  <a:pt x="42" y="61"/>
                  <a:pt x="42" y="61"/>
                </a:cubicBezTo>
                <a:cubicBezTo>
                  <a:pt x="43" y="63"/>
                  <a:pt x="46" y="65"/>
                  <a:pt x="48" y="65"/>
                </a:cubicBezTo>
                <a:cubicBezTo>
                  <a:pt x="48" y="65"/>
                  <a:pt x="49" y="65"/>
                  <a:pt x="49" y="65"/>
                </a:cubicBezTo>
                <a:cubicBezTo>
                  <a:pt x="51" y="65"/>
                  <a:pt x="53" y="64"/>
                  <a:pt x="55" y="63"/>
                </a:cubicBezTo>
                <a:cubicBezTo>
                  <a:pt x="61" y="56"/>
                  <a:pt x="61" y="56"/>
                  <a:pt x="61" y="56"/>
                </a:cubicBezTo>
                <a:cubicBezTo>
                  <a:pt x="106" y="101"/>
                  <a:pt x="106" y="101"/>
                  <a:pt x="106" y="101"/>
                </a:cubicBezTo>
                <a:cubicBezTo>
                  <a:pt x="11" y="195"/>
                  <a:pt x="11" y="195"/>
                  <a:pt x="11" y="195"/>
                </a:cubicBezTo>
                <a:cubicBezTo>
                  <a:pt x="10" y="196"/>
                  <a:pt x="10" y="197"/>
                  <a:pt x="9" y="198"/>
                </a:cubicBezTo>
                <a:cubicBezTo>
                  <a:pt x="1" y="222"/>
                  <a:pt x="1" y="222"/>
                  <a:pt x="1" y="222"/>
                </a:cubicBezTo>
                <a:cubicBezTo>
                  <a:pt x="0" y="225"/>
                  <a:pt x="1" y="229"/>
                  <a:pt x="3" y="231"/>
                </a:cubicBezTo>
                <a:cubicBezTo>
                  <a:pt x="11" y="239"/>
                  <a:pt x="11" y="239"/>
                  <a:pt x="11" y="239"/>
                </a:cubicBezTo>
                <a:cubicBezTo>
                  <a:pt x="13" y="240"/>
                  <a:pt x="15" y="241"/>
                  <a:pt x="17" y="241"/>
                </a:cubicBezTo>
                <a:cubicBezTo>
                  <a:pt x="18" y="241"/>
                  <a:pt x="19" y="241"/>
                  <a:pt x="20" y="241"/>
                </a:cubicBezTo>
                <a:cubicBezTo>
                  <a:pt x="44" y="233"/>
                  <a:pt x="44" y="233"/>
                  <a:pt x="44" y="233"/>
                </a:cubicBezTo>
                <a:cubicBezTo>
                  <a:pt x="45" y="232"/>
                  <a:pt x="46" y="232"/>
                  <a:pt x="47" y="231"/>
                </a:cubicBezTo>
                <a:cubicBezTo>
                  <a:pt x="141" y="136"/>
                  <a:pt x="141" y="136"/>
                  <a:pt x="141" y="136"/>
                </a:cubicBezTo>
                <a:cubicBezTo>
                  <a:pt x="154" y="149"/>
                  <a:pt x="154" y="149"/>
                  <a:pt x="154" y="149"/>
                </a:cubicBezTo>
                <a:cubicBezTo>
                  <a:pt x="147" y="155"/>
                  <a:pt x="147" y="155"/>
                  <a:pt x="147" y="155"/>
                </a:cubicBezTo>
                <a:cubicBezTo>
                  <a:pt x="144" y="158"/>
                  <a:pt x="144" y="164"/>
                  <a:pt x="147" y="167"/>
                </a:cubicBezTo>
                <a:cubicBezTo>
                  <a:pt x="219" y="239"/>
                  <a:pt x="219" y="239"/>
                  <a:pt x="219" y="239"/>
                </a:cubicBezTo>
                <a:cubicBezTo>
                  <a:pt x="221" y="240"/>
                  <a:pt x="223" y="241"/>
                  <a:pt x="225" y="241"/>
                </a:cubicBezTo>
                <a:cubicBezTo>
                  <a:pt x="227" y="241"/>
                  <a:pt x="229" y="240"/>
                  <a:pt x="231" y="239"/>
                </a:cubicBezTo>
                <a:cubicBezTo>
                  <a:pt x="255" y="215"/>
                  <a:pt x="255" y="215"/>
                  <a:pt x="255" y="215"/>
                </a:cubicBezTo>
                <a:cubicBezTo>
                  <a:pt x="258" y="212"/>
                  <a:pt x="258" y="206"/>
                  <a:pt x="255" y="203"/>
                </a:cubicBezTo>
                <a:lnTo>
                  <a:pt x="183" y="131"/>
                </a:lnTo>
                <a:close/>
                <a:moveTo>
                  <a:pt x="51" y="44"/>
                </a:moveTo>
                <a:cubicBezTo>
                  <a:pt x="36" y="20"/>
                  <a:pt x="36" y="20"/>
                  <a:pt x="36" y="20"/>
                </a:cubicBezTo>
                <a:cubicBezTo>
                  <a:pt x="60" y="35"/>
                  <a:pt x="60" y="35"/>
                  <a:pt x="60" y="35"/>
                </a:cubicBezTo>
                <a:lnTo>
                  <a:pt x="51" y="44"/>
                </a:lnTo>
                <a:close/>
                <a:moveTo>
                  <a:pt x="37" y="218"/>
                </a:moveTo>
                <a:cubicBezTo>
                  <a:pt x="19" y="224"/>
                  <a:pt x="19" y="224"/>
                  <a:pt x="19" y="224"/>
                </a:cubicBezTo>
                <a:cubicBezTo>
                  <a:pt x="18" y="223"/>
                  <a:pt x="18" y="223"/>
                  <a:pt x="18" y="223"/>
                </a:cubicBezTo>
                <a:cubicBezTo>
                  <a:pt x="24" y="205"/>
                  <a:pt x="24" y="205"/>
                  <a:pt x="24" y="205"/>
                </a:cubicBezTo>
                <a:cubicBezTo>
                  <a:pt x="159" y="71"/>
                  <a:pt x="159" y="71"/>
                  <a:pt x="159" y="71"/>
                </a:cubicBezTo>
                <a:cubicBezTo>
                  <a:pt x="160" y="69"/>
                  <a:pt x="161" y="67"/>
                  <a:pt x="161" y="65"/>
                </a:cubicBezTo>
                <a:cubicBezTo>
                  <a:pt x="161" y="49"/>
                  <a:pt x="161" y="49"/>
                  <a:pt x="161" y="49"/>
                </a:cubicBezTo>
                <a:cubicBezTo>
                  <a:pt x="161" y="35"/>
                  <a:pt x="164" y="22"/>
                  <a:pt x="188" y="18"/>
                </a:cubicBezTo>
                <a:cubicBezTo>
                  <a:pt x="178" y="37"/>
                  <a:pt x="178" y="37"/>
                  <a:pt x="178" y="37"/>
                </a:cubicBezTo>
                <a:cubicBezTo>
                  <a:pt x="176" y="41"/>
                  <a:pt x="177" y="44"/>
                  <a:pt x="179" y="47"/>
                </a:cubicBezTo>
                <a:cubicBezTo>
                  <a:pt x="195" y="63"/>
                  <a:pt x="195" y="63"/>
                  <a:pt x="195" y="63"/>
                </a:cubicBezTo>
                <a:cubicBezTo>
                  <a:pt x="198" y="65"/>
                  <a:pt x="202" y="66"/>
                  <a:pt x="205" y="64"/>
                </a:cubicBezTo>
                <a:cubicBezTo>
                  <a:pt x="224" y="54"/>
                  <a:pt x="224" y="54"/>
                  <a:pt x="224" y="54"/>
                </a:cubicBezTo>
                <a:cubicBezTo>
                  <a:pt x="220" y="78"/>
                  <a:pt x="207" y="81"/>
                  <a:pt x="193" y="81"/>
                </a:cubicBezTo>
                <a:cubicBezTo>
                  <a:pt x="177" y="81"/>
                  <a:pt x="177" y="81"/>
                  <a:pt x="177" y="81"/>
                </a:cubicBezTo>
                <a:cubicBezTo>
                  <a:pt x="175" y="81"/>
                  <a:pt x="173" y="82"/>
                  <a:pt x="171" y="83"/>
                </a:cubicBezTo>
                <a:lnTo>
                  <a:pt x="37" y="218"/>
                </a:lnTo>
                <a:close/>
                <a:moveTo>
                  <a:pt x="225" y="222"/>
                </a:moveTo>
                <a:cubicBezTo>
                  <a:pt x="164" y="161"/>
                  <a:pt x="164" y="161"/>
                  <a:pt x="164" y="161"/>
                </a:cubicBezTo>
                <a:cubicBezTo>
                  <a:pt x="177" y="148"/>
                  <a:pt x="177" y="148"/>
                  <a:pt x="177" y="148"/>
                </a:cubicBezTo>
                <a:cubicBezTo>
                  <a:pt x="238" y="209"/>
                  <a:pt x="238" y="209"/>
                  <a:pt x="238" y="209"/>
                </a:cubicBezTo>
                <a:lnTo>
                  <a:pt x="225" y="222"/>
                </a:ln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nvGrpSpPr>
          <p:cNvPr id="625" name="Google Shape;625;p41"/>
          <p:cNvGrpSpPr/>
          <p:nvPr/>
        </p:nvGrpSpPr>
        <p:grpSpPr>
          <a:xfrm>
            <a:off x="9671156" y="3583443"/>
            <a:ext cx="350838" cy="512762"/>
            <a:chOff x="4183064" y="2205038"/>
            <a:chExt cx="350838" cy="512762"/>
          </a:xfrm>
        </p:grpSpPr>
        <p:sp>
          <p:nvSpPr>
            <p:cNvPr id="626" name="Google Shape;626;p41"/>
            <p:cNvSpPr/>
            <p:nvPr/>
          </p:nvSpPr>
          <p:spPr>
            <a:xfrm>
              <a:off x="4183064" y="2397125"/>
              <a:ext cx="350838" cy="320675"/>
            </a:xfrm>
            <a:custGeom>
              <a:rect b="b" l="l" r="r" t="t"/>
              <a:pathLst>
                <a:path extrusionOk="0" h="160" w="176">
                  <a:moveTo>
                    <a:pt x="0" y="8"/>
                  </a:moveTo>
                  <a:cubicBezTo>
                    <a:pt x="0" y="120"/>
                    <a:pt x="0" y="120"/>
                    <a:pt x="0" y="120"/>
                  </a:cubicBezTo>
                  <a:cubicBezTo>
                    <a:pt x="0" y="134"/>
                    <a:pt x="8" y="160"/>
                    <a:pt x="40" y="160"/>
                  </a:cubicBezTo>
                  <a:cubicBezTo>
                    <a:pt x="104" y="160"/>
                    <a:pt x="104" y="160"/>
                    <a:pt x="104" y="160"/>
                  </a:cubicBezTo>
                  <a:cubicBezTo>
                    <a:pt x="136" y="160"/>
                    <a:pt x="144" y="134"/>
                    <a:pt x="144" y="120"/>
                  </a:cubicBezTo>
                  <a:cubicBezTo>
                    <a:pt x="144" y="112"/>
                    <a:pt x="144" y="112"/>
                    <a:pt x="144" y="112"/>
                  </a:cubicBezTo>
                  <a:cubicBezTo>
                    <a:pt x="168" y="112"/>
                    <a:pt x="168" y="112"/>
                    <a:pt x="168" y="112"/>
                  </a:cubicBezTo>
                  <a:cubicBezTo>
                    <a:pt x="172" y="112"/>
                    <a:pt x="176" y="108"/>
                    <a:pt x="176" y="104"/>
                  </a:cubicBezTo>
                  <a:cubicBezTo>
                    <a:pt x="176" y="40"/>
                    <a:pt x="176" y="40"/>
                    <a:pt x="176" y="40"/>
                  </a:cubicBezTo>
                  <a:cubicBezTo>
                    <a:pt x="176" y="36"/>
                    <a:pt x="172" y="32"/>
                    <a:pt x="168" y="32"/>
                  </a:cubicBezTo>
                  <a:cubicBezTo>
                    <a:pt x="144" y="32"/>
                    <a:pt x="144" y="32"/>
                    <a:pt x="144" y="32"/>
                  </a:cubicBezTo>
                  <a:cubicBezTo>
                    <a:pt x="144" y="8"/>
                    <a:pt x="144" y="8"/>
                    <a:pt x="144" y="8"/>
                  </a:cubicBezTo>
                  <a:cubicBezTo>
                    <a:pt x="144" y="4"/>
                    <a:pt x="140" y="0"/>
                    <a:pt x="136" y="0"/>
                  </a:cubicBezTo>
                  <a:cubicBezTo>
                    <a:pt x="8" y="0"/>
                    <a:pt x="8" y="0"/>
                    <a:pt x="8" y="0"/>
                  </a:cubicBezTo>
                  <a:cubicBezTo>
                    <a:pt x="4" y="0"/>
                    <a:pt x="0" y="4"/>
                    <a:pt x="0" y="8"/>
                  </a:cubicBezTo>
                  <a:close/>
                  <a:moveTo>
                    <a:pt x="160" y="48"/>
                  </a:moveTo>
                  <a:cubicBezTo>
                    <a:pt x="160" y="96"/>
                    <a:pt x="160" y="96"/>
                    <a:pt x="160" y="96"/>
                  </a:cubicBezTo>
                  <a:cubicBezTo>
                    <a:pt x="144" y="96"/>
                    <a:pt x="144" y="96"/>
                    <a:pt x="144" y="96"/>
                  </a:cubicBezTo>
                  <a:cubicBezTo>
                    <a:pt x="144" y="48"/>
                    <a:pt x="144" y="48"/>
                    <a:pt x="144" y="48"/>
                  </a:cubicBezTo>
                  <a:lnTo>
                    <a:pt x="160" y="48"/>
                  </a:lnTo>
                  <a:close/>
                  <a:moveTo>
                    <a:pt x="16" y="16"/>
                  </a:moveTo>
                  <a:cubicBezTo>
                    <a:pt x="128" y="16"/>
                    <a:pt x="128" y="16"/>
                    <a:pt x="128" y="16"/>
                  </a:cubicBezTo>
                  <a:cubicBezTo>
                    <a:pt x="128" y="120"/>
                    <a:pt x="128" y="120"/>
                    <a:pt x="128" y="120"/>
                  </a:cubicBezTo>
                  <a:cubicBezTo>
                    <a:pt x="128" y="124"/>
                    <a:pt x="127" y="144"/>
                    <a:pt x="104" y="144"/>
                  </a:cubicBezTo>
                  <a:cubicBezTo>
                    <a:pt x="57" y="144"/>
                    <a:pt x="57" y="144"/>
                    <a:pt x="57" y="144"/>
                  </a:cubicBezTo>
                  <a:cubicBezTo>
                    <a:pt x="40" y="144"/>
                    <a:pt x="40" y="144"/>
                    <a:pt x="40" y="144"/>
                  </a:cubicBezTo>
                  <a:cubicBezTo>
                    <a:pt x="17" y="144"/>
                    <a:pt x="16" y="124"/>
                    <a:pt x="16" y="120"/>
                  </a:cubicBezTo>
                  <a:lnTo>
                    <a:pt x="16" y="16"/>
                  </a:ln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27" name="Google Shape;627;p41"/>
            <p:cNvSpPr/>
            <p:nvPr/>
          </p:nvSpPr>
          <p:spPr>
            <a:xfrm>
              <a:off x="4222751" y="2205038"/>
              <a:ext cx="111125" cy="160338"/>
            </a:xfrm>
            <a:custGeom>
              <a:rect b="b" l="l" r="r" t="t"/>
              <a:pathLst>
                <a:path extrusionOk="0" h="80" w="56">
                  <a:moveTo>
                    <a:pt x="8" y="48"/>
                  </a:moveTo>
                  <a:cubicBezTo>
                    <a:pt x="4" y="48"/>
                    <a:pt x="0" y="52"/>
                    <a:pt x="0" y="56"/>
                  </a:cubicBezTo>
                  <a:cubicBezTo>
                    <a:pt x="0" y="72"/>
                    <a:pt x="0" y="72"/>
                    <a:pt x="0" y="72"/>
                  </a:cubicBezTo>
                  <a:cubicBezTo>
                    <a:pt x="0" y="76"/>
                    <a:pt x="4" y="80"/>
                    <a:pt x="8" y="80"/>
                  </a:cubicBezTo>
                  <a:cubicBezTo>
                    <a:pt x="12" y="80"/>
                    <a:pt x="16" y="76"/>
                    <a:pt x="16" y="72"/>
                  </a:cubicBezTo>
                  <a:cubicBezTo>
                    <a:pt x="16" y="64"/>
                    <a:pt x="16" y="64"/>
                    <a:pt x="16" y="64"/>
                  </a:cubicBezTo>
                  <a:cubicBezTo>
                    <a:pt x="48" y="64"/>
                    <a:pt x="48" y="64"/>
                    <a:pt x="48" y="64"/>
                  </a:cubicBezTo>
                  <a:cubicBezTo>
                    <a:pt x="52" y="64"/>
                    <a:pt x="56" y="60"/>
                    <a:pt x="56" y="56"/>
                  </a:cubicBezTo>
                  <a:cubicBezTo>
                    <a:pt x="56" y="32"/>
                    <a:pt x="56" y="32"/>
                    <a:pt x="56" y="32"/>
                  </a:cubicBezTo>
                  <a:cubicBezTo>
                    <a:pt x="56" y="28"/>
                    <a:pt x="52" y="24"/>
                    <a:pt x="48" y="24"/>
                  </a:cubicBezTo>
                  <a:cubicBezTo>
                    <a:pt x="28" y="24"/>
                    <a:pt x="28" y="24"/>
                    <a:pt x="28" y="24"/>
                  </a:cubicBezTo>
                  <a:cubicBezTo>
                    <a:pt x="28" y="8"/>
                    <a:pt x="28" y="8"/>
                    <a:pt x="28" y="8"/>
                  </a:cubicBezTo>
                  <a:cubicBezTo>
                    <a:pt x="28" y="4"/>
                    <a:pt x="24" y="0"/>
                    <a:pt x="20" y="0"/>
                  </a:cubicBezTo>
                  <a:cubicBezTo>
                    <a:pt x="16" y="0"/>
                    <a:pt x="12" y="4"/>
                    <a:pt x="12" y="8"/>
                  </a:cubicBezTo>
                  <a:cubicBezTo>
                    <a:pt x="12" y="32"/>
                    <a:pt x="12" y="32"/>
                    <a:pt x="12" y="32"/>
                  </a:cubicBezTo>
                  <a:cubicBezTo>
                    <a:pt x="12" y="36"/>
                    <a:pt x="16" y="40"/>
                    <a:pt x="20" y="40"/>
                  </a:cubicBezTo>
                  <a:cubicBezTo>
                    <a:pt x="40" y="40"/>
                    <a:pt x="40" y="40"/>
                    <a:pt x="40" y="40"/>
                  </a:cubicBezTo>
                  <a:cubicBezTo>
                    <a:pt x="40" y="48"/>
                    <a:pt x="40" y="48"/>
                    <a:pt x="40" y="48"/>
                  </a:cubicBezTo>
                  <a:lnTo>
                    <a:pt x="8" y="48"/>
                  </a:ln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28" name="Google Shape;628;p41"/>
            <p:cNvSpPr/>
            <p:nvPr/>
          </p:nvSpPr>
          <p:spPr>
            <a:xfrm>
              <a:off x="4349751" y="2205038"/>
              <a:ext cx="112713" cy="160338"/>
            </a:xfrm>
            <a:custGeom>
              <a:rect b="b" l="l" r="r" t="t"/>
              <a:pathLst>
                <a:path extrusionOk="0" h="80" w="56">
                  <a:moveTo>
                    <a:pt x="8" y="48"/>
                  </a:moveTo>
                  <a:cubicBezTo>
                    <a:pt x="4" y="48"/>
                    <a:pt x="0" y="52"/>
                    <a:pt x="0" y="56"/>
                  </a:cubicBezTo>
                  <a:cubicBezTo>
                    <a:pt x="0" y="72"/>
                    <a:pt x="0" y="72"/>
                    <a:pt x="0" y="72"/>
                  </a:cubicBezTo>
                  <a:cubicBezTo>
                    <a:pt x="0" y="76"/>
                    <a:pt x="4" y="80"/>
                    <a:pt x="8" y="80"/>
                  </a:cubicBezTo>
                  <a:cubicBezTo>
                    <a:pt x="12" y="80"/>
                    <a:pt x="16" y="76"/>
                    <a:pt x="16" y="72"/>
                  </a:cubicBezTo>
                  <a:cubicBezTo>
                    <a:pt x="16" y="64"/>
                    <a:pt x="16" y="64"/>
                    <a:pt x="16" y="64"/>
                  </a:cubicBezTo>
                  <a:cubicBezTo>
                    <a:pt x="48" y="64"/>
                    <a:pt x="48" y="64"/>
                    <a:pt x="48" y="64"/>
                  </a:cubicBezTo>
                  <a:cubicBezTo>
                    <a:pt x="52" y="64"/>
                    <a:pt x="56" y="60"/>
                    <a:pt x="56" y="56"/>
                  </a:cubicBezTo>
                  <a:cubicBezTo>
                    <a:pt x="56" y="24"/>
                    <a:pt x="56" y="24"/>
                    <a:pt x="56" y="24"/>
                  </a:cubicBezTo>
                  <a:cubicBezTo>
                    <a:pt x="56" y="20"/>
                    <a:pt x="52" y="16"/>
                    <a:pt x="48" y="16"/>
                  </a:cubicBezTo>
                  <a:cubicBezTo>
                    <a:pt x="28" y="16"/>
                    <a:pt x="28" y="16"/>
                    <a:pt x="28" y="16"/>
                  </a:cubicBezTo>
                  <a:cubicBezTo>
                    <a:pt x="28" y="8"/>
                    <a:pt x="28" y="8"/>
                    <a:pt x="28" y="8"/>
                  </a:cubicBezTo>
                  <a:cubicBezTo>
                    <a:pt x="28" y="4"/>
                    <a:pt x="24" y="0"/>
                    <a:pt x="20" y="0"/>
                  </a:cubicBezTo>
                  <a:cubicBezTo>
                    <a:pt x="16" y="0"/>
                    <a:pt x="12" y="4"/>
                    <a:pt x="12" y="8"/>
                  </a:cubicBezTo>
                  <a:cubicBezTo>
                    <a:pt x="12" y="24"/>
                    <a:pt x="12" y="24"/>
                    <a:pt x="12" y="24"/>
                  </a:cubicBezTo>
                  <a:cubicBezTo>
                    <a:pt x="12" y="28"/>
                    <a:pt x="16" y="32"/>
                    <a:pt x="20" y="32"/>
                  </a:cubicBezTo>
                  <a:cubicBezTo>
                    <a:pt x="40" y="32"/>
                    <a:pt x="40" y="32"/>
                    <a:pt x="40" y="32"/>
                  </a:cubicBezTo>
                  <a:cubicBezTo>
                    <a:pt x="40" y="48"/>
                    <a:pt x="40" y="48"/>
                    <a:pt x="40" y="48"/>
                  </a:cubicBezTo>
                  <a:lnTo>
                    <a:pt x="8" y="48"/>
                  </a:ln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sp>
        <p:nvSpPr>
          <p:cNvPr id="629" name="Google Shape;629;p41"/>
          <p:cNvSpPr txBox="1"/>
          <p:nvPr/>
        </p:nvSpPr>
        <p:spPr>
          <a:xfrm>
            <a:off x="1389306" y="5014488"/>
            <a:ext cx="1651351" cy="72189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consectetur adelit</a:t>
            </a:r>
            <a:endParaRPr sz="1050">
              <a:solidFill>
                <a:srgbClr val="7F7F7F"/>
              </a:solidFill>
              <a:latin typeface="Lato"/>
              <a:ea typeface="Lato"/>
              <a:cs typeface="Lato"/>
              <a:sym typeface="Lato"/>
            </a:endParaRPr>
          </a:p>
        </p:txBody>
      </p:sp>
      <p:sp>
        <p:nvSpPr>
          <p:cNvPr id="630" name="Google Shape;630;p41"/>
          <p:cNvSpPr txBox="1"/>
          <p:nvPr/>
        </p:nvSpPr>
        <p:spPr>
          <a:xfrm>
            <a:off x="3024693" y="1862283"/>
            <a:ext cx="1651351" cy="72189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consectetur adelit</a:t>
            </a:r>
            <a:endParaRPr sz="1050">
              <a:solidFill>
                <a:srgbClr val="7F7F7F"/>
              </a:solidFill>
              <a:latin typeface="Lato"/>
              <a:ea typeface="Lato"/>
              <a:cs typeface="Lato"/>
              <a:sym typeface="Lato"/>
            </a:endParaRPr>
          </a:p>
        </p:txBody>
      </p:sp>
      <p:sp>
        <p:nvSpPr>
          <p:cNvPr id="631" name="Google Shape;631;p41"/>
          <p:cNvSpPr txBox="1"/>
          <p:nvPr/>
        </p:nvSpPr>
        <p:spPr>
          <a:xfrm>
            <a:off x="4449549" y="5174625"/>
            <a:ext cx="1651351" cy="72189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consectetur adelit</a:t>
            </a:r>
            <a:endParaRPr sz="1050">
              <a:solidFill>
                <a:srgbClr val="7F7F7F"/>
              </a:solidFill>
              <a:latin typeface="Lato"/>
              <a:ea typeface="Lato"/>
              <a:cs typeface="Lato"/>
              <a:sym typeface="Lato"/>
            </a:endParaRPr>
          </a:p>
        </p:txBody>
      </p:sp>
      <p:sp>
        <p:nvSpPr>
          <p:cNvPr id="632" name="Google Shape;632;p41"/>
          <p:cNvSpPr txBox="1"/>
          <p:nvPr/>
        </p:nvSpPr>
        <p:spPr>
          <a:xfrm>
            <a:off x="6047845" y="2022797"/>
            <a:ext cx="1651351" cy="72189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consectetur adelit</a:t>
            </a:r>
            <a:endParaRPr sz="1050">
              <a:solidFill>
                <a:srgbClr val="7F7F7F"/>
              </a:solidFill>
              <a:latin typeface="Lato"/>
              <a:ea typeface="Lato"/>
              <a:cs typeface="Lato"/>
              <a:sym typeface="Lato"/>
            </a:endParaRPr>
          </a:p>
        </p:txBody>
      </p:sp>
      <p:sp>
        <p:nvSpPr>
          <p:cNvPr id="633" name="Google Shape;633;p41"/>
          <p:cNvSpPr txBox="1"/>
          <p:nvPr/>
        </p:nvSpPr>
        <p:spPr>
          <a:xfrm>
            <a:off x="7382015" y="5375558"/>
            <a:ext cx="1651351" cy="72189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consectetur adelit</a:t>
            </a:r>
            <a:endParaRPr sz="1050">
              <a:solidFill>
                <a:srgbClr val="7F7F7F"/>
              </a:solidFill>
              <a:latin typeface="Lato"/>
              <a:ea typeface="Lato"/>
              <a:cs typeface="Lato"/>
              <a:sym typeface="Lato"/>
            </a:endParaRPr>
          </a:p>
        </p:txBody>
      </p:sp>
      <p:sp>
        <p:nvSpPr>
          <p:cNvPr id="634" name="Google Shape;634;p41"/>
          <p:cNvSpPr txBox="1"/>
          <p:nvPr/>
        </p:nvSpPr>
        <p:spPr>
          <a:xfrm>
            <a:off x="8940729" y="2307159"/>
            <a:ext cx="1651351" cy="72189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consectetur adelit</a:t>
            </a:r>
            <a:endParaRPr sz="1050">
              <a:solidFill>
                <a:srgbClr val="7F7F7F"/>
              </a:solidFill>
              <a:latin typeface="Lato"/>
              <a:ea typeface="Lato"/>
              <a:cs typeface="Lato"/>
              <a:sym typeface="Lato"/>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8" name="Shape 638"/>
        <p:cNvGrpSpPr/>
        <p:nvPr/>
      </p:nvGrpSpPr>
      <p:grpSpPr>
        <a:xfrm>
          <a:off x="0" y="0"/>
          <a:ext cx="0" cy="0"/>
          <a:chOff x="0" y="0"/>
          <a:chExt cx="0" cy="0"/>
        </a:xfrm>
      </p:grpSpPr>
      <p:sp>
        <p:nvSpPr>
          <p:cNvPr id="639" name="Google Shape;639;p42"/>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640" name="Google Shape;640;p42"/>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641" name="Google Shape;641;p42"/>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642" name="Google Shape;642;p42"/>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pic>
        <p:nvPicPr>
          <p:cNvPr id="643" name="Google Shape;643;p42"/>
          <p:cNvPicPr preferRelativeResize="0"/>
          <p:nvPr/>
        </p:nvPicPr>
        <p:blipFill rotWithShape="1">
          <a:blip r:embed="rId3">
            <a:alphaModFix/>
          </a:blip>
          <a:srcRect b="0" l="0" r="0" t="0"/>
          <a:stretch/>
        </p:blipFill>
        <p:spPr>
          <a:xfrm>
            <a:off x="1504437" y="2005206"/>
            <a:ext cx="2081625" cy="2156044"/>
          </a:xfrm>
          <a:prstGeom prst="rect">
            <a:avLst/>
          </a:prstGeom>
          <a:noFill/>
          <a:ln>
            <a:noFill/>
          </a:ln>
        </p:spPr>
      </p:pic>
      <p:pic>
        <p:nvPicPr>
          <p:cNvPr id="644" name="Google Shape;644;p42"/>
          <p:cNvPicPr preferRelativeResize="0"/>
          <p:nvPr/>
        </p:nvPicPr>
        <p:blipFill rotWithShape="1">
          <a:blip r:embed="rId4">
            <a:alphaModFix/>
          </a:blip>
          <a:srcRect b="0" l="0" r="0" t="0"/>
          <a:stretch/>
        </p:blipFill>
        <p:spPr>
          <a:xfrm>
            <a:off x="3871604" y="2005206"/>
            <a:ext cx="2081625" cy="2156044"/>
          </a:xfrm>
          <a:prstGeom prst="rect">
            <a:avLst/>
          </a:prstGeom>
          <a:noFill/>
          <a:ln>
            <a:noFill/>
          </a:ln>
        </p:spPr>
      </p:pic>
      <p:pic>
        <p:nvPicPr>
          <p:cNvPr id="645" name="Google Shape;645;p42"/>
          <p:cNvPicPr preferRelativeResize="0"/>
          <p:nvPr/>
        </p:nvPicPr>
        <p:blipFill rotWithShape="1">
          <a:blip r:embed="rId5">
            <a:alphaModFix/>
          </a:blip>
          <a:srcRect b="0" l="0" r="0" t="0"/>
          <a:stretch/>
        </p:blipFill>
        <p:spPr>
          <a:xfrm>
            <a:off x="6238771" y="2005206"/>
            <a:ext cx="2081625" cy="2156044"/>
          </a:xfrm>
          <a:prstGeom prst="rect">
            <a:avLst/>
          </a:prstGeom>
          <a:noFill/>
          <a:ln>
            <a:noFill/>
          </a:ln>
        </p:spPr>
      </p:pic>
      <p:pic>
        <p:nvPicPr>
          <p:cNvPr id="646" name="Google Shape;646;p42"/>
          <p:cNvPicPr preferRelativeResize="0"/>
          <p:nvPr/>
        </p:nvPicPr>
        <p:blipFill rotWithShape="1">
          <a:blip r:embed="rId6">
            <a:alphaModFix/>
          </a:blip>
          <a:srcRect b="0" l="0" r="0" t="0"/>
          <a:stretch/>
        </p:blipFill>
        <p:spPr>
          <a:xfrm>
            <a:off x="8605938" y="2005206"/>
            <a:ext cx="2081625" cy="2156044"/>
          </a:xfrm>
          <a:prstGeom prst="rect">
            <a:avLst/>
          </a:prstGeom>
          <a:noFill/>
          <a:ln>
            <a:noFill/>
          </a:ln>
        </p:spPr>
      </p:pic>
      <p:sp>
        <p:nvSpPr>
          <p:cNvPr id="647" name="Google Shape;647;p42"/>
          <p:cNvSpPr txBox="1"/>
          <p:nvPr/>
        </p:nvSpPr>
        <p:spPr>
          <a:xfrm>
            <a:off x="2292828" y="2929957"/>
            <a:ext cx="548845" cy="346299"/>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2000">
                <a:solidFill>
                  <a:schemeClr val="dk1"/>
                </a:solidFill>
                <a:latin typeface="Lato"/>
                <a:ea typeface="Lato"/>
                <a:cs typeface="Lato"/>
                <a:sym typeface="Lato"/>
              </a:rPr>
              <a:t>90%</a:t>
            </a:r>
            <a:endParaRPr/>
          </a:p>
        </p:txBody>
      </p:sp>
      <p:sp>
        <p:nvSpPr>
          <p:cNvPr id="648" name="Google Shape;648;p42"/>
          <p:cNvSpPr txBox="1"/>
          <p:nvPr/>
        </p:nvSpPr>
        <p:spPr>
          <a:xfrm>
            <a:off x="4639788" y="2924559"/>
            <a:ext cx="548845" cy="346299"/>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2000">
                <a:solidFill>
                  <a:schemeClr val="dk1"/>
                </a:solidFill>
                <a:latin typeface="Lato"/>
                <a:ea typeface="Lato"/>
                <a:cs typeface="Lato"/>
                <a:sym typeface="Lato"/>
              </a:rPr>
              <a:t>75%</a:t>
            </a:r>
            <a:endParaRPr/>
          </a:p>
        </p:txBody>
      </p:sp>
      <p:sp>
        <p:nvSpPr>
          <p:cNvPr id="649" name="Google Shape;649;p42"/>
          <p:cNvSpPr txBox="1"/>
          <p:nvPr/>
        </p:nvSpPr>
        <p:spPr>
          <a:xfrm>
            <a:off x="6986748" y="2929955"/>
            <a:ext cx="548845" cy="346299"/>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2000">
                <a:solidFill>
                  <a:schemeClr val="dk1"/>
                </a:solidFill>
                <a:latin typeface="Lato"/>
                <a:ea typeface="Lato"/>
                <a:cs typeface="Lato"/>
                <a:sym typeface="Lato"/>
              </a:rPr>
              <a:t>40%</a:t>
            </a:r>
            <a:endParaRPr/>
          </a:p>
        </p:txBody>
      </p:sp>
      <p:sp>
        <p:nvSpPr>
          <p:cNvPr id="650" name="Google Shape;650;p42"/>
          <p:cNvSpPr txBox="1"/>
          <p:nvPr/>
        </p:nvSpPr>
        <p:spPr>
          <a:xfrm>
            <a:off x="9404045" y="2924560"/>
            <a:ext cx="548845" cy="346299"/>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2000">
                <a:solidFill>
                  <a:schemeClr val="dk1"/>
                </a:solidFill>
                <a:latin typeface="Lato"/>
                <a:ea typeface="Lato"/>
                <a:cs typeface="Lato"/>
                <a:sym typeface="Lato"/>
              </a:rPr>
              <a:t>65%</a:t>
            </a:r>
            <a:endParaRPr/>
          </a:p>
        </p:txBody>
      </p:sp>
      <p:sp>
        <p:nvSpPr>
          <p:cNvPr id="651" name="Google Shape;651;p42"/>
          <p:cNvSpPr/>
          <p:nvPr/>
        </p:nvSpPr>
        <p:spPr>
          <a:xfrm>
            <a:off x="1863660" y="5016875"/>
            <a:ext cx="8621002" cy="7544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262626"/>
                </a:solidFill>
                <a:latin typeface="Lato"/>
                <a:ea typeface="Lato"/>
                <a:cs typeface="Lato"/>
                <a:sym typeface="Lato"/>
              </a:rPr>
              <a:t>lacus nulla ac netus nibh aliquet, porttitor ligula justo libero vivamus porttitor dolor, conubia mollit. Sapien nam suspendisse, tincidunt eget ante tincidunt, eros in auctor fringilla praesent at diam. In et quam est</a:t>
            </a:r>
            <a:r>
              <a:rPr lang="en-US" sz="1000">
                <a:solidFill>
                  <a:srgbClr val="262626"/>
                </a:solidFill>
                <a:latin typeface="Lato"/>
                <a:ea typeface="Lato"/>
                <a:cs typeface="Lato"/>
                <a:sym typeface="Lato"/>
              </a:rPr>
              <a:t>porttitor ligula justo libero vivamus porttitor dolor, Lorem ipsum doLorem ipsum dolor sit amet, lacus nulla ac netus nibh aliquet,lor sit amet,</a:t>
            </a:r>
            <a:r>
              <a:rPr i="0" lang="en-US" sz="1000">
                <a:solidFill>
                  <a:srgbClr val="262626"/>
                </a:solidFill>
                <a:latin typeface="Lato"/>
                <a:ea typeface="Lato"/>
                <a:cs typeface="Lato"/>
                <a:sym typeface="Lato"/>
              </a:rPr>
              <a:t> eget mi. Pellentesque nunc orci eu enim, </a:t>
            </a:r>
            <a:endParaRPr sz="1000">
              <a:solidFill>
                <a:srgbClr val="262626"/>
              </a:solidFill>
              <a:latin typeface="Lato"/>
              <a:ea typeface="Lato"/>
              <a:cs typeface="Lato"/>
              <a:sym typeface="Lato"/>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5" name="Shape 655"/>
        <p:cNvGrpSpPr/>
        <p:nvPr/>
      </p:nvGrpSpPr>
      <p:grpSpPr>
        <a:xfrm>
          <a:off x="0" y="0"/>
          <a:ext cx="0" cy="0"/>
          <a:chOff x="0" y="0"/>
          <a:chExt cx="0" cy="0"/>
        </a:xfrm>
      </p:grpSpPr>
      <p:sp>
        <p:nvSpPr>
          <p:cNvPr id="656" name="Google Shape;656;p43"/>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657" name="Google Shape;657;p43"/>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658" name="Google Shape;658;p43"/>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659" name="Google Shape;659;p43"/>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pic>
        <p:nvPicPr>
          <p:cNvPr id="660" name="Google Shape;660;p43"/>
          <p:cNvPicPr preferRelativeResize="0"/>
          <p:nvPr/>
        </p:nvPicPr>
        <p:blipFill rotWithShape="1">
          <a:blip r:embed="rId3">
            <a:alphaModFix/>
          </a:blip>
          <a:srcRect b="0" l="0" r="0" t="0"/>
          <a:stretch/>
        </p:blipFill>
        <p:spPr>
          <a:xfrm>
            <a:off x="3788697" y="1757142"/>
            <a:ext cx="4641110" cy="3094074"/>
          </a:xfrm>
          <a:prstGeom prst="rect">
            <a:avLst/>
          </a:prstGeom>
          <a:noFill/>
          <a:ln>
            <a:noFill/>
          </a:ln>
        </p:spPr>
      </p:pic>
      <p:sp>
        <p:nvSpPr>
          <p:cNvPr id="661" name="Google Shape;661;p43"/>
          <p:cNvSpPr txBox="1"/>
          <p:nvPr/>
        </p:nvSpPr>
        <p:spPr>
          <a:xfrm>
            <a:off x="6445374" y="3304179"/>
            <a:ext cx="64916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69%</a:t>
            </a:r>
            <a:endParaRPr b="1" sz="1400">
              <a:solidFill>
                <a:schemeClr val="lt1"/>
              </a:solidFill>
              <a:latin typeface="Lato"/>
              <a:ea typeface="Lato"/>
              <a:cs typeface="Lato"/>
              <a:sym typeface="Lato"/>
            </a:endParaRPr>
          </a:p>
        </p:txBody>
      </p:sp>
      <p:sp>
        <p:nvSpPr>
          <p:cNvPr id="662" name="Google Shape;662;p43"/>
          <p:cNvSpPr txBox="1"/>
          <p:nvPr/>
        </p:nvSpPr>
        <p:spPr>
          <a:xfrm>
            <a:off x="5010717" y="3304179"/>
            <a:ext cx="64916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12%</a:t>
            </a:r>
            <a:endParaRPr b="1" sz="1400">
              <a:solidFill>
                <a:schemeClr val="lt1"/>
              </a:solidFill>
              <a:latin typeface="Lato"/>
              <a:ea typeface="Lato"/>
              <a:cs typeface="Lato"/>
              <a:sym typeface="Lato"/>
            </a:endParaRPr>
          </a:p>
        </p:txBody>
      </p:sp>
      <p:sp>
        <p:nvSpPr>
          <p:cNvPr id="663" name="Google Shape;663;p43"/>
          <p:cNvSpPr txBox="1"/>
          <p:nvPr/>
        </p:nvSpPr>
        <p:spPr>
          <a:xfrm>
            <a:off x="5010717" y="2490662"/>
            <a:ext cx="64916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9%</a:t>
            </a:r>
            <a:endParaRPr b="1" sz="1400">
              <a:solidFill>
                <a:schemeClr val="lt1"/>
              </a:solidFill>
              <a:latin typeface="Lato"/>
              <a:ea typeface="Lato"/>
              <a:cs typeface="Lato"/>
              <a:sym typeface="Lato"/>
            </a:endParaRPr>
          </a:p>
        </p:txBody>
      </p:sp>
      <p:sp>
        <p:nvSpPr>
          <p:cNvPr id="664" name="Google Shape;664;p43"/>
          <p:cNvSpPr txBox="1"/>
          <p:nvPr/>
        </p:nvSpPr>
        <p:spPr>
          <a:xfrm>
            <a:off x="5545889" y="2152108"/>
            <a:ext cx="64916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10%</a:t>
            </a:r>
            <a:endParaRPr b="1" sz="1400">
              <a:solidFill>
                <a:schemeClr val="lt1"/>
              </a:solidFill>
              <a:latin typeface="Lato"/>
              <a:ea typeface="Lato"/>
              <a:cs typeface="Lato"/>
              <a:sym typeface="Lato"/>
            </a:endParaRPr>
          </a:p>
        </p:txBody>
      </p:sp>
      <p:sp>
        <p:nvSpPr>
          <p:cNvPr id="665" name="Google Shape;665;p43"/>
          <p:cNvSpPr/>
          <p:nvPr/>
        </p:nvSpPr>
        <p:spPr>
          <a:xfrm>
            <a:off x="8364113" y="2410408"/>
            <a:ext cx="649608" cy="649608"/>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Lato"/>
              <a:ea typeface="Lato"/>
              <a:cs typeface="Lato"/>
              <a:sym typeface="Lato"/>
            </a:endParaRPr>
          </a:p>
        </p:txBody>
      </p:sp>
      <p:sp>
        <p:nvSpPr>
          <p:cNvPr id="666" name="Google Shape;666;p43"/>
          <p:cNvSpPr txBox="1"/>
          <p:nvPr/>
        </p:nvSpPr>
        <p:spPr>
          <a:xfrm>
            <a:off x="8233024" y="3145080"/>
            <a:ext cx="1551101"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dk1"/>
                </a:solidFill>
                <a:latin typeface="Lato"/>
                <a:ea typeface="Lato"/>
                <a:cs typeface="Lato"/>
                <a:sym typeface="Lato"/>
              </a:rPr>
              <a:t>Smart interface</a:t>
            </a:r>
            <a:endParaRPr b="1" sz="1200">
              <a:solidFill>
                <a:schemeClr val="dk1"/>
              </a:solidFill>
              <a:latin typeface="Lato"/>
              <a:ea typeface="Lato"/>
              <a:cs typeface="Lato"/>
              <a:sym typeface="Lato"/>
            </a:endParaRPr>
          </a:p>
        </p:txBody>
      </p:sp>
      <p:sp>
        <p:nvSpPr>
          <p:cNvPr id="667" name="Google Shape;667;p43"/>
          <p:cNvSpPr/>
          <p:nvPr/>
        </p:nvSpPr>
        <p:spPr>
          <a:xfrm>
            <a:off x="8511415" y="2426816"/>
            <a:ext cx="357790" cy="46166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400">
                <a:solidFill>
                  <a:schemeClr val="lt1"/>
                </a:solidFill>
                <a:latin typeface="Lato"/>
                <a:ea typeface="Lato"/>
                <a:cs typeface="Lato"/>
                <a:sym typeface="Lato"/>
              </a:rPr>
              <a:t>d</a:t>
            </a:r>
            <a:endParaRPr sz="2400">
              <a:solidFill>
                <a:schemeClr val="lt1"/>
              </a:solidFill>
              <a:latin typeface="Lato"/>
              <a:ea typeface="Lato"/>
              <a:cs typeface="Lato"/>
              <a:sym typeface="Lato"/>
            </a:endParaRPr>
          </a:p>
        </p:txBody>
      </p:sp>
      <p:sp>
        <p:nvSpPr>
          <p:cNvPr id="668" name="Google Shape;668;p43"/>
          <p:cNvSpPr txBox="1"/>
          <p:nvPr/>
        </p:nvSpPr>
        <p:spPr>
          <a:xfrm>
            <a:off x="8233024" y="3432114"/>
            <a:ext cx="2628323"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chemeClr val="dk1"/>
                </a:solidFill>
                <a:latin typeface="Lato"/>
                <a:ea typeface="Lato"/>
                <a:cs typeface="Lato"/>
                <a:sym typeface="Lato"/>
              </a:rPr>
              <a:t>Lorem ipsum dolor sit amet, consectetur adipiscing elit. Proin in aliquam elit. Cras finibus nulla nisl, in aliquam enim. </a:t>
            </a:r>
            <a:endParaRPr/>
          </a:p>
        </p:txBody>
      </p:sp>
      <p:sp>
        <p:nvSpPr>
          <p:cNvPr id="669" name="Google Shape;669;p43"/>
          <p:cNvSpPr/>
          <p:nvPr/>
        </p:nvSpPr>
        <p:spPr>
          <a:xfrm>
            <a:off x="3264860" y="2410407"/>
            <a:ext cx="649608" cy="649608"/>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Lato"/>
              <a:ea typeface="Lato"/>
              <a:cs typeface="Lato"/>
              <a:sym typeface="Lato"/>
            </a:endParaRPr>
          </a:p>
        </p:txBody>
      </p:sp>
      <p:sp>
        <p:nvSpPr>
          <p:cNvPr id="670" name="Google Shape;670;p43"/>
          <p:cNvSpPr txBox="1"/>
          <p:nvPr/>
        </p:nvSpPr>
        <p:spPr>
          <a:xfrm>
            <a:off x="2531546" y="3124337"/>
            <a:ext cx="1527178" cy="276999"/>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lang="en-US" sz="1200">
                <a:solidFill>
                  <a:schemeClr val="dk1"/>
                </a:solidFill>
                <a:latin typeface="Lato"/>
                <a:ea typeface="Lato"/>
                <a:cs typeface="Lato"/>
                <a:sym typeface="Lato"/>
              </a:rPr>
              <a:t>Strong concept</a:t>
            </a:r>
            <a:endParaRPr b="1" sz="1200">
              <a:solidFill>
                <a:schemeClr val="dk1"/>
              </a:solidFill>
              <a:latin typeface="Lato"/>
              <a:ea typeface="Lato"/>
              <a:cs typeface="Lato"/>
              <a:sym typeface="Lato"/>
            </a:endParaRPr>
          </a:p>
        </p:txBody>
      </p:sp>
      <p:sp>
        <p:nvSpPr>
          <p:cNvPr id="671" name="Google Shape;671;p43"/>
          <p:cNvSpPr txBox="1"/>
          <p:nvPr/>
        </p:nvSpPr>
        <p:spPr>
          <a:xfrm>
            <a:off x="1424322" y="3432114"/>
            <a:ext cx="2628323" cy="715581"/>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900">
                <a:solidFill>
                  <a:schemeClr val="dk1"/>
                </a:solidFill>
                <a:latin typeface="Lato"/>
                <a:ea typeface="Lato"/>
                <a:cs typeface="Lato"/>
                <a:sym typeface="Lato"/>
              </a:rPr>
              <a:t>Lorem ipsum dolor sit amet, consectetur adipiscing elit. Proin in aliquam elit. Cras finibus nulla nisl, in aliquam enim. </a:t>
            </a:r>
            <a:endParaRPr/>
          </a:p>
        </p:txBody>
      </p:sp>
      <p:sp>
        <p:nvSpPr>
          <p:cNvPr id="672" name="Google Shape;672;p43"/>
          <p:cNvSpPr/>
          <p:nvPr/>
        </p:nvSpPr>
        <p:spPr>
          <a:xfrm>
            <a:off x="3421189" y="2437448"/>
            <a:ext cx="336951" cy="46166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400">
                <a:solidFill>
                  <a:schemeClr val="lt1"/>
                </a:solidFill>
                <a:latin typeface="Lato"/>
                <a:ea typeface="Lato"/>
                <a:cs typeface="Lato"/>
                <a:sym typeface="Lato"/>
              </a:rPr>
              <a:t>a</a:t>
            </a:r>
            <a:endParaRPr sz="2400">
              <a:solidFill>
                <a:schemeClr val="lt1"/>
              </a:solidFill>
              <a:latin typeface="Lato"/>
              <a:ea typeface="Lato"/>
              <a:cs typeface="Lato"/>
              <a:sym typeface="Lato"/>
            </a:endParaRPr>
          </a:p>
        </p:txBody>
      </p:sp>
      <p:sp>
        <p:nvSpPr>
          <p:cNvPr id="673" name="Google Shape;673;p43"/>
          <p:cNvSpPr/>
          <p:nvPr/>
        </p:nvSpPr>
        <p:spPr>
          <a:xfrm>
            <a:off x="3951816" y="4495693"/>
            <a:ext cx="649608" cy="649608"/>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Lato"/>
              <a:ea typeface="Lato"/>
              <a:cs typeface="Lato"/>
              <a:sym typeface="Lato"/>
            </a:endParaRPr>
          </a:p>
        </p:txBody>
      </p:sp>
      <p:sp>
        <p:nvSpPr>
          <p:cNvPr id="674" name="Google Shape;674;p43"/>
          <p:cNvSpPr txBox="1"/>
          <p:nvPr/>
        </p:nvSpPr>
        <p:spPr>
          <a:xfrm>
            <a:off x="3218502" y="5209623"/>
            <a:ext cx="1527178" cy="276999"/>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lang="en-US" sz="1200">
                <a:solidFill>
                  <a:schemeClr val="dk1"/>
                </a:solidFill>
                <a:latin typeface="Lato"/>
                <a:ea typeface="Lato"/>
                <a:cs typeface="Lato"/>
                <a:sym typeface="Lato"/>
              </a:rPr>
              <a:t>Creative ideas</a:t>
            </a:r>
            <a:endParaRPr b="1" sz="1200">
              <a:solidFill>
                <a:schemeClr val="dk1"/>
              </a:solidFill>
              <a:latin typeface="Lato"/>
              <a:ea typeface="Lato"/>
              <a:cs typeface="Lato"/>
              <a:sym typeface="Lato"/>
            </a:endParaRPr>
          </a:p>
        </p:txBody>
      </p:sp>
      <p:sp>
        <p:nvSpPr>
          <p:cNvPr id="675" name="Google Shape;675;p43"/>
          <p:cNvSpPr txBox="1"/>
          <p:nvPr/>
        </p:nvSpPr>
        <p:spPr>
          <a:xfrm>
            <a:off x="2111278" y="5517400"/>
            <a:ext cx="2628323" cy="715581"/>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900">
                <a:solidFill>
                  <a:schemeClr val="dk1"/>
                </a:solidFill>
                <a:latin typeface="Lato"/>
                <a:ea typeface="Lato"/>
                <a:cs typeface="Lato"/>
                <a:sym typeface="Lato"/>
              </a:rPr>
              <a:t>Lorem ipsum dolor sit amet, consectetur adipiscing elit. Proin in aliquam elit. Cras finibus nulla nisl, in aliquam enim. </a:t>
            </a:r>
            <a:endParaRPr/>
          </a:p>
        </p:txBody>
      </p:sp>
      <p:sp>
        <p:nvSpPr>
          <p:cNvPr id="676" name="Google Shape;676;p43"/>
          <p:cNvSpPr/>
          <p:nvPr/>
        </p:nvSpPr>
        <p:spPr>
          <a:xfrm>
            <a:off x="7609991" y="4500165"/>
            <a:ext cx="649608" cy="64960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Lato"/>
              <a:ea typeface="Lato"/>
              <a:cs typeface="Lato"/>
              <a:sym typeface="Lato"/>
            </a:endParaRPr>
          </a:p>
        </p:txBody>
      </p:sp>
      <p:sp>
        <p:nvSpPr>
          <p:cNvPr id="677" name="Google Shape;677;p43"/>
          <p:cNvSpPr txBox="1"/>
          <p:nvPr/>
        </p:nvSpPr>
        <p:spPr>
          <a:xfrm>
            <a:off x="7478902" y="5234837"/>
            <a:ext cx="1551101"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dk1"/>
                </a:solidFill>
                <a:latin typeface="Lato"/>
                <a:ea typeface="Lato"/>
                <a:cs typeface="Lato"/>
                <a:sym typeface="Lato"/>
              </a:rPr>
              <a:t>Easy customize</a:t>
            </a:r>
            <a:endParaRPr b="1" sz="1200">
              <a:solidFill>
                <a:schemeClr val="dk1"/>
              </a:solidFill>
              <a:latin typeface="Lato"/>
              <a:ea typeface="Lato"/>
              <a:cs typeface="Lato"/>
              <a:sym typeface="Lato"/>
            </a:endParaRPr>
          </a:p>
        </p:txBody>
      </p:sp>
      <p:sp>
        <p:nvSpPr>
          <p:cNvPr id="678" name="Google Shape;678;p43"/>
          <p:cNvSpPr txBox="1"/>
          <p:nvPr/>
        </p:nvSpPr>
        <p:spPr>
          <a:xfrm>
            <a:off x="7478902" y="5521871"/>
            <a:ext cx="2628323"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chemeClr val="dk1"/>
                </a:solidFill>
                <a:latin typeface="Lato"/>
                <a:ea typeface="Lato"/>
                <a:cs typeface="Lato"/>
                <a:sym typeface="Lato"/>
              </a:rPr>
              <a:t>Lorem ipsum dolor sit amet, consectetur adipiscing elit. Proin in aliquam elit. Cras finibus nulla nisl, in aliquam enim. </a:t>
            </a:r>
            <a:endParaRPr/>
          </a:p>
        </p:txBody>
      </p:sp>
      <p:sp>
        <p:nvSpPr>
          <p:cNvPr id="679" name="Google Shape;679;p43"/>
          <p:cNvSpPr/>
          <p:nvPr/>
        </p:nvSpPr>
        <p:spPr>
          <a:xfrm>
            <a:off x="4097724" y="4544700"/>
            <a:ext cx="357790" cy="46166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400">
                <a:solidFill>
                  <a:schemeClr val="lt1"/>
                </a:solidFill>
                <a:latin typeface="Lato"/>
                <a:ea typeface="Lato"/>
                <a:cs typeface="Lato"/>
                <a:sym typeface="Lato"/>
              </a:rPr>
              <a:t>b</a:t>
            </a:r>
            <a:endParaRPr sz="2400">
              <a:solidFill>
                <a:schemeClr val="lt1"/>
              </a:solidFill>
              <a:latin typeface="Lato"/>
              <a:ea typeface="Lato"/>
              <a:cs typeface="Lato"/>
              <a:sym typeface="Lato"/>
            </a:endParaRPr>
          </a:p>
        </p:txBody>
      </p:sp>
      <p:sp>
        <p:nvSpPr>
          <p:cNvPr id="680" name="Google Shape;680;p43"/>
          <p:cNvSpPr/>
          <p:nvPr/>
        </p:nvSpPr>
        <p:spPr>
          <a:xfrm>
            <a:off x="7768722" y="4553664"/>
            <a:ext cx="332142" cy="46166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400">
                <a:solidFill>
                  <a:schemeClr val="lt1"/>
                </a:solidFill>
                <a:latin typeface="Lato"/>
                <a:ea typeface="Lato"/>
                <a:cs typeface="Lato"/>
                <a:sym typeface="Lato"/>
              </a:rPr>
              <a:t>c</a:t>
            </a:r>
            <a:endParaRPr sz="2400">
              <a:solidFill>
                <a:schemeClr val="lt1"/>
              </a:solidFill>
              <a:latin typeface="Lato"/>
              <a:ea typeface="Lato"/>
              <a:cs typeface="Lato"/>
              <a:sym typeface="Lato"/>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4" name="Shape 684"/>
        <p:cNvGrpSpPr/>
        <p:nvPr/>
      </p:nvGrpSpPr>
      <p:grpSpPr>
        <a:xfrm>
          <a:off x="0" y="0"/>
          <a:ext cx="0" cy="0"/>
          <a:chOff x="0" y="0"/>
          <a:chExt cx="0" cy="0"/>
        </a:xfrm>
      </p:grpSpPr>
      <p:sp>
        <p:nvSpPr>
          <p:cNvPr id="685" name="Google Shape;685;p44"/>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686" name="Google Shape;686;p44"/>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687" name="Google Shape;687;p44"/>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688" name="Google Shape;688;p44"/>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689" name="Google Shape;689;p44"/>
          <p:cNvSpPr/>
          <p:nvPr/>
        </p:nvSpPr>
        <p:spPr>
          <a:xfrm rot="2700000">
            <a:off x="4375375" y="2032825"/>
            <a:ext cx="1688123" cy="18288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ato"/>
              <a:ea typeface="Lato"/>
              <a:cs typeface="Lato"/>
              <a:sym typeface="Lato"/>
            </a:endParaRPr>
          </a:p>
        </p:txBody>
      </p:sp>
      <p:sp>
        <p:nvSpPr>
          <p:cNvPr id="690" name="Google Shape;690;p44"/>
          <p:cNvSpPr txBox="1"/>
          <p:nvPr/>
        </p:nvSpPr>
        <p:spPr>
          <a:xfrm>
            <a:off x="1193801" y="4478796"/>
            <a:ext cx="2358116"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r">
              <a:spcBef>
                <a:spcPts val="0"/>
              </a:spcBef>
              <a:spcAft>
                <a:spcPts val="0"/>
              </a:spcAft>
              <a:buNone/>
            </a:pPr>
            <a:r>
              <a:rPr lang="en-US" sz="1050">
                <a:solidFill>
                  <a:srgbClr val="7F7F7F"/>
                </a:solidFill>
                <a:latin typeface="Lato"/>
                <a:ea typeface="Lato"/>
                <a:cs typeface="Lato"/>
                <a:sym typeface="Lato"/>
              </a:rPr>
              <a:t>contemporary colors and styles.</a:t>
            </a:r>
            <a:endParaRPr/>
          </a:p>
          <a:p>
            <a:pPr indent="0" lvl="0" marL="0" marR="0" rtl="0" algn="r">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r">
              <a:spcBef>
                <a:spcPts val="0"/>
              </a:spcBef>
              <a:spcAft>
                <a:spcPts val="0"/>
              </a:spcAft>
              <a:buNone/>
            </a:pPr>
            <a:r>
              <a:rPr lang="en-US" sz="1050">
                <a:solidFill>
                  <a:srgbClr val="7F7F7F"/>
                </a:solidFill>
                <a:latin typeface="Lato"/>
                <a:ea typeface="Lato"/>
                <a:cs typeface="Lato"/>
                <a:sym typeface="Lato"/>
              </a:rPr>
              <a:t>contemporary colors and styles.</a:t>
            </a:r>
            <a:endParaRPr/>
          </a:p>
        </p:txBody>
      </p:sp>
      <p:sp>
        <p:nvSpPr>
          <p:cNvPr id="691" name="Google Shape;691;p44"/>
          <p:cNvSpPr txBox="1"/>
          <p:nvPr/>
        </p:nvSpPr>
        <p:spPr>
          <a:xfrm>
            <a:off x="4849144" y="3140459"/>
            <a:ext cx="740587" cy="249299"/>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None/>
            </a:pPr>
            <a:r>
              <a:rPr b="1" lang="en-US" sz="1800">
                <a:solidFill>
                  <a:srgbClr val="D8D8D8"/>
                </a:solidFill>
                <a:latin typeface="Lato"/>
                <a:ea typeface="Lato"/>
                <a:cs typeface="Lato"/>
                <a:sym typeface="Lato"/>
              </a:rPr>
              <a:t>Info 01</a:t>
            </a:r>
            <a:endParaRPr/>
          </a:p>
        </p:txBody>
      </p:sp>
      <p:sp>
        <p:nvSpPr>
          <p:cNvPr id="692" name="Google Shape;692;p44"/>
          <p:cNvSpPr/>
          <p:nvPr/>
        </p:nvSpPr>
        <p:spPr>
          <a:xfrm rot="2700000">
            <a:off x="4375375" y="3937825"/>
            <a:ext cx="1688123" cy="1828800"/>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ato"/>
              <a:ea typeface="Lato"/>
              <a:cs typeface="Lato"/>
              <a:sym typeface="Lato"/>
            </a:endParaRPr>
          </a:p>
        </p:txBody>
      </p:sp>
      <p:sp>
        <p:nvSpPr>
          <p:cNvPr id="693" name="Google Shape;693;p44"/>
          <p:cNvSpPr txBox="1"/>
          <p:nvPr/>
        </p:nvSpPr>
        <p:spPr>
          <a:xfrm>
            <a:off x="4858668" y="5107654"/>
            <a:ext cx="740587" cy="249299"/>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None/>
            </a:pPr>
            <a:r>
              <a:rPr b="1" lang="en-US" sz="1800">
                <a:solidFill>
                  <a:srgbClr val="4E3F53"/>
                </a:solidFill>
                <a:latin typeface="Lato"/>
                <a:ea typeface="Lato"/>
                <a:cs typeface="Lato"/>
                <a:sym typeface="Lato"/>
              </a:rPr>
              <a:t>Info 02</a:t>
            </a:r>
            <a:endParaRPr/>
          </a:p>
        </p:txBody>
      </p:sp>
      <p:sp>
        <p:nvSpPr>
          <p:cNvPr id="694" name="Google Shape;694;p44"/>
          <p:cNvSpPr txBox="1"/>
          <p:nvPr/>
        </p:nvSpPr>
        <p:spPr>
          <a:xfrm>
            <a:off x="8652784" y="2455575"/>
            <a:ext cx="235811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l">
              <a:spcBef>
                <a:spcPts val="0"/>
              </a:spcBef>
              <a:spcAft>
                <a:spcPts val="0"/>
              </a:spcAft>
              <a:buNone/>
            </a:pPr>
            <a:r>
              <a:rPr lang="en-US" sz="1050">
                <a:solidFill>
                  <a:srgbClr val="7F7F7F"/>
                </a:solidFill>
                <a:latin typeface="Lato"/>
                <a:ea typeface="Lato"/>
                <a:cs typeface="Lato"/>
                <a:sym typeface="Lato"/>
              </a:rPr>
              <a:t>contemporary colors and styles.</a:t>
            </a:r>
            <a:endParaRPr/>
          </a:p>
          <a:p>
            <a:pPr indent="0" lvl="0" marL="0" marR="0" rtl="0" algn="l">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l">
              <a:spcBef>
                <a:spcPts val="0"/>
              </a:spcBef>
              <a:spcAft>
                <a:spcPts val="0"/>
              </a:spcAft>
              <a:buNone/>
            </a:pPr>
            <a:r>
              <a:rPr lang="en-US" sz="1050">
                <a:solidFill>
                  <a:srgbClr val="7F7F7F"/>
                </a:solidFill>
                <a:latin typeface="Lato"/>
                <a:ea typeface="Lato"/>
                <a:cs typeface="Lato"/>
                <a:sym typeface="Lato"/>
              </a:rPr>
              <a:t>contemporary colors and styles.</a:t>
            </a:r>
            <a:endParaRPr/>
          </a:p>
        </p:txBody>
      </p:sp>
      <p:sp>
        <p:nvSpPr>
          <p:cNvPr id="695" name="Google Shape;695;p44"/>
          <p:cNvSpPr/>
          <p:nvPr/>
        </p:nvSpPr>
        <p:spPr>
          <a:xfrm rot="2700000">
            <a:off x="6136380" y="3928300"/>
            <a:ext cx="1688123" cy="18288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ato"/>
              <a:ea typeface="Lato"/>
              <a:cs typeface="Lato"/>
              <a:sym typeface="Lato"/>
            </a:endParaRPr>
          </a:p>
        </p:txBody>
      </p:sp>
      <p:sp>
        <p:nvSpPr>
          <p:cNvPr id="696" name="Google Shape;696;p44"/>
          <p:cNvSpPr txBox="1"/>
          <p:nvPr/>
        </p:nvSpPr>
        <p:spPr>
          <a:xfrm>
            <a:off x="6610147" y="5107654"/>
            <a:ext cx="740587" cy="249299"/>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None/>
            </a:pPr>
            <a:r>
              <a:rPr b="1" lang="en-US" sz="1800">
                <a:solidFill>
                  <a:srgbClr val="D8D8D8"/>
                </a:solidFill>
                <a:latin typeface="Lato"/>
                <a:ea typeface="Lato"/>
                <a:cs typeface="Lato"/>
                <a:sym typeface="Lato"/>
              </a:rPr>
              <a:t>Info 03</a:t>
            </a:r>
            <a:endParaRPr/>
          </a:p>
        </p:txBody>
      </p:sp>
      <p:sp>
        <p:nvSpPr>
          <p:cNvPr id="697" name="Google Shape;697;p44"/>
          <p:cNvSpPr/>
          <p:nvPr/>
        </p:nvSpPr>
        <p:spPr>
          <a:xfrm rot="2700000">
            <a:off x="6135820" y="2032825"/>
            <a:ext cx="1688123" cy="1828800"/>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ato"/>
              <a:ea typeface="Lato"/>
              <a:cs typeface="Lato"/>
              <a:sym typeface="Lato"/>
            </a:endParaRPr>
          </a:p>
        </p:txBody>
      </p:sp>
      <p:sp>
        <p:nvSpPr>
          <p:cNvPr id="698" name="Google Shape;698;p44"/>
          <p:cNvSpPr txBox="1"/>
          <p:nvPr/>
        </p:nvSpPr>
        <p:spPr>
          <a:xfrm>
            <a:off x="6619113" y="3140459"/>
            <a:ext cx="740587" cy="249299"/>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None/>
            </a:pPr>
            <a:r>
              <a:rPr b="1" lang="en-US" sz="1800">
                <a:solidFill>
                  <a:srgbClr val="4E3F53"/>
                </a:solidFill>
                <a:latin typeface="Lato"/>
                <a:ea typeface="Lato"/>
                <a:cs typeface="Lato"/>
                <a:sym typeface="Lato"/>
              </a:rPr>
              <a:t>Info 04</a:t>
            </a:r>
            <a:endParaRPr/>
          </a:p>
        </p:txBody>
      </p:sp>
      <p:sp>
        <p:nvSpPr>
          <p:cNvPr id="699" name="Google Shape;699;p44"/>
          <p:cNvSpPr txBox="1"/>
          <p:nvPr/>
        </p:nvSpPr>
        <p:spPr>
          <a:xfrm>
            <a:off x="8652784" y="4375702"/>
            <a:ext cx="235811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l">
              <a:spcBef>
                <a:spcPts val="0"/>
              </a:spcBef>
              <a:spcAft>
                <a:spcPts val="0"/>
              </a:spcAft>
              <a:buNone/>
            </a:pPr>
            <a:r>
              <a:rPr lang="en-US" sz="1050">
                <a:solidFill>
                  <a:srgbClr val="7F7F7F"/>
                </a:solidFill>
                <a:latin typeface="Lato"/>
                <a:ea typeface="Lato"/>
                <a:cs typeface="Lato"/>
                <a:sym typeface="Lato"/>
              </a:rPr>
              <a:t>contemporary colors and styles.</a:t>
            </a:r>
            <a:endParaRPr/>
          </a:p>
          <a:p>
            <a:pPr indent="0" lvl="0" marL="0" marR="0" rtl="0" algn="l">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l">
              <a:spcBef>
                <a:spcPts val="0"/>
              </a:spcBef>
              <a:spcAft>
                <a:spcPts val="0"/>
              </a:spcAft>
              <a:buNone/>
            </a:pPr>
            <a:r>
              <a:rPr lang="en-US" sz="1050">
                <a:solidFill>
                  <a:srgbClr val="7F7F7F"/>
                </a:solidFill>
                <a:latin typeface="Lato"/>
                <a:ea typeface="Lato"/>
                <a:cs typeface="Lato"/>
                <a:sym typeface="Lato"/>
              </a:rPr>
              <a:t>contemporary colors and styles.</a:t>
            </a:r>
            <a:endParaRPr/>
          </a:p>
        </p:txBody>
      </p:sp>
      <p:sp>
        <p:nvSpPr>
          <p:cNvPr id="700" name="Google Shape;700;p44"/>
          <p:cNvSpPr txBox="1"/>
          <p:nvPr/>
        </p:nvSpPr>
        <p:spPr>
          <a:xfrm>
            <a:off x="1155701" y="2558669"/>
            <a:ext cx="2358116"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r">
              <a:spcBef>
                <a:spcPts val="0"/>
              </a:spcBef>
              <a:spcAft>
                <a:spcPts val="0"/>
              </a:spcAft>
              <a:buNone/>
            </a:pPr>
            <a:r>
              <a:rPr lang="en-US" sz="1050">
                <a:solidFill>
                  <a:srgbClr val="7F7F7F"/>
                </a:solidFill>
                <a:latin typeface="Lato"/>
                <a:ea typeface="Lato"/>
                <a:cs typeface="Lato"/>
                <a:sym typeface="Lato"/>
              </a:rPr>
              <a:t>contemporary colors and styles.</a:t>
            </a:r>
            <a:endParaRPr/>
          </a:p>
          <a:p>
            <a:pPr indent="0" lvl="0" marL="0" marR="0" rtl="0" algn="r">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r">
              <a:spcBef>
                <a:spcPts val="0"/>
              </a:spcBef>
              <a:spcAft>
                <a:spcPts val="0"/>
              </a:spcAft>
              <a:buNone/>
            </a:pPr>
            <a:r>
              <a:rPr lang="en-US" sz="1050">
                <a:solidFill>
                  <a:srgbClr val="7F7F7F"/>
                </a:solidFill>
                <a:latin typeface="Lato"/>
                <a:ea typeface="Lato"/>
                <a:cs typeface="Lato"/>
                <a:sym typeface="Lato"/>
              </a:rPr>
              <a:t>contemporary colors and styles.</a:t>
            </a:r>
            <a:endParaRPr/>
          </a:p>
        </p:txBody>
      </p:sp>
      <p:sp>
        <p:nvSpPr>
          <p:cNvPr id="701" name="Google Shape;701;p44"/>
          <p:cNvSpPr/>
          <p:nvPr/>
        </p:nvSpPr>
        <p:spPr>
          <a:xfrm>
            <a:off x="6704947" y="4477416"/>
            <a:ext cx="550986" cy="484318"/>
          </a:xfrm>
          <a:custGeom>
            <a:rect b="b" l="l" r="r" t="t"/>
            <a:pathLst>
              <a:path extrusionOk="0" h="104" w="119">
                <a:moveTo>
                  <a:pt x="31" y="48"/>
                </a:moveTo>
                <a:cubicBezTo>
                  <a:pt x="44" y="48"/>
                  <a:pt x="56" y="37"/>
                  <a:pt x="54" y="22"/>
                </a:cubicBezTo>
                <a:cubicBezTo>
                  <a:pt x="53" y="11"/>
                  <a:pt x="45" y="2"/>
                  <a:pt x="33" y="1"/>
                </a:cubicBezTo>
                <a:cubicBezTo>
                  <a:pt x="29" y="1"/>
                  <a:pt x="29" y="1"/>
                  <a:pt x="29" y="1"/>
                </a:cubicBezTo>
                <a:cubicBezTo>
                  <a:pt x="23" y="2"/>
                  <a:pt x="19" y="3"/>
                  <a:pt x="15" y="6"/>
                </a:cubicBezTo>
                <a:cubicBezTo>
                  <a:pt x="11" y="10"/>
                  <a:pt x="7" y="16"/>
                  <a:pt x="7" y="26"/>
                </a:cubicBezTo>
                <a:cubicBezTo>
                  <a:pt x="8" y="39"/>
                  <a:pt x="19" y="48"/>
                  <a:pt x="31" y="48"/>
                </a:cubicBezTo>
                <a:close/>
                <a:moveTo>
                  <a:pt x="99" y="59"/>
                </a:moveTo>
                <a:cubicBezTo>
                  <a:pt x="99" y="50"/>
                  <a:pt x="99" y="50"/>
                  <a:pt x="99" y="50"/>
                </a:cubicBezTo>
                <a:cubicBezTo>
                  <a:pt x="110" y="45"/>
                  <a:pt x="119" y="38"/>
                  <a:pt x="118" y="24"/>
                </a:cubicBezTo>
                <a:cubicBezTo>
                  <a:pt x="117" y="11"/>
                  <a:pt x="104" y="0"/>
                  <a:pt x="88" y="1"/>
                </a:cubicBezTo>
                <a:cubicBezTo>
                  <a:pt x="75" y="2"/>
                  <a:pt x="62" y="11"/>
                  <a:pt x="62" y="26"/>
                </a:cubicBezTo>
                <a:cubicBezTo>
                  <a:pt x="62" y="39"/>
                  <a:pt x="71" y="46"/>
                  <a:pt x="81" y="50"/>
                </a:cubicBezTo>
                <a:cubicBezTo>
                  <a:pt x="81" y="97"/>
                  <a:pt x="81" y="97"/>
                  <a:pt x="81" y="97"/>
                </a:cubicBezTo>
                <a:cubicBezTo>
                  <a:pt x="83" y="99"/>
                  <a:pt x="87" y="101"/>
                  <a:pt x="90" y="103"/>
                </a:cubicBezTo>
                <a:cubicBezTo>
                  <a:pt x="93" y="101"/>
                  <a:pt x="97" y="99"/>
                  <a:pt x="99" y="97"/>
                </a:cubicBezTo>
                <a:cubicBezTo>
                  <a:pt x="99" y="95"/>
                  <a:pt x="99" y="93"/>
                  <a:pt x="99" y="91"/>
                </a:cubicBezTo>
                <a:cubicBezTo>
                  <a:pt x="95" y="91"/>
                  <a:pt x="95" y="91"/>
                  <a:pt x="95" y="91"/>
                </a:cubicBezTo>
                <a:cubicBezTo>
                  <a:pt x="95" y="89"/>
                  <a:pt x="95" y="87"/>
                  <a:pt x="95" y="85"/>
                </a:cubicBezTo>
                <a:cubicBezTo>
                  <a:pt x="99" y="85"/>
                  <a:pt x="99" y="85"/>
                  <a:pt x="99" y="85"/>
                </a:cubicBezTo>
                <a:cubicBezTo>
                  <a:pt x="99" y="78"/>
                  <a:pt x="99" y="78"/>
                  <a:pt x="99" y="78"/>
                </a:cubicBezTo>
                <a:cubicBezTo>
                  <a:pt x="98" y="78"/>
                  <a:pt x="96" y="78"/>
                  <a:pt x="95" y="77"/>
                </a:cubicBezTo>
                <a:cubicBezTo>
                  <a:pt x="95" y="75"/>
                  <a:pt x="94" y="73"/>
                  <a:pt x="95" y="71"/>
                </a:cubicBezTo>
                <a:cubicBezTo>
                  <a:pt x="99" y="71"/>
                  <a:pt x="99" y="71"/>
                  <a:pt x="99" y="71"/>
                </a:cubicBezTo>
                <a:cubicBezTo>
                  <a:pt x="99" y="65"/>
                  <a:pt x="99" y="65"/>
                  <a:pt x="99" y="65"/>
                </a:cubicBezTo>
                <a:cubicBezTo>
                  <a:pt x="98" y="65"/>
                  <a:pt x="96" y="66"/>
                  <a:pt x="95" y="65"/>
                </a:cubicBezTo>
                <a:cubicBezTo>
                  <a:pt x="95" y="59"/>
                  <a:pt x="95" y="59"/>
                  <a:pt x="95" y="59"/>
                </a:cubicBezTo>
                <a:lnTo>
                  <a:pt x="99" y="59"/>
                </a:lnTo>
                <a:close/>
                <a:moveTo>
                  <a:pt x="83" y="18"/>
                </a:moveTo>
                <a:cubicBezTo>
                  <a:pt x="83" y="15"/>
                  <a:pt x="85" y="13"/>
                  <a:pt x="88" y="12"/>
                </a:cubicBezTo>
                <a:cubicBezTo>
                  <a:pt x="92" y="11"/>
                  <a:pt x="96" y="13"/>
                  <a:pt x="96" y="18"/>
                </a:cubicBezTo>
                <a:cubicBezTo>
                  <a:pt x="96" y="26"/>
                  <a:pt x="83" y="26"/>
                  <a:pt x="83" y="18"/>
                </a:cubicBezTo>
                <a:close/>
                <a:moveTo>
                  <a:pt x="62" y="63"/>
                </a:moveTo>
                <a:cubicBezTo>
                  <a:pt x="61" y="59"/>
                  <a:pt x="58" y="54"/>
                  <a:pt x="54" y="52"/>
                </a:cubicBezTo>
                <a:cubicBezTo>
                  <a:pt x="51" y="51"/>
                  <a:pt x="46" y="52"/>
                  <a:pt x="42" y="52"/>
                </a:cubicBezTo>
                <a:cubicBezTo>
                  <a:pt x="30" y="52"/>
                  <a:pt x="30" y="52"/>
                  <a:pt x="30" y="52"/>
                </a:cubicBezTo>
                <a:cubicBezTo>
                  <a:pt x="23" y="52"/>
                  <a:pt x="13" y="50"/>
                  <a:pt x="8" y="52"/>
                </a:cubicBezTo>
                <a:cubicBezTo>
                  <a:pt x="3" y="54"/>
                  <a:pt x="0" y="59"/>
                  <a:pt x="0" y="64"/>
                </a:cubicBezTo>
                <a:cubicBezTo>
                  <a:pt x="0" y="104"/>
                  <a:pt x="0" y="104"/>
                  <a:pt x="0" y="104"/>
                </a:cubicBezTo>
                <a:cubicBezTo>
                  <a:pt x="62" y="104"/>
                  <a:pt x="62" y="104"/>
                  <a:pt x="62" y="104"/>
                </a:cubicBezTo>
                <a:cubicBezTo>
                  <a:pt x="62" y="97"/>
                  <a:pt x="62" y="91"/>
                  <a:pt x="62" y="84"/>
                </a:cubicBezTo>
                <a:cubicBezTo>
                  <a:pt x="62" y="77"/>
                  <a:pt x="63" y="70"/>
                  <a:pt x="62" y="63"/>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702" name="Google Shape;702;p44"/>
          <p:cNvSpPr/>
          <p:nvPr/>
        </p:nvSpPr>
        <p:spPr>
          <a:xfrm>
            <a:off x="4973636" y="2379864"/>
            <a:ext cx="491600" cy="627062"/>
          </a:xfrm>
          <a:custGeom>
            <a:rect b="b" l="l" r="r" t="t"/>
            <a:pathLst>
              <a:path extrusionOk="0" h="121" w="95">
                <a:moveTo>
                  <a:pt x="56" y="29"/>
                </a:moveTo>
                <a:cubicBezTo>
                  <a:pt x="59" y="21"/>
                  <a:pt x="48" y="23"/>
                  <a:pt x="45" y="26"/>
                </a:cubicBezTo>
                <a:cubicBezTo>
                  <a:pt x="40" y="20"/>
                  <a:pt x="35" y="15"/>
                  <a:pt x="30" y="9"/>
                </a:cubicBezTo>
                <a:cubicBezTo>
                  <a:pt x="32" y="7"/>
                  <a:pt x="35" y="1"/>
                  <a:pt x="31" y="0"/>
                </a:cubicBezTo>
                <a:cubicBezTo>
                  <a:pt x="29" y="0"/>
                  <a:pt x="29" y="0"/>
                  <a:pt x="29" y="0"/>
                </a:cubicBezTo>
                <a:cubicBezTo>
                  <a:pt x="21" y="2"/>
                  <a:pt x="13" y="8"/>
                  <a:pt x="8" y="14"/>
                </a:cubicBezTo>
                <a:cubicBezTo>
                  <a:pt x="7" y="16"/>
                  <a:pt x="4" y="20"/>
                  <a:pt x="5" y="22"/>
                </a:cubicBezTo>
                <a:cubicBezTo>
                  <a:pt x="6" y="25"/>
                  <a:pt x="12" y="23"/>
                  <a:pt x="14" y="22"/>
                </a:cubicBezTo>
                <a:cubicBezTo>
                  <a:pt x="16" y="24"/>
                  <a:pt x="18" y="27"/>
                  <a:pt x="20" y="29"/>
                </a:cubicBezTo>
                <a:cubicBezTo>
                  <a:pt x="0" y="29"/>
                  <a:pt x="0" y="29"/>
                  <a:pt x="0" y="29"/>
                </a:cubicBezTo>
                <a:cubicBezTo>
                  <a:pt x="0" y="121"/>
                  <a:pt x="0" y="121"/>
                  <a:pt x="0" y="121"/>
                </a:cubicBezTo>
                <a:cubicBezTo>
                  <a:pt x="95" y="121"/>
                  <a:pt x="95" y="121"/>
                  <a:pt x="95" y="121"/>
                </a:cubicBezTo>
                <a:cubicBezTo>
                  <a:pt x="95" y="29"/>
                  <a:pt x="95" y="29"/>
                  <a:pt x="95" y="29"/>
                </a:cubicBezTo>
                <a:lnTo>
                  <a:pt x="56" y="29"/>
                </a:lnTo>
                <a:close/>
                <a:moveTo>
                  <a:pt x="89" y="114"/>
                </a:moveTo>
                <a:cubicBezTo>
                  <a:pt x="6" y="114"/>
                  <a:pt x="6" y="114"/>
                  <a:pt x="6" y="114"/>
                </a:cubicBezTo>
                <a:cubicBezTo>
                  <a:pt x="6" y="37"/>
                  <a:pt x="6" y="37"/>
                  <a:pt x="6" y="37"/>
                </a:cubicBezTo>
                <a:cubicBezTo>
                  <a:pt x="6" y="36"/>
                  <a:pt x="6" y="36"/>
                  <a:pt x="7" y="36"/>
                </a:cubicBezTo>
                <a:cubicBezTo>
                  <a:pt x="25" y="36"/>
                  <a:pt x="25" y="36"/>
                  <a:pt x="25" y="36"/>
                </a:cubicBezTo>
                <a:cubicBezTo>
                  <a:pt x="27" y="37"/>
                  <a:pt x="28" y="38"/>
                  <a:pt x="28" y="40"/>
                </a:cubicBezTo>
                <a:cubicBezTo>
                  <a:pt x="27" y="42"/>
                  <a:pt x="23" y="47"/>
                  <a:pt x="25" y="50"/>
                </a:cubicBezTo>
                <a:cubicBezTo>
                  <a:pt x="27" y="53"/>
                  <a:pt x="32" y="51"/>
                  <a:pt x="35" y="50"/>
                </a:cubicBezTo>
                <a:cubicBezTo>
                  <a:pt x="38" y="48"/>
                  <a:pt x="40" y="47"/>
                  <a:pt x="43" y="45"/>
                </a:cubicBezTo>
                <a:cubicBezTo>
                  <a:pt x="45" y="48"/>
                  <a:pt x="49" y="52"/>
                  <a:pt x="52" y="56"/>
                </a:cubicBezTo>
                <a:cubicBezTo>
                  <a:pt x="53" y="57"/>
                  <a:pt x="54" y="59"/>
                  <a:pt x="56" y="59"/>
                </a:cubicBezTo>
                <a:cubicBezTo>
                  <a:pt x="58" y="59"/>
                  <a:pt x="60" y="58"/>
                  <a:pt x="60" y="56"/>
                </a:cubicBezTo>
                <a:cubicBezTo>
                  <a:pt x="60" y="54"/>
                  <a:pt x="58" y="53"/>
                  <a:pt x="57" y="52"/>
                </a:cubicBezTo>
                <a:cubicBezTo>
                  <a:pt x="54" y="49"/>
                  <a:pt x="52" y="46"/>
                  <a:pt x="49" y="43"/>
                </a:cubicBezTo>
                <a:cubicBezTo>
                  <a:pt x="49" y="42"/>
                  <a:pt x="48" y="41"/>
                  <a:pt x="48" y="41"/>
                </a:cubicBezTo>
                <a:cubicBezTo>
                  <a:pt x="48" y="41"/>
                  <a:pt x="52" y="36"/>
                  <a:pt x="52" y="36"/>
                </a:cubicBezTo>
                <a:cubicBezTo>
                  <a:pt x="55" y="35"/>
                  <a:pt x="58" y="36"/>
                  <a:pt x="61" y="36"/>
                </a:cubicBezTo>
                <a:cubicBezTo>
                  <a:pt x="89" y="36"/>
                  <a:pt x="89" y="36"/>
                  <a:pt x="89" y="36"/>
                </a:cubicBezTo>
                <a:lnTo>
                  <a:pt x="89" y="114"/>
                </a:lnTo>
                <a:close/>
                <a:moveTo>
                  <a:pt x="16" y="66"/>
                </a:moveTo>
                <a:cubicBezTo>
                  <a:pt x="16" y="74"/>
                  <a:pt x="16" y="74"/>
                  <a:pt x="16" y="74"/>
                </a:cubicBezTo>
                <a:cubicBezTo>
                  <a:pt x="79" y="74"/>
                  <a:pt x="79" y="74"/>
                  <a:pt x="79" y="74"/>
                </a:cubicBezTo>
                <a:cubicBezTo>
                  <a:pt x="79" y="66"/>
                  <a:pt x="79" y="66"/>
                  <a:pt x="79" y="66"/>
                </a:cubicBezTo>
                <a:cubicBezTo>
                  <a:pt x="16" y="66"/>
                  <a:pt x="16" y="66"/>
                  <a:pt x="16" y="66"/>
                </a:cubicBezTo>
                <a:cubicBezTo>
                  <a:pt x="16" y="66"/>
                  <a:pt x="16" y="66"/>
                  <a:pt x="16" y="66"/>
                </a:cubicBezTo>
                <a:close/>
                <a:moveTo>
                  <a:pt x="16" y="90"/>
                </a:moveTo>
                <a:cubicBezTo>
                  <a:pt x="16" y="98"/>
                  <a:pt x="16" y="98"/>
                  <a:pt x="16" y="98"/>
                </a:cubicBezTo>
                <a:cubicBezTo>
                  <a:pt x="79" y="98"/>
                  <a:pt x="79" y="98"/>
                  <a:pt x="79" y="98"/>
                </a:cubicBezTo>
                <a:cubicBezTo>
                  <a:pt x="79" y="89"/>
                  <a:pt x="79" y="89"/>
                  <a:pt x="79" y="89"/>
                </a:cubicBezTo>
                <a:cubicBezTo>
                  <a:pt x="16" y="89"/>
                  <a:pt x="16" y="89"/>
                  <a:pt x="16" y="89"/>
                </a:cubicBezTo>
                <a:cubicBezTo>
                  <a:pt x="16" y="89"/>
                  <a:pt x="16" y="89"/>
                  <a:pt x="16" y="9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703" name="Google Shape;703;p44"/>
          <p:cNvSpPr/>
          <p:nvPr/>
        </p:nvSpPr>
        <p:spPr>
          <a:xfrm>
            <a:off x="6662424" y="2494163"/>
            <a:ext cx="653962" cy="533800"/>
          </a:xfrm>
          <a:custGeom>
            <a:rect b="b" l="l" r="r" t="t"/>
            <a:pathLst>
              <a:path extrusionOk="0" h="95" w="117">
                <a:moveTo>
                  <a:pt x="98" y="83"/>
                </a:moveTo>
                <a:cubicBezTo>
                  <a:pt x="97" y="83"/>
                  <a:pt x="95" y="84"/>
                  <a:pt x="94" y="83"/>
                </a:cubicBezTo>
                <a:cubicBezTo>
                  <a:pt x="94" y="78"/>
                  <a:pt x="94" y="78"/>
                  <a:pt x="94" y="78"/>
                </a:cubicBezTo>
                <a:cubicBezTo>
                  <a:pt x="98" y="78"/>
                  <a:pt x="98" y="78"/>
                  <a:pt x="98" y="78"/>
                </a:cubicBezTo>
                <a:cubicBezTo>
                  <a:pt x="98" y="72"/>
                  <a:pt x="98" y="72"/>
                  <a:pt x="98" y="72"/>
                </a:cubicBezTo>
                <a:cubicBezTo>
                  <a:pt x="97" y="71"/>
                  <a:pt x="95" y="72"/>
                  <a:pt x="94" y="71"/>
                </a:cubicBezTo>
                <a:cubicBezTo>
                  <a:pt x="94" y="66"/>
                  <a:pt x="94" y="66"/>
                  <a:pt x="94" y="66"/>
                </a:cubicBezTo>
                <a:cubicBezTo>
                  <a:pt x="98" y="66"/>
                  <a:pt x="98" y="66"/>
                  <a:pt x="98" y="66"/>
                </a:cubicBezTo>
                <a:cubicBezTo>
                  <a:pt x="98" y="60"/>
                  <a:pt x="98" y="60"/>
                  <a:pt x="98" y="60"/>
                </a:cubicBezTo>
                <a:cubicBezTo>
                  <a:pt x="97" y="60"/>
                  <a:pt x="95" y="60"/>
                  <a:pt x="94" y="60"/>
                </a:cubicBezTo>
                <a:cubicBezTo>
                  <a:pt x="94" y="54"/>
                  <a:pt x="94" y="54"/>
                  <a:pt x="94" y="54"/>
                </a:cubicBezTo>
                <a:cubicBezTo>
                  <a:pt x="98" y="54"/>
                  <a:pt x="98" y="54"/>
                  <a:pt x="98" y="54"/>
                </a:cubicBezTo>
                <a:cubicBezTo>
                  <a:pt x="98" y="51"/>
                  <a:pt x="98" y="48"/>
                  <a:pt x="98" y="45"/>
                </a:cubicBezTo>
                <a:cubicBezTo>
                  <a:pt x="108" y="41"/>
                  <a:pt x="117" y="34"/>
                  <a:pt x="115" y="21"/>
                </a:cubicBezTo>
                <a:cubicBezTo>
                  <a:pt x="114" y="10"/>
                  <a:pt x="104" y="1"/>
                  <a:pt x="92" y="1"/>
                </a:cubicBezTo>
                <a:cubicBezTo>
                  <a:pt x="76" y="0"/>
                  <a:pt x="65" y="9"/>
                  <a:pt x="64" y="22"/>
                </a:cubicBezTo>
                <a:cubicBezTo>
                  <a:pt x="63" y="35"/>
                  <a:pt x="71" y="41"/>
                  <a:pt x="81" y="45"/>
                </a:cubicBezTo>
                <a:cubicBezTo>
                  <a:pt x="81" y="60"/>
                  <a:pt x="81" y="75"/>
                  <a:pt x="81" y="89"/>
                </a:cubicBezTo>
                <a:cubicBezTo>
                  <a:pt x="84" y="91"/>
                  <a:pt x="86" y="94"/>
                  <a:pt x="90" y="95"/>
                </a:cubicBezTo>
                <a:cubicBezTo>
                  <a:pt x="91" y="93"/>
                  <a:pt x="97" y="91"/>
                  <a:pt x="98" y="89"/>
                </a:cubicBezTo>
                <a:cubicBezTo>
                  <a:pt x="99" y="87"/>
                  <a:pt x="98" y="86"/>
                  <a:pt x="98" y="83"/>
                </a:cubicBezTo>
                <a:close/>
                <a:moveTo>
                  <a:pt x="89" y="22"/>
                </a:moveTo>
                <a:cubicBezTo>
                  <a:pt x="82" y="22"/>
                  <a:pt x="82" y="11"/>
                  <a:pt x="89" y="11"/>
                </a:cubicBezTo>
                <a:cubicBezTo>
                  <a:pt x="97" y="10"/>
                  <a:pt x="97" y="22"/>
                  <a:pt x="89" y="22"/>
                </a:cubicBezTo>
                <a:close/>
                <a:moveTo>
                  <a:pt x="75" y="81"/>
                </a:moveTo>
                <a:cubicBezTo>
                  <a:pt x="6" y="81"/>
                  <a:pt x="6" y="81"/>
                  <a:pt x="6" y="81"/>
                </a:cubicBezTo>
                <a:cubicBezTo>
                  <a:pt x="6" y="22"/>
                  <a:pt x="6" y="22"/>
                  <a:pt x="6" y="22"/>
                </a:cubicBezTo>
                <a:cubicBezTo>
                  <a:pt x="7" y="21"/>
                  <a:pt x="8" y="23"/>
                  <a:pt x="9" y="23"/>
                </a:cubicBezTo>
                <a:cubicBezTo>
                  <a:pt x="25" y="34"/>
                  <a:pt x="42" y="45"/>
                  <a:pt x="58" y="56"/>
                </a:cubicBezTo>
                <a:cubicBezTo>
                  <a:pt x="62" y="53"/>
                  <a:pt x="67" y="50"/>
                  <a:pt x="71" y="47"/>
                </a:cubicBezTo>
                <a:cubicBezTo>
                  <a:pt x="70" y="46"/>
                  <a:pt x="68" y="45"/>
                  <a:pt x="66" y="43"/>
                </a:cubicBezTo>
                <a:cubicBezTo>
                  <a:pt x="64" y="45"/>
                  <a:pt x="61" y="47"/>
                  <a:pt x="58" y="49"/>
                </a:cubicBezTo>
                <a:cubicBezTo>
                  <a:pt x="43" y="39"/>
                  <a:pt x="28" y="29"/>
                  <a:pt x="14" y="19"/>
                </a:cubicBezTo>
                <a:cubicBezTo>
                  <a:pt x="58" y="19"/>
                  <a:pt x="58" y="19"/>
                  <a:pt x="58" y="19"/>
                </a:cubicBezTo>
                <a:cubicBezTo>
                  <a:pt x="59" y="16"/>
                  <a:pt x="59" y="13"/>
                  <a:pt x="61" y="11"/>
                </a:cubicBezTo>
                <a:cubicBezTo>
                  <a:pt x="0" y="11"/>
                  <a:pt x="0" y="11"/>
                  <a:pt x="0" y="11"/>
                </a:cubicBezTo>
                <a:cubicBezTo>
                  <a:pt x="0" y="88"/>
                  <a:pt x="0" y="88"/>
                  <a:pt x="0" y="88"/>
                </a:cubicBezTo>
                <a:cubicBezTo>
                  <a:pt x="75" y="88"/>
                  <a:pt x="75" y="88"/>
                  <a:pt x="75" y="88"/>
                </a:cubicBezTo>
                <a:cubicBezTo>
                  <a:pt x="75" y="86"/>
                  <a:pt x="75" y="83"/>
                  <a:pt x="75" y="81"/>
                </a:cubicBezTo>
                <a:close/>
                <a:moveTo>
                  <a:pt x="115" y="40"/>
                </a:moveTo>
                <a:cubicBezTo>
                  <a:pt x="114" y="42"/>
                  <a:pt x="112" y="44"/>
                  <a:pt x="110" y="46"/>
                </a:cubicBezTo>
                <a:cubicBezTo>
                  <a:pt x="110" y="81"/>
                  <a:pt x="110" y="81"/>
                  <a:pt x="110" y="81"/>
                </a:cubicBezTo>
                <a:cubicBezTo>
                  <a:pt x="104" y="81"/>
                  <a:pt x="104" y="81"/>
                  <a:pt x="104" y="81"/>
                </a:cubicBezTo>
                <a:cubicBezTo>
                  <a:pt x="104" y="88"/>
                  <a:pt x="104" y="88"/>
                  <a:pt x="104" y="88"/>
                </a:cubicBezTo>
                <a:cubicBezTo>
                  <a:pt x="116" y="88"/>
                  <a:pt x="116" y="88"/>
                  <a:pt x="116" y="88"/>
                </a:cubicBezTo>
                <a:cubicBezTo>
                  <a:pt x="116" y="72"/>
                  <a:pt x="116" y="55"/>
                  <a:pt x="115" y="40"/>
                </a:cubicBezTo>
                <a:close/>
              </a:path>
            </a:pathLst>
          </a:custGeom>
          <a:solidFill>
            <a:srgbClr val="4E3F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704" name="Google Shape;704;p44"/>
          <p:cNvSpPr/>
          <p:nvPr/>
        </p:nvSpPr>
        <p:spPr>
          <a:xfrm>
            <a:off x="4966162" y="4454197"/>
            <a:ext cx="525596" cy="521758"/>
          </a:xfrm>
          <a:custGeom>
            <a:rect b="b" l="l" r="r" t="t"/>
            <a:pathLst>
              <a:path extrusionOk="0" h="112" w="113">
                <a:moveTo>
                  <a:pt x="1" y="0"/>
                </a:moveTo>
                <a:cubicBezTo>
                  <a:pt x="1" y="0"/>
                  <a:pt x="1" y="1"/>
                  <a:pt x="1" y="1"/>
                </a:cubicBezTo>
                <a:cubicBezTo>
                  <a:pt x="0" y="10"/>
                  <a:pt x="1" y="19"/>
                  <a:pt x="1" y="29"/>
                </a:cubicBezTo>
                <a:cubicBezTo>
                  <a:pt x="1" y="112"/>
                  <a:pt x="1" y="112"/>
                  <a:pt x="1" y="112"/>
                </a:cubicBezTo>
                <a:cubicBezTo>
                  <a:pt x="113" y="112"/>
                  <a:pt x="113" y="112"/>
                  <a:pt x="113" y="112"/>
                </a:cubicBezTo>
                <a:cubicBezTo>
                  <a:pt x="113" y="0"/>
                  <a:pt x="113" y="0"/>
                  <a:pt x="113" y="0"/>
                </a:cubicBezTo>
                <a:lnTo>
                  <a:pt x="1" y="0"/>
                </a:lnTo>
                <a:close/>
                <a:moveTo>
                  <a:pt x="96" y="101"/>
                </a:moveTo>
                <a:cubicBezTo>
                  <a:pt x="93" y="102"/>
                  <a:pt x="86" y="101"/>
                  <a:pt x="82" y="101"/>
                </a:cubicBezTo>
                <a:cubicBezTo>
                  <a:pt x="75" y="101"/>
                  <a:pt x="66" y="102"/>
                  <a:pt x="64" y="98"/>
                </a:cubicBezTo>
                <a:cubicBezTo>
                  <a:pt x="62" y="92"/>
                  <a:pt x="65" y="87"/>
                  <a:pt x="70" y="86"/>
                </a:cubicBezTo>
                <a:cubicBezTo>
                  <a:pt x="72" y="86"/>
                  <a:pt x="78" y="86"/>
                  <a:pt x="83" y="86"/>
                </a:cubicBezTo>
                <a:cubicBezTo>
                  <a:pt x="88" y="86"/>
                  <a:pt x="93" y="85"/>
                  <a:pt x="96" y="87"/>
                </a:cubicBezTo>
                <a:cubicBezTo>
                  <a:pt x="101" y="89"/>
                  <a:pt x="100" y="99"/>
                  <a:pt x="96" y="101"/>
                </a:cubicBezTo>
                <a:close/>
                <a:moveTo>
                  <a:pt x="100" y="69"/>
                </a:moveTo>
                <a:cubicBezTo>
                  <a:pt x="17" y="69"/>
                  <a:pt x="17" y="69"/>
                  <a:pt x="17" y="69"/>
                </a:cubicBezTo>
                <a:cubicBezTo>
                  <a:pt x="17" y="51"/>
                  <a:pt x="17" y="51"/>
                  <a:pt x="17" y="51"/>
                </a:cubicBezTo>
                <a:cubicBezTo>
                  <a:pt x="17" y="51"/>
                  <a:pt x="17" y="50"/>
                  <a:pt x="17" y="50"/>
                </a:cubicBezTo>
                <a:cubicBezTo>
                  <a:pt x="100" y="50"/>
                  <a:pt x="100" y="50"/>
                  <a:pt x="100" y="50"/>
                </a:cubicBezTo>
                <a:lnTo>
                  <a:pt x="100" y="69"/>
                </a:lnTo>
                <a:close/>
                <a:moveTo>
                  <a:pt x="100" y="36"/>
                </a:moveTo>
                <a:cubicBezTo>
                  <a:pt x="17" y="36"/>
                  <a:pt x="17" y="36"/>
                  <a:pt x="17" y="36"/>
                </a:cubicBezTo>
                <a:cubicBezTo>
                  <a:pt x="17" y="18"/>
                  <a:pt x="17" y="18"/>
                  <a:pt x="17" y="18"/>
                </a:cubicBezTo>
                <a:cubicBezTo>
                  <a:pt x="17" y="17"/>
                  <a:pt x="17" y="17"/>
                  <a:pt x="17" y="17"/>
                </a:cubicBezTo>
                <a:cubicBezTo>
                  <a:pt x="100" y="17"/>
                  <a:pt x="100" y="17"/>
                  <a:pt x="100" y="17"/>
                </a:cubicBezTo>
                <a:lnTo>
                  <a:pt x="100" y="36"/>
                </a:lnTo>
                <a:close/>
                <a:moveTo>
                  <a:pt x="74" y="97"/>
                </a:moveTo>
                <a:cubicBezTo>
                  <a:pt x="90" y="97"/>
                  <a:pt x="90" y="97"/>
                  <a:pt x="90" y="97"/>
                </a:cubicBezTo>
                <a:cubicBezTo>
                  <a:pt x="90" y="91"/>
                  <a:pt x="90" y="91"/>
                  <a:pt x="90" y="91"/>
                </a:cubicBezTo>
                <a:cubicBezTo>
                  <a:pt x="74" y="91"/>
                  <a:pt x="74" y="91"/>
                  <a:pt x="74" y="91"/>
                </a:cubicBezTo>
                <a:lnTo>
                  <a:pt x="74" y="97"/>
                </a:lnTo>
                <a:close/>
              </a:path>
            </a:pathLst>
          </a:custGeom>
          <a:solidFill>
            <a:srgbClr val="4E3F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8" name="Shape 708"/>
        <p:cNvGrpSpPr/>
        <p:nvPr/>
      </p:nvGrpSpPr>
      <p:grpSpPr>
        <a:xfrm>
          <a:off x="0" y="0"/>
          <a:ext cx="0" cy="0"/>
          <a:chOff x="0" y="0"/>
          <a:chExt cx="0" cy="0"/>
        </a:xfrm>
      </p:grpSpPr>
      <p:sp>
        <p:nvSpPr>
          <p:cNvPr id="709" name="Google Shape;709;p45"/>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710" name="Google Shape;710;p45"/>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711" name="Google Shape;711;p45"/>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712" name="Google Shape;712;p45"/>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grpSp>
        <p:nvGrpSpPr>
          <p:cNvPr id="713" name="Google Shape;713;p45"/>
          <p:cNvGrpSpPr/>
          <p:nvPr/>
        </p:nvGrpSpPr>
        <p:grpSpPr>
          <a:xfrm>
            <a:off x="976055" y="2559897"/>
            <a:ext cx="2482716" cy="1803072"/>
            <a:chOff x="873303" y="2954666"/>
            <a:chExt cx="2482716" cy="1803072"/>
          </a:xfrm>
        </p:grpSpPr>
        <p:sp>
          <p:nvSpPr>
            <p:cNvPr id="714" name="Google Shape;714;p45"/>
            <p:cNvSpPr txBox="1"/>
            <p:nvPr/>
          </p:nvSpPr>
          <p:spPr>
            <a:xfrm>
              <a:off x="2069448" y="3454872"/>
              <a:ext cx="1286571" cy="276999"/>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200">
                  <a:solidFill>
                    <a:schemeClr val="dk1"/>
                  </a:solidFill>
                  <a:latin typeface="Lato"/>
                  <a:ea typeface="Lato"/>
                  <a:cs typeface="Lato"/>
                  <a:sym typeface="Lato"/>
                </a:rPr>
                <a:t>Write your title</a:t>
              </a:r>
              <a:endParaRPr/>
            </a:p>
          </p:txBody>
        </p:sp>
        <p:sp>
          <p:nvSpPr>
            <p:cNvPr id="715" name="Google Shape;715;p45"/>
            <p:cNvSpPr txBox="1"/>
            <p:nvPr/>
          </p:nvSpPr>
          <p:spPr>
            <a:xfrm>
              <a:off x="873303" y="3760542"/>
              <a:ext cx="2482716" cy="997196"/>
            </a:xfrm>
            <a:prstGeom prst="rect">
              <a:avLst/>
            </a:prstGeom>
            <a:noFill/>
            <a:ln>
              <a:noFill/>
            </a:ln>
          </p:spPr>
          <p:txBody>
            <a:bodyPr anchorCtr="0" anchor="t" bIns="45700" lIns="91425" spcFirstLastPara="1" rIns="91425" wrap="square" tIns="45700">
              <a:noAutofit/>
            </a:bodyPr>
            <a:lstStyle/>
            <a:p>
              <a:pPr indent="0" lvl="0" marL="0" marR="0" rtl="0" algn="r">
                <a:lnSpc>
                  <a:spcPct val="140000"/>
                </a:lnSpc>
                <a:spcBef>
                  <a:spcPts val="0"/>
                </a:spcBef>
                <a:spcAft>
                  <a:spcPts val="0"/>
                </a:spcAft>
                <a:buNone/>
              </a:pPr>
              <a:r>
                <a:rPr lang="en-US" sz="1050">
                  <a:solidFill>
                    <a:srgbClr val="3F3F3F"/>
                  </a:solidFill>
                  <a:latin typeface="Lato"/>
                  <a:ea typeface="Lato"/>
                  <a:cs typeface="Lato"/>
                  <a:sym typeface="Lato"/>
                </a:rPr>
                <a:t>Lorem ipsum dolor sit amet, consectetur adipiscing ed id risus quis ex dolor sit amet, </a:t>
              </a:r>
              <a:endParaRPr/>
            </a:p>
            <a:p>
              <a:pPr indent="0" lvl="0" marL="0" marR="0" rtl="0" algn="r">
                <a:lnSpc>
                  <a:spcPct val="140000"/>
                </a:lnSpc>
                <a:spcBef>
                  <a:spcPts val="0"/>
                </a:spcBef>
                <a:spcAft>
                  <a:spcPts val="0"/>
                </a:spcAft>
                <a:buNone/>
              </a:pPr>
              <a:r>
                <a:t/>
              </a:r>
              <a:endParaRPr sz="1050">
                <a:solidFill>
                  <a:srgbClr val="3F3F3F"/>
                </a:solidFill>
                <a:latin typeface="Lato"/>
                <a:ea typeface="Lato"/>
                <a:cs typeface="Lato"/>
                <a:sym typeface="Lato"/>
              </a:endParaRPr>
            </a:p>
          </p:txBody>
        </p:sp>
        <p:sp>
          <p:nvSpPr>
            <p:cNvPr id="716" name="Google Shape;716;p45"/>
            <p:cNvSpPr txBox="1"/>
            <p:nvPr/>
          </p:nvSpPr>
          <p:spPr>
            <a:xfrm>
              <a:off x="2706161" y="2954666"/>
              <a:ext cx="649858" cy="369332"/>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800">
                  <a:solidFill>
                    <a:schemeClr val="dk1"/>
                  </a:solidFill>
                  <a:latin typeface="Lato"/>
                  <a:ea typeface="Lato"/>
                  <a:cs typeface="Lato"/>
                  <a:sym typeface="Lato"/>
                </a:rPr>
                <a:t>75%</a:t>
              </a:r>
              <a:endParaRPr/>
            </a:p>
          </p:txBody>
        </p:sp>
      </p:grpSp>
      <p:grpSp>
        <p:nvGrpSpPr>
          <p:cNvPr id="717" name="Google Shape;717;p45"/>
          <p:cNvGrpSpPr/>
          <p:nvPr/>
        </p:nvGrpSpPr>
        <p:grpSpPr>
          <a:xfrm>
            <a:off x="8783239" y="3799738"/>
            <a:ext cx="2221908" cy="1826086"/>
            <a:chOff x="8692747" y="2203103"/>
            <a:chExt cx="2221908" cy="1826086"/>
          </a:xfrm>
        </p:grpSpPr>
        <p:sp>
          <p:nvSpPr>
            <p:cNvPr id="718" name="Google Shape;718;p45"/>
            <p:cNvSpPr txBox="1"/>
            <p:nvPr/>
          </p:nvSpPr>
          <p:spPr>
            <a:xfrm>
              <a:off x="8692747" y="2726323"/>
              <a:ext cx="1286571"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dk1"/>
                  </a:solidFill>
                  <a:latin typeface="Lato"/>
                  <a:ea typeface="Lato"/>
                  <a:cs typeface="Lato"/>
                  <a:sym typeface="Lato"/>
                </a:rPr>
                <a:t>Write your title</a:t>
              </a:r>
              <a:endParaRPr/>
            </a:p>
          </p:txBody>
        </p:sp>
        <p:sp>
          <p:nvSpPr>
            <p:cNvPr id="719" name="Google Shape;719;p45"/>
            <p:cNvSpPr txBox="1"/>
            <p:nvPr/>
          </p:nvSpPr>
          <p:spPr>
            <a:xfrm>
              <a:off x="8692748" y="3031993"/>
              <a:ext cx="2221907" cy="997196"/>
            </a:xfrm>
            <a:prstGeom prst="rect">
              <a:avLst/>
            </a:prstGeom>
            <a:noFill/>
            <a:ln>
              <a:noFill/>
            </a:ln>
          </p:spPr>
          <p:txBody>
            <a:bodyPr anchorCtr="0" anchor="t" bIns="45700" lIns="91425" spcFirstLastPara="1" rIns="91425" wrap="square" tIns="45700">
              <a:noAutofit/>
            </a:bodyPr>
            <a:lstStyle/>
            <a:p>
              <a:pPr indent="0" lvl="0" marL="0" marR="0" rtl="0" algn="l">
                <a:lnSpc>
                  <a:spcPct val="140000"/>
                </a:lnSpc>
                <a:spcBef>
                  <a:spcPts val="0"/>
                </a:spcBef>
                <a:spcAft>
                  <a:spcPts val="0"/>
                </a:spcAft>
                <a:buNone/>
              </a:pPr>
              <a:r>
                <a:rPr lang="en-US" sz="1050">
                  <a:solidFill>
                    <a:srgbClr val="3F3F3F"/>
                  </a:solidFill>
                  <a:latin typeface="Lato"/>
                  <a:ea typeface="Lato"/>
                  <a:cs typeface="Lato"/>
                  <a:sym typeface="Lato"/>
                </a:rPr>
                <a:t>Lorem ipsum dolor sit amet, consectetur adipiscing ed id risus quis ex dolor sit amet, </a:t>
              </a:r>
              <a:endParaRPr/>
            </a:p>
            <a:p>
              <a:pPr indent="0" lvl="0" marL="0" marR="0" rtl="0" algn="l">
                <a:lnSpc>
                  <a:spcPct val="140000"/>
                </a:lnSpc>
                <a:spcBef>
                  <a:spcPts val="0"/>
                </a:spcBef>
                <a:spcAft>
                  <a:spcPts val="0"/>
                </a:spcAft>
                <a:buNone/>
              </a:pPr>
              <a:r>
                <a:t/>
              </a:r>
              <a:endParaRPr sz="1050">
                <a:solidFill>
                  <a:srgbClr val="3F3F3F"/>
                </a:solidFill>
                <a:latin typeface="Lato"/>
                <a:ea typeface="Lato"/>
                <a:cs typeface="Lato"/>
                <a:sym typeface="Lato"/>
              </a:endParaRPr>
            </a:p>
          </p:txBody>
        </p:sp>
        <p:sp>
          <p:nvSpPr>
            <p:cNvPr id="720" name="Google Shape;720;p45"/>
            <p:cNvSpPr txBox="1"/>
            <p:nvPr/>
          </p:nvSpPr>
          <p:spPr>
            <a:xfrm>
              <a:off x="8692747" y="2203103"/>
              <a:ext cx="649858"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rgbClr val="3F3F3F"/>
                  </a:solidFill>
                  <a:latin typeface="Lato"/>
                  <a:ea typeface="Lato"/>
                  <a:cs typeface="Lato"/>
                  <a:sym typeface="Lato"/>
                </a:rPr>
                <a:t>25%</a:t>
              </a:r>
              <a:endParaRPr/>
            </a:p>
          </p:txBody>
        </p:sp>
      </p:grpSp>
      <p:grpSp>
        <p:nvGrpSpPr>
          <p:cNvPr id="721" name="Google Shape;721;p45"/>
          <p:cNvGrpSpPr/>
          <p:nvPr/>
        </p:nvGrpSpPr>
        <p:grpSpPr>
          <a:xfrm>
            <a:off x="3167019" y="2328782"/>
            <a:ext cx="3797908" cy="3799298"/>
            <a:chOff x="3140893" y="2168621"/>
            <a:chExt cx="3797908" cy="3799298"/>
          </a:xfrm>
        </p:grpSpPr>
        <p:grpSp>
          <p:nvGrpSpPr>
            <p:cNvPr id="722" name="Google Shape;722;p45"/>
            <p:cNvGrpSpPr/>
            <p:nvPr/>
          </p:nvGrpSpPr>
          <p:grpSpPr>
            <a:xfrm>
              <a:off x="3140893" y="2168621"/>
              <a:ext cx="3797908" cy="3799298"/>
              <a:chOff x="2727581" y="1211173"/>
              <a:chExt cx="4280011" cy="4281577"/>
            </a:xfrm>
          </p:grpSpPr>
          <p:sp>
            <p:nvSpPr>
              <p:cNvPr id="723" name="Google Shape;723;p45"/>
              <p:cNvSpPr/>
              <p:nvPr/>
            </p:nvSpPr>
            <p:spPr>
              <a:xfrm rot="2890726">
                <a:off x="3338912" y="1887173"/>
                <a:ext cx="3003440" cy="2983488"/>
              </a:xfrm>
              <a:custGeom>
                <a:rect b="b" l="l" r="r" t="t"/>
                <a:pathLst>
                  <a:path extrusionOk="0" h="3051550" w="3071958">
                    <a:moveTo>
                      <a:pt x="0" y="223427"/>
                    </a:moveTo>
                    <a:lnTo>
                      <a:pt x="5457" y="222835"/>
                    </a:lnTo>
                    <a:cubicBezTo>
                      <a:pt x="5458" y="222001"/>
                      <a:pt x="5459" y="221168"/>
                      <a:pt x="5460" y="220334"/>
                    </a:cubicBezTo>
                    <a:lnTo>
                      <a:pt x="28507" y="220334"/>
                    </a:lnTo>
                    <a:lnTo>
                      <a:pt x="2059257" y="0"/>
                    </a:lnTo>
                    <a:lnTo>
                      <a:pt x="2119482" y="935855"/>
                    </a:lnTo>
                    <a:lnTo>
                      <a:pt x="1889915" y="950335"/>
                    </a:lnTo>
                    <a:lnTo>
                      <a:pt x="3066278" y="1999939"/>
                    </a:lnTo>
                    <a:lnTo>
                      <a:pt x="3071958" y="2076888"/>
                    </a:lnTo>
                    <a:lnTo>
                      <a:pt x="2199859" y="3051550"/>
                    </a:lnTo>
                    <a:lnTo>
                      <a:pt x="972751" y="1953570"/>
                    </a:lnTo>
                    <a:lnTo>
                      <a:pt x="972751" y="2236153"/>
                    </a:lnTo>
                    <a:lnTo>
                      <a:pt x="2769" y="2284871"/>
                    </a:lnTo>
                    <a:cubicBezTo>
                      <a:pt x="3644" y="1613356"/>
                      <a:pt x="4520" y="941840"/>
                      <a:pt x="5395" y="270325"/>
                    </a:cubicBezTo>
                    <a:lnTo>
                      <a:pt x="0" y="223427"/>
                    </a:lnTo>
                    <a:close/>
                  </a:path>
                </a:pathLst>
              </a:custGeom>
              <a:solidFill>
                <a:srgbClr val="A91D0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24" name="Google Shape;724;p45"/>
              <p:cNvSpPr/>
              <p:nvPr/>
            </p:nvSpPr>
            <p:spPr>
              <a:xfrm rot="2890726">
                <a:off x="3392821" y="1833262"/>
                <a:ext cx="3003440" cy="2983488"/>
              </a:xfrm>
              <a:custGeom>
                <a:rect b="b" l="l" r="r" t="t"/>
                <a:pathLst>
                  <a:path extrusionOk="0" h="3051550" w="3071958">
                    <a:moveTo>
                      <a:pt x="0" y="223427"/>
                    </a:moveTo>
                    <a:lnTo>
                      <a:pt x="5457" y="222835"/>
                    </a:lnTo>
                    <a:lnTo>
                      <a:pt x="5460" y="220334"/>
                    </a:lnTo>
                    <a:lnTo>
                      <a:pt x="28507" y="220334"/>
                    </a:lnTo>
                    <a:lnTo>
                      <a:pt x="2059257" y="0"/>
                    </a:lnTo>
                    <a:lnTo>
                      <a:pt x="2119482" y="935855"/>
                    </a:lnTo>
                    <a:lnTo>
                      <a:pt x="1815594" y="952732"/>
                    </a:lnTo>
                    <a:lnTo>
                      <a:pt x="3071958" y="2076888"/>
                    </a:lnTo>
                    <a:lnTo>
                      <a:pt x="2199859" y="3051550"/>
                    </a:lnTo>
                    <a:lnTo>
                      <a:pt x="972751" y="1953570"/>
                    </a:lnTo>
                    <a:lnTo>
                      <a:pt x="972751" y="2236153"/>
                    </a:lnTo>
                    <a:lnTo>
                      <a:pt x="2769" y="2284871"/>
                    </a:lnTo>
                    <a:lnTo>
                      <a:pt x="5395" y="270325"/>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grpSp>
        <p:grpSp>
          <p:nvGrpSpPr>
            <p:cNvPr id="725" name="Google Shape;725;p45"/>
            <p:cNvGrpSpPr/>
            <p:nvPr/>
          </p:nvGrpSpPr>
          <p:grpSpPr>
            <a:xfrm>
              <a:off x="4699184" y="2895796"/>
              <a:ext cx="633488" cy="633488"/>
              <a:chOff x="4699184" y="2945299"/>
              <a:chExt cx="633488" cy="633488"/>
            </a:xfrm>
          </p:grpSpPr>
          <p:sp>
            <p:nvSpPr>
              <p:cNvPr id="726" name="Google Shape;726;p45"/>
              <p:cNvSpPr/>
              <p:nvPr/>
            </p:nvSpPr>
            <p:spPr>
              <a:xfrm>
                <a:off x="4699184" y="2945299"/>
                <a:ext cx="633488" cy="63348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27" name="Google Shape;727;p45"/>
              <p:cNvSpPr/>
              <p:nvPr/>
            </p:nvSpPr>
            <p:spPr>
              <a:xfrm>
                <a:off x="4870650" y="3122347"/>
                <a:ext cx="279226" cy="279392"/>
              </a:xfrm>
              <a:custGeom>
                <a:rect b="b" l="l" r="r" t="t"/>
                <a:pathLst>
                  <a:path extrusionOk="0" h="21600" w="21086">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Lato"/>
                  <a:ea typeface="Lato"/>
                  <a:cs typeface="Lato"/>
                  <a:sym typeface="Lato"/>
                </a:endParaRPr>
              </a:p>
            </p:txBody>
          </p:sp>
        </p:grpSp>
        <p:sp>
          <p:nvSpPr>
            <p:cNvPr id="728" name="Google Shape;728;p45"/>
            <p:cNvSpPr txBox="1"/>
            <p:nvPr/>
          </p:nvSpPr>
          <p:spPr>
            <a:xfrm>
              <a:off x="4718262" y="3692079"/>
              <a:ext cx="584002"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Lato"/>
                  <a:ea typeface="Lato"/>
                  <a:cs typeface="Lato"/>
                  <a:sym typeface="Lato"/>
                </a:rPr>
                <a:t>UP </a:t>
              </a:r>
              <a:endParaRPr/>
            </a:p>
          </p:txBody>
        </p:sp>
      </p:grpSp>
      <p:grpSp>
        <p:nvGrpSpPr>
          <p:cNvPr id="729" name="Google Shape;729;p45"/>
          <p:cNvGrpSpPr/>
          <p:nvPr/>
        </p:nvGrpSpPr>
        <p:grpSpPr>
          <a:xfrm>
            <a:off x="5277083" y="1911030"/>
            <a:ext cx="3797908" cy="3799298"/>
            <a:chOff x="5250957" y="1750869"/>
            <a:chExt cx="3797908" cy="3799298"/>
          </a:xfrm>
        </p:grpSpPr>
        <p:grpSp>
          <p:nvGrpSpPr>
            <p:cNvPr id="730" name="Google Shape;730;p45"/>
            <p:cNvGrpSpPr/>
            <p:nvPr/>
          </p:nvGrpSpPr>
          <p:grpSpPr>
            <a:xfrm>
              <a:off x="5250957" y="1750869"/>
              <a:ext cx="3797908" cy="3799298"/>
              <a:chOff x="5090497" y="713436"/>
              <a:chExt cx="4280010" cy="4281577"/>
            </a:xfrm>
          </p:grpSpPr>
          <p:sp>
            <p:nvSpPr>
              <p:cNvPr id="731" name="Google Shape;731;p45"/>
              <p:cNvSpPr/>
              <p:nvPr/>
            </p:nvSpPr>
            <p:spPr>
              <a:xfrm rot="-7909274">
                <a:off x="5755736" y="1335525"/>
                <a:ext cx="3003440" cy="2983488"/>
              </a:xfrm>
              <a:custGeom>
                <a:rect b="b" l="l" r="r" t="t"/>
                <a:pathLst>
                  <a:path extrusionOk="0" h="3051550" w="3071958">
                    <a:moveTo>
                      <a:pt x="0" y="223427"/>
                    </a:moveTo>
                    <a:lnTo>
                      <a:pt x="5457" y="222835"/>
                    </a:lnTo>
                    <a:cubicBezTo>
                      <a:pt x="5458" y="222001"/>
                      <a:pt x="5459" y="221168"/>
                      <a:pt x="5460" y="220334"/>
                    </a:cubicBezTo>
                    <a:lnTo>
                      <a:pt x="28507" y="220334"/>
                    </a:lnTo>
                    <a:lnTo>
                      <a:pt x="2059257" y="0"/>
                    </a:lnTo>
                    <a:lnTo>
                      <a:pt x="2119482" y="935855"/>
                    </a:lnTo>
                    <a:lnTo>
                      <a:pt x="1889915" y="950335"/>
                    </a:lnTo>
                    <a:lnTo>
                      <a:pt x="3066278" y="1999939"/>
                    </a:lnTo>
                    <a:lnTo>
                      <a:pt x="3071958" y="2076888"/>
                    </a:lnTo>
                    <a:lnTo>
                      <a:pt x="2199859" y="3051550"/>
                    </a:lnTo>
                    <a:lnTo>
                      <a:pt x="972751" y="1953570"/>
                    </a:lnTo>
                    <a:lnTo>
                      <a:pt x="972751" y="2236153"/>
                    </a:lnTo>
                    <a:lnTo>
                      <a:pt x="2769" y="2284871"/>
                    </a:lnTo>
                    <a:cubicBezTo>
                      <a:pt x="3644" y="1613356"/>
                      <a:pt x="4520" y="941840"/>
                      <a:pt x="5395" y="270325"/>
                    </a:cubicBezTo>
                    <a:lnTo>
                      <a:pt x="0" y="223427"/>
                    </a:lnTo>
                    <a:close/>
                  </a:path>
                </a:pathLst>
              </a:custGeom>
              <a:solidFill>
                <a:srgbClr val="A8120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32" name="Google Shape;732;p45"/>
              <p:cNvSpPr/>
              <p:nvPr/>
            </p:nvSpPr>
            <p:spPr>
              <a:xfrm rot="-7909274">
                <a:off x="5701827" y="1389436"/>
                <a:ext cx="3003440" cy="2983488"/>
              </a:xfrm>
              <a:custGeom>
                <a:rect b="b" l="l" r="r" t="t"/>
                <a:pathLst>
                  <a:path extrusionOk="0" h="3051550" w="3071958">
                    <a:moveTo>
                      <a:pt x="0" y="223427"/>
                    </a:moveTo>
                    <a:lnTo>
                      <a:pt x="5457" y="222835"/>
                    </a:lnTo>
                    <a:lnTo>
                      <a:pt x="5460" y="220334"/>
                    </a:lnTo>
                    <a:lnTo>
                      <a:pt x="28507" y="220334"/>
                    </a:lnTo>
                    <a:lnTo>
                      <a:pt x="2059257" y="0"/>
                    </a:lnTo>
                    <a:lnTo>
                      <a:pt x="2119482" y="935855"/>
                    </a:lnTo>
                    <a:lnTo>
                      <a:pt x="1815594" y="952732"/>
                    </a:lnTo>
                    <a:lnTo>
                      <a:pt x="3071958" y="2076888"/>
                    </a:lnTo>
                    <a:lnTo>
                      <a:pt x="2199859" y="3051550"/>
                    </a:lnTo>
                    <a:lnTo>
                      <a:pt x="972751" y="1953570"/>
                    </a:lnTo>
                    <a:lnTo>
                      <a:pt x="972751" y="2236153"/>
                    </a:lnTo>
                    <a:lnTo>
                      <a:pt x="2769" y="2284871"/>
                    </a:lnTo>
                    <a:lnTo>
                      <a:pt x="5395" y="270325"/>
                    </a:lnTo>
                    <a:close/>
                  </a:path>
                </a:pathLst>
              </a:cu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grpSp>
        <p:grpSp>
          <p:nvGrpSpPr>
            <p:cNvPr id="733" name="Google Shape;733;p45"/>
            <p:cNvGrpSpPr/>
            <p:nvPr/>
          </p:nvGrpSpPr>
          <p:grpSpPr>
            <a:xfrm>
              <a:off x="6860421" y="4196035"/>
              <a:ext cx="633488" cy="633488"/>
              <a:chOff x="4100747" y="2851516"/>
              <a:chExt cx="633488" cy="633488"/>
            </a:xfrm>
          </p:grpSpPr>
          <p:sp>
            <p:nvSpPr>
              <p:cNvPr id="734" name="Google Shape;734;p45"/>
              <p:cNvSpPr/>
              <p:nvPr/>
            </p:nvSpPr>
            <p:spPr>
              <a:xfrm>
                <a:off x="4100747" y="2851516"/>
                <a:ext cx="633488" cy="63348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35" name="Google Shape;735;p45"/>
              <p:cNvSpPr/>
              <p:nvPr/>
            </p:nvSpPr>
            <p:spPr>
              <a:xfrm>
                <a:off x="4273483" y="3053968"/>
                <a:ext cx="279400" cy="228583"/>
              </a:xfrm>
              <a:custGeom>
                <a:rect b="b" l="l" r="r" t="t"/>
                <a:pathLst>
                  <a:path extrusionOk="0" h="21600" w="2160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Lato"/>
                  <a:ea typeface="Lato"/>
                  <a:cs typeface="Lato"/>
                  <a:sym typeface="Lato"/>
                </a:endParaRPr>
              </a:p>
            </p:txBody>
          </p:sp>
        </p:grpSp>
        <p:sp>
          <p:nvSpPr>
            <p:cNvPr id="736" name="Google Shape;736;p45"/>
            <p:cNvSpPr txBox="1"/>
            <p:nvPr/>
          </p:nvSpPr>
          <p:spPr>
            <a:xfrm>
              <a:off x="6723845" y="3692079"/>
              <a:ext cx="88934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Lato"/>
                  <a:ea typeface="Lato"/>
                  <a:cs typeface="Lato"/>
                  <a:sym typeface="Lato"/>
                </a:rPr>
                <a:t>DOWN</a:t>
              </a:r>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0" name="Shape 740"/>
        <p:cNvGrpSpPr/>
        <p:nvPr/>
      </p:nvGrpSpPr>
      <p:grpSpPr>
        <a:xfrm>
          <a:off x="0" y="0"/>
          <a:ext cx="0" cy="0"/>
          <a:chOff x="0" y="0"/>
          <a:chExt cx="0" cy="0"/>
        </a:xfrm>
      </p:grpSpPr>
      <p:sp>
        <p:nvSpPr>
          <p:cNvPr id="741" name="Google Shape;741;p46"/>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742" name="Google Shape;742;p46"/>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743" name="Google Shape;743;p46"/>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744" name="Google Shape;744;p46"/>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745" name="Google Shape;745;p46"/>
          <p:cNvSpPr/>
          <p:nvPr/>
        </p:nvSpPr>
        <p:spPr>
          <a:xfrm>
            <a:off x="10172732" y="2415566"/>
            <a:ext cx="656243" cy="656243"/>
          </a:xfrm>
          <a:prstGeom prst="ellipse">
            <a:avLst/>
          </a:prstGeom>
          <a:solidFill>
            <a:schemeClr val="accent2"/>
          </a:solidFill>
          <a:ln cap="flat" cmpd="sng" w="2857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46" name="Google Shape;746;p46"/>
          <p:cNvSpPr/>
          <p:nvPr/>
        </p:nvSpPr>
        <p:spPr>
          <a:xfrm>
            <a:off x="2597618" y="2415566"/>
            <a:ext cx="656243" cy="656243"/>
          </a:xfrm>
          <a:prstGeom prst="ellipse">
            <a:avLst/>
          </a:prstGeom>
          <a:solidFill>
            <a:schemeClr val="accent1"/>
          </a:solidFill>
          <a:ln cap="flat" cmpd="sng" w="2857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47" name="Google Shape;747;p46"/>
          <p:cNvSpPr/>
          <p:nvPr/>
        </p:nvSpPr>
        <p:spPr>
          <a:xfrm>
            <a:off x="5122656" y="2415566"/>
            <a:ext cx="656243" cy="656243"/>
          </a:xfrm>
          <a:prstGeom prst="ellipse">
            <a:avLst/>
          </a:prstGeom>
          <a:solidFill>
            <a:schemeClr val="accent1"/>
          </a:solidFill>
          <a:ln cap="flat" cmpd="sng" w="2857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48" name="Google Shape;748;p46"/>
          <p:cNvSpPr/>
          <p:nvPr/>
        </p:nvSpPr>
        <p:spPr>
          <a:xfrm>
            <a:off x="7647694" y="2415567"/>
            <a:ext cx="656243" cy="656243"/>
          </a:xfrm>
          <a:prstGeom prst="ellipse">
            <a:avLst/>
          </a:prstGeom>
          <a:solidFill>
            <a:schemeClr val="accent2"/>
          </a:solidFill>
          <a:ln cap="flat" cmpd="sng" w="2857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49" name="Google Shape;749;p46"/>
          <p:cNvSpPr/>
          <p:nvPr/>
        </p:nvSpPr>
        <p:spPr>
          <a:xfrm>
            <a:off x="890281" y="2976560"/>
            <a:ext cx="2724150" cy="1466850"/>
          </a:xfrm>
          <a:prstGeom prst="notchedRightArrow">
            <a:avLst>
              <a:gd fmla="val 50000" name="adj1"/>
              <a:gd fmla="val 50000" name="adj2"/>
            </a:avLst>
          </a:prstGeom>
          <a:solidFill>
            <a:schemeClr val="accent1"/>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50" name="Google Shape;750;p46"/>
          <p:cNvSpPr/>
          <p:nvPr/>
        </p:nvSpPr>
        <p:spPr>
          <a:xfrm>
            <a:off x="3422407" y="2976560"/>
            <a:ext cx="2724150" cy="1466850"/>
          </a:xfrm>
          <a:prstGeom prst="notchedRightArrow">
            <a:avLst>
              <a:gd fmla="val 50000" name="adj1"/>
              <a:gd fmla="val 50000" name="adj2"/>
            </a:avLst>
          </a:prstGeom>
          <a:solidFill>
            <a:schemeClr val="accent1"/>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51" name="Google Shape;751;p46"/>
          <p:cNvSpPr/>
          <p:nvPr/>
        </p:nvSpPr>
        <p:spPr>
          <a:xfrm>
            <a:off x="5954533" y="2976560"/>
            <a:ext cx="2724150" cy="1466850"/>
          </a:xfrm>
          <a:prstGeom prst="notchedRightArrow">
            <a:avLst>
              <a:gd fmla="val 50000" name="adj1"/>
              <a:gd fmla="val 50000" name="adj2"/>
            </a:avLst>
          </a:prstGeom>
          <a:solidFill>
            <a:schemeClr val="accent2"/>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52" name="Google Shape;752;p46"/>
          <p:cNvSpPr/>
          <p:nvPr/>
        </p:nvSpPr>
        <p:spPr>
          <a:xfrm>
            <a:off x="8493625" y="2976560"/>
            <a:ext cx="2724150" cy="1466850"/>
          </a:xfrm>
          <a:prstGeom prst="notchedRightArrow">
            <a:avLst>
              <a:gd fmla="val 50000" name="adj1"/>
              <a:gd fmla="val 50000" name="adj2"/>
            </a:avLst>
          </a:prstGeom>
          <a:solidFill>
            <a:schemeClr val="accent2"/>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53" name="Google Shape;753;p46"/>
          <p:cNvSpPr txBox="1"/>
          <p:nvPr/>
        </p:nvSpPr>
        <p:spPr>
          <a:xfrm>
            <a:off x="2732837" y="2553096"/>
            <a:ext cx="421910"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Lato"/>
                <a:ea typeface="Lato"/>
                <a:cs typeface="Lato"/>
                <a:sym typeface="Lato"/>
              </a:rPr>
              <a:t>01</a:t>
            </a:r>
            <a:endParaRPr/>
          </a:p>
        </p:txBody>
      </p:sp>
      <p:sp>
        <p:nvSpPr>
          <p:cNvPr id="754" name="Google Shape;754;p46"/>
          <p:cNvSpPr txBox="1"/>
          <p:nvPr/>
        </p:nvSpPr>
        <p:spPr>
          <a:xfrm>
            <a:off x="5236733" y="2553096"/>
            <a:ext cx="421910"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Lato"/>
                <a:ea typeface="Lato"/>
                <a:cs typeface="Lato"/>
                <a:sym typeface="Lato"/>
              </a:rPr>
              <a:t>02</a:t>
            </a:r>
            <a:endParaRPr/>
          </a:p>
        </p:txBody>
      </p:sp>
      <p:sp>
        <p:nvSpPr>
          <p:cNvPr id="755" name="Google Shape;755;p46"/>
          <p:cNvSpPr txBox="1"/>
          <p:nvPr/>
        </p:nvSpPr>
        <p:spPr>
          <a:xfrm>
            <a:off x="7758917" y="2553096"/>
            <a:ext cx="421910"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Lato"/>
                <a:ea typeface="Lato"/>
                <a:cs typeface="Lato"/>
                <a:sym typeface="Lato"/>
              </a:rPr>
              <a:t>03</a:t>
            </a:r>
            <a:endParaRPr/>
          </a:p>
        </p:txBody>
      </p:sp>
      <p:sp>
        <p:nvSpPr>
          <p:cNvPr id="756" name="Google Shape;756;p46"/>
          <p:cNvSpPr txBox="1"/>
          <p:nvPr/>
        </p:nvSpPr>
        <p:spPr>
          <a:xfrm>
            <a:off x="10281101" y="2553096"/>
            <a:ext cx="421910"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Lato"/>
                <a:ea typeface="Lato"/>
                <a:cs typeface="Lato"/>
                <a:sym typeface="Lato"/>
              </a:rPr>
              <a:t>04</a:t>
            </a:r>
            <a:endParaRPr/>
          </a:p>
        </p:txBody>
      </p:sp>
      <p:sp>
        <p:nvSpPr>
          <p:cNvPr id="757" name="Google Shape;757;p46"/>
          <p:cNvSpPr txBox="1"/>
          <p:nvPr/>
        </p:nvSpPr>
        <p:spPr>
          <a:xfrm>
            <a:off x="1281208" y="3521996"/>
            <a:ext cx="1972653"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SUBTITLE HERE</a:t>
            </a:r>
            <a:endParaRPr/>
          </a:p>
        </p:txBody>
      </p:sp>
      <p:sp>
        <p:nvSpPr>
          <p:cNvPr id="758" name="Google Shape;758;p46"/>
          <p:cNvSpPr/>
          <p:nvPr/>
        </p:nvSpPr>
        <p:spPr>
          <a:xfrm>
            <a:off x="964634" y="4840156"/>
            <a:ext cx="2289227" cy="82067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100">
                <a:solidFill>
                  <a:srgbClr val="262626"/>
                </a:solidFill>
                <a:latin typeface="Lato"/>
                <a:ea typeface="Lato"/>
                <a:cs typeface="Lato"/>
                <a:sym typeface="Lato"/>
              </a:rPr>
              <a:t>Lorem ipsum dolor sit amet, consectetir adis piscing uit adis pis uit adis pis uit</a:t>
            </a:r>
            <a:endParaRPr sz="1100">
              <a:solidFill>
                <a:srgbClr val="262626"/>
              </a:solidFill>
              <a:latin typeface="Lato"/>
              <a:ea typeface="Lato"/>
              <a:cs typeface="Lato"/>
              <a:sym typeface="Lato"/>
            </a:endParaRPr>
          </a:p>
        </p:txBody>
      </p:sp>
      <p:sp>
        <p:nvSpPr>
          <p:cNvPr id="759" name="Google Shape;759;p46"/>
          <p:cNvSpPr/>
          <p:nvPr/>
        </p:nvSpPr>
        <p:spPr>
          <a:xfrm>
            <a:off x="3639868" y="4840155"/>
            <a:ext cx="2289227" cy="82067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100">
                <a:solidFill>
                  <a:srgbClr val="262626"/>
                </a:solidFill>
                <a:latin typeface="Lato"/>
                <a:ea typeface="Lato"/>
                <a:cs typeface="Lato"/>
                <a:sym typeface="Lato"/>
              </a:rPr>
              <a:t>Lorem ipsum dolor sit amet, consectetir adis piscing uit adis pis uit adis pis uit</a:t>
            </a:r>
            <a:endParaRPr sz="1100">
              <a:solidFill>
                <a:srgbClr val="262626"/>
              </a:solidFill>
              <a:latin typeface="Lato"/>
              <a:ea typeface="Lato"/>
              <a:cs typeface="Lato"/>
              <a:sym typeface="Lato"/>
            </a:endParaRPr>
          </a:p>
        </p:txBody>
      </p:sp>
      <p:sp>
        <p:nvSpPr>
          <p:cNvPr id="760" name="Google Shape;760;p46"/>
          <p:cNvSpPr/>
          <p:nvPr/>
        </p:nvSpPr>
        <p:spPr>
          <a:xfrm>
            <a:off x="6171994" y="4840155"/>
            <a:ext cx="2289227" cy="82067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100">
                <a:solidFill>
                  <a:srgbClr val="262626"/>
                </a:solidFill>
                <a:latin typeface="Lato"/>
                <a:ea typeface="Lato"/>
                <a:cs typeface="Lato"/>
                <a:sym typeface="Lato"/>
              </a:rPr>
              <a:t>Lorem ipsum dolor sit amet, consectetir adis piscing uit adis pis uit adis pis uit</a:t>
            </a:r>
            <a:endParaRPr sz="1100">
              <a:solidFill>
                <a:srgbClr val="262626"/>
              </a:solidFill>
              <a:latin typeface="Lato"/>
              <a:ea typeface="Lato"/>
              <a:cs typeface="Lato"/>
              <a:sym typeface="Lato"/>
            </a:endParaRPr>
          </a:p>
        </p:txBody>
      </p:sp>
      <p:sp>
        <p:nvSpPr>
          <p:cNvPr id="761" name="Google Shape;761;p46"/>
          <p:cNvSpPr/>
          <p:nvPr/>
        </p:nvSpPr>
        <p:spPr>
          <a:xfrm>
            <a:off x="8711086" y="4840154"/>
            <a:ext cx="2289227" cy="82067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100">
                <a:solidFill>
                  <a:srgbClr val="262626"/>
                </a:solidFill>
                <a:latin typeface="Lato"/>
                <a:ea typeface="Lato"/>
                <a:cs typeface="Lato"/>
                <a:sym typeface="Lato"/>
              </a:rPr>
              <a:t>Lorem ipsum dolor sit amet, consectetir adis piscing uit adis pis uit adis pis uit</a:t>
            </a:r>
            <a:endParaRPr sz="1100">
              <a:solidFill>
                <a:srgbClr val="262626"/>
              </a:solidFill>
              <a:latin typeface="Lato"/>
              <a:ea typeface="Lato"/>
              <a:cs typeface="Lato"/>
              <a:sym typeface="Lato"/>
            </a:endParaRPr>
          </a:p>
        </p:txBody>
      </p:sp>
      <p:sp>
        <p:nvSpPr>
          <p:cNvPr id="762" name="Google Shape;762;p46"/>
          <p:cNvSpPr txBox="1"/>
          <p:nvPr/>
        </p:nvSpPr>
        <p:spPr>
          <a:xfrm>
            <a:off x="3813334" y="3521996"/>
            <a:ext cx="1972653"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SUBTITLE HERE</a:t>
            </a:r>
            <a:endParaRPr/>
          </a:p>
        </p:txBody>
      </p:sp>
      <p:sp>
        <p:nvSpPr>
          <p:cNvPr id="763" name="Google Shape;763;p46"/>
          <p:cNvSpPr txBox="1"/>
          <p:nvPr/>
        </p:nvSpPr>
        <p:spPr>
          <a:xfrm>
            <a:off x="6322191" y="3509101"/>
            <a:ext cx="1972653"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SUBTITLE HERE</a:t>
            </a:r>
            <a:endParaRPr/>
          </a:p>
        </p:txBody>
      </p:sp>
      <p:sp>
        <p:nvSpPr>
          <p:cNvPr id="764" name="Google Shape;764;p46"/>
          <p:cNvSpPr txBox="1"/>
          <p:nvPr/>
        </p:nvSpPr>
        <p:spPr>
          <a:xfrm>
            <a:off x="8854317" y="3509984"/>
            <a:ext cx="1972653"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SUBTITLE HERE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20"/>
          <p:cNvSpPr/>
          <p:nvPr/>
        </p:nvSpPr>
        <p:spPr>
          <a:xfrm>
            <a:off x="7981950" y="993546"/>
            <a:ext cx="4210050" cy="4871678"/>
          </a:xfrm>
          <a:custGeom>
            <a:rect b="b" l="l" r="r" t="t"/>
            <a:pathLst>
              <a:path extrusionOk="0" h="4871678" w="4210050">
                <a:moveTo>
                  <a:pt x="0" y="0"/>
                </a:moveTo>
                <a:lnTo>
                  <a:pt x="4210050" y="0"/>
                </a:lnTo>
                <a:lnTo>
                  <a:pt x="4210050" y="4871678"/>
                </a:lnTo>
                <a:lnTo>
                  <a:pt x="0" y="4871678"/>
                </a:lnTo>
                <a:close/>
              </a:path>
            </a:pathLst>
          </a:custGeom>
          <a:solidFill>
            <a:schemeClr val="accent1"/>
          </a:solidFill>
          <a:ln cap="flat" cmpd="sng" w="12700">
            <a:solidFill>
              <a:srgbClr val="A41C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5" name="Google Shape;95;p20"/>
          <p:cNvSpPr txBox="1"/>
          <p:nvPr/>
        </p:nvSpPr>
        <p:spPr>
          <a:xfrm>
            <a:off x="1017737" y="1588399"/>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About Us</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96" name="Google Shape;96;p20"/>
          <p:cNvSpPr/>
          <p:nvPr/>
        </p:nvSpPr>
        <p:spPr>
          <a:xfrm>
            <a:off x="1017737" y="3631956"/>
            <a:ext cx="5078263" cy="913070"/>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97" name="Google Shape;97;p20"/>
          <p:cNvSpPr txBox="1"/>
          <p:nvPr/>
        </p:nvSpPr>
        <p:spPr>
          <a:xfrm>
            <a:off x="1097249" y="2960281"/>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98" name="Google Shape;98;p20"/>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99" name="Google Shape;99;p20"/>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100" name="Google Shape;100;p20"/>
          <p:cNvSpPr/>
          <p:nvPr/>
        </p:nvSpPr>
        <p:spPr>
          <a:xfrm>
            <a:off x="7567950" y="4386470"/>
            <a:ext cx="828000" cy="828000"/>
          </a:xfrm>
          <a:prstGeom prst="ellipse">
            <a:avLst/>
          </a:prstGeom>
          <a:solidFill>
            <a:schemeClr val="accent2"/>
          </a:solidFill>
          <a:ln>
            <a:noFill/>
          </a:ln>
          <a:effectLst>
            <a:outerShdw blurRad="76200" rotWithShape="0" algn="ctr" dir="5400000" dist="25400">
              <a:srgbClr val="000000">
                <a:alpha val="95686"/>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1" name="Google Shape;101;p20"/>
          <p:cNvSpPr/>
          <p:nvPr/>
        </p:nvSpPr>
        <p:spPr>
          <a:xfrm>
            <a:off x="7819950" y="4638470"/>
            <a:ext cx="324000" cy="324000"/>
          </a:xfrm>
          <a:custGeom>
            <a:rect b="b" l="l" r="r" t="t"/>
            <a:pathLst>
              <a:path extrusionOk="0" h="120000" w="12000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825" y="119787"/>
                  <a:pt x="113650" y="119787"/>
                </a:cubicBezTo>
                <a:cubicBezTo>
                  <a:pt x="110687" y="119787"/>
                  <a:pt x="109206" y="118303"/>
                  <a:pt x="107724" y="115335"/>
                </a:cubicBezTo>
                <a:cubicBezTo>
                  <a:pt x="101798" y="115335"/>
                  <a:pt x="101798" y="115335"/>
                  <a:pt x="101798" y="115335"/>
                </a:cubicBezTo>
                <a:cubicBezTo>
                  <a:pt x="100317" y="118303"/>
                  <a:pt x="98835" y="119787"/>
                  <a:pt x="95873" y="119787"/>
                </a:cubicBezTo>
                <a:cubicBezTo>
                  <a:pt x="92698" y="119787"/>
                  <a:pt x="91216" y="118303"/>
                  <a:pt x="89735" y="115335"/>
                </a:cubicBezTo>
                <a:cubicBezTo>
                  <a:pt x="83809" y="115335"/>
                  <a:pt x="83809" y="115335"/>
                  <a:pt x="83809" y="115335"/>
                </a:cubicBezTo>
                <a:cubicBezTo>
                  <a:pt x="82328" y="118303"/>
                  <a:pt x="80846" y="119787"/>
                  <a:pt x="77883" y="119787"/>
                </a:cubicBezTo>
                <a:cubicBezTo>
                  <a:pt x="74920" y="119787"/>
                  <a:pt x="73439" y="118303"/>
                  <a:pt x="71957" y="115335"/>
                </a:cubicBezTo>
                <a:cubicBezTo>
                  <a:pt x="65820" y="115335"/>
                  <a:pt x="65820" y="115335"/>
                  <a:pt x="65820" y="115335"/>
                </a:cubicBezTo>
                <a:cubicBezTo>
                  <a:pt x="64338" y="118303"/>
                  <a:pt x="62857" y="119787"/>
                  <a:pt x="59894" y="119787"/>
                </a:cubicBezTo>
                <a:cubicBezTo>
                  <a:pt x="56931" y="119787"/>
                  <a:pt x="55449" y="118303"/>
                  <a:pt x="53968" y="115335"/>
                </a:cubicBezTo>
                <a:cubicBezTo>
                  <a:pt x="47830" y="115335"/>
                  <a:pt x="47830" y="115335"/>
                  <a:pt x="47830" y="115335"/>
                </a:cubicBezTo>
                <a:cubicBezTo>
                  <a:pt x="46349" y="118303"/>
                  <a:pt x="44867" y="119787"/>
                  <a:pt x="41904" y="119787"/>
                </a:cubicBezTo>
                <a:cubicBezTo>
                  <a:pt x="38941" y="119787"/>
                  <a:pt x="37460" y="118303"/>
                  <a:pt x="35978" y="115335"/>
                </a:cubicBezTo>
                <a:cubicBezTo>
                  <a:pt x="30052" y="115335"/>
                  <a:pt x="30052" y="115335"/>
                  <a:pt x="30052" y="115335"/>
                </a:cubicBezTo>
                <a:cubicBezTo>
                  <a:pt x="28571" y="118303"/>
                  <a:pt x="27089" y="119787"/>
                  <a:pt x="23915" y="119787"/>
                </a:cubicBezTo>
                <a:cubicBezTo>
                  <a:pt x="20952" y="119787"/>
                  <a:pt x="19470" y="118303"/>
                  <a:pt x="17989" y="115335"/>
                </a:cubicBezTo>
                <a:cubicBezTo>
                  <a:pt x="12063" y="115335"/>
                  <a:pt x="12063" y="115335"/>
                  <a:pt x="12063" y="115335"/>
                </a:cubicBezTo>
                <a:cubicBezTo>
                  <a:pt x="10582" y="118303"/>
                  <a:pt x="9100" y="119787"/>
                  <a:pt x="6137" y="119787"/>
                </a:cubicBezTo>
                <a:cubicBezTo>
                  <a:pt x="3174" y="119787"/>
                  <a:pt x="0" y="116819"/>
                  <a:pt x="0" y="113851"/>
                </a:cubicBezTo>
                <a:cubicBezTo>
                  <a:pt x="0" y="110883"/>
                  <a:pt x="1481" y="107915"/>
                  <a:pt x="4656" y="107915"/>
                </a:cubicBezTo>
                <a:cubicBezTo>
                  <a:pt x="4656" y="100282"/>
                  <a:pt x="4656" y="100282"/>
                  <a:pt x="4656" y="100282"/>
                </a:cubicBezTo>
                <a:cubicBezTo>
                  <a:pt x="1481" y="100282"/>
                  <a:pt x="0" y="97314"/>
                  <a:pt x="0" y="95830"/>
                </a:cubicBezTo>
                <a:cubicBezTo>
                  <a:pt x="0" y="92862"/>
                  <a:pt x="1481" y="89893"/>
                  <a:pt x="4656" y="89893"/>
                </a:cubicBezTo>
                <a:cubicBezTo>
                  <a:pt x="4656" y="82261"/>
                  <a:pt x="4656" y="82261"/>
                  <a:pt x="4656" y="82261"/>
                </a:cubicBezTo>
                <a:cubicBezTo>
                  <a:pt x="1481" y="82261"/>
                  <a:pt x="0" y="79293"/>
                  <a:pt x="0" y="77809"/>
                </a:cubicBezTo>
                <a:cubicBezTo>
                  <a:pt x="0" y="74840"/>
                  <a:pt x="1481" y="71872"/>
                  <a:pt x="4656" y="71872"/>
                </a:cubicBezTo>
                <a:cubicBezTo>
                  <a:pt x="4656" y="64452"/>
                  <a:pt x="4656" y="64452"/>
                  <a:pt x="4656" y="64452"/>
                </a:cubicBezTo>
                <a:cubicBezTo>
                  <a:pt x="1481" y="64452"/>
                  <a:pt x="0" y="61272"/>
                  <a:pt x="0" y="59787"/>
                </a:cubicBezTo>
                <a:cubicBezTo>
                  <a:pt x="0" y="56819"/>
                  <a:pt x="1481" y="53851"/>
                  <a:pt x="4656" y="53851"/>
                </a:cubicBezTo>
                <a:cubicBezTo>
                  <a:pt x="4656" y="46431"/>
                  <a:pt x="4656" y="46431"/>
                  <a:pt x="4656" y="46431"/>
                </a:cubicBezTo>
                <a:cubicBezTo>
                  <a:pt x="1481" y="46431"/>
                  <a:pt x="0" y="43462"/>
                  <a:pt x="0" y="41978"/>
                </a:cubicBezTo>
                <a:cubicBezTo>
                  <a:pt x="0" y="38798"/>
                  <a:pt x="1481" y="35830"/>
                  <a:pt x="4656" y="35830"/>
                </a:cubicBezTo>
                <a:cubicBezTo>
                  <a:pt x="4656" y="28409"/>
                  <a:pt x="4656" y="28409"/>
                  <a:pt x="4656" y="28409"/>
                </a:cubicBezTo>
                <a:cubicBezTo>
                  <a:pt x="1481" y="28409"/>
                  <a:pt x="0" y="25441"/>
                  <a:pt x="0" y="23957"/>
                </a:cubicBezTo>
                <a:cubicBezTo>
                  <a:pt x="0" y="20777"/>
                  <a:pt x="1481" y="17809"/>
                  <a:pt x="4656" y="17809"/>
                </a:cubicBezTo>
                <a:cubicBezTo>
                  <a:pt x="4656" y="10388"/>
                  <a:pt x="4656" y="10388"/>
                  <a:pt x="4656" y="10388"/>
                </a:cubicBezTo>
                <a:cubicBezTo>
                  <a:pt x="1481" y="10388"/>
                  <a:pt x="0" y="7420"/>
                  <a:pt x="0" y="5936"/>
                </a:cubicBezTo>
                <a:cubicBezTo>
                  <a:pt x="0" y="1484"/>
                  <a:pt x="3174" y="0"/>
                  <a:pt x="6137" y="0"/>
                </a:cubicBezTo>
                <a:cubicBezTo>
                  <a:pt x="9100" y="0"/>
                  <a:pt x="10582" y="1484"/>
                  <a:pt x="12063" y="2968"/>
                </a:cubicBezTo>
                <a:cubicBezTo>
                  <a:pt x="17989" y="2968"/>
                  <a:pt x="17989" y="2968"/>
                  <a:pt x="17989" y="2968"/>
                </a:cubicBezTo>
                <a:cubicBezTo>
                  <a:pt x="19470" y="1484"/>
                  <a:pt x="20952" y="0"/>
                  <a:pt x="23915" y="0"/>
                </a:cubicBezTo>
                <a:cubicBezTo>
                  <a:pt x="27089" y="0"/>
                  <a:pt x="28571" y="1484"/>
                  <a:pt x="30052" y="2968"/>
                </a:cubicBezTo>
                <a:cubicBezTo>
                  <a:pt x="35978" y="2968"/>
                  <a:pt x="35978" y="2968"/>
                  <a:pt x="35978" y="2968"/>
                </a:cubicBezTo>
                <a:cubicBezTo>
                  <a:pt x="37460" y="1484"/>
                  <a:pt x="38941" y="0"/>
                  <a:pt x="41904" y="0"/>
                </a:cubicBezTo>
                <a:cubicBezTo>
                  <a:pt x="44867" y="0"/>
                  <a:pt x="46349" y="1484"/>
                  <a:pt x="47830" y="2968"/>
                </a:cubicBezTo>
                <a:cubicBezTo>
                  <a:pt x="53968" y="2968"/>
                  <a:pt x="53968" y="2968"/>
                  <a:pt x="53968" y="2968"/>
                </a:cubicBezTo>
                <a:cubicBezTo>
                  <a:pt x="55449" y="1484"/>
                  <a:pt x="56931" y="0"/>
                  <a:pt x="59894" y="0"/>
                </a:cubicBezTo>
                <a:cubicBezTo>
                  <a:pt x="62857" y="0"/>
                  <a:pt x="64338" y="1484"/>
                  <a:pt x="65820" y="2968"/>
                </a:cubicBezTo>
                <a:cubicBezTo>
                  <a:pt x="71957" y="2968"/>
                  <a:pt x="71957" y="2968"/>
                  <a:pt x="71957" y="2968"/>
                </a:cubicBezTo>
                <a:cubicBezTo>
                  <a:pt x="73439" y="1484"/>
                  <a:pt x="74920" y="0"/>
                  <a:pt x="77883" y="0"/>
                </a:cubicBezTo>
                <a:cubicBezTo>
                  <a:pt x="80846" y="0"/>
                  <a:pt x="82328" y="1484"/>
                  <a:pt x="83809" y="2968"/>
                </a:cubicBezTo>
                <a:cubicBezTo>
                  <a:pt x="89735" y="2968"/>
                  <a:pt x="89735" y="2968"/>
                  <a:pt x="89735" y="2968"/>
                </a:cubicBezTo>
                <a:cubicBezTo>
                  <a:pt x="91216" y="1484"/>
                  <a:pt x="92698" y="0"/>
                  <a:pt x="95873" y="0"/>
                </a:cubicBezTo>
                <a:cubicBezTo>
                  <a:pt x="98835" y="0"/>
                  <a:pt x="100317" y="1484"/>
                  <a:pt x="101798" y="2968"/>
                </a:cubicBezTo>
                <a:cubicBezTo>
                  <a:pt x="107724" y="2968"/>
                  <a:pt x="107724" y="2968"/>
                  <a:pt x="107724" y="2968"/>
                </a:cubicBezTo>
                <a:cubicBezTo>
                  <a:pt x="109206" y="1484"/>
                  <a:pt x="110687" y="0"/>
                  <a:pt x="113650" y="0"/>
                </a:cubicBezTo>
                <a:cubicBezTo>
                  <a:pt x="116825"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6507" y="14840"/>
                  <a:pt x="16507" y="14840"/>
                  <a:pt x="16507" y="14840"/>
                </a:cubicBezTo>
                <a:cubicBezTo>
                  <a:pt x="16507" y="103250"/>
                  <a:pt x="16507" y="103250"/>
                  <a:pt x="16507" y="103250"/>
                </a:cubicBezTo>
                <a:cubicBezTo>
                  <a:pt x="103280" y="103250"/>
                  <a:pt x="103280" y="103250"/>
                  <a:pt x="103280" y="103250"/>
                </a:cubicBezTo>
                <a:lnTo>
                  <a:pt x="103280" y="14840"/>
                </a:lnTo>
                <a:close/>
                <a:moveTo>
                  <a:pt x="52486" y="79293"/>
                </a:moveTo>
                <a:lnTo>
                  <a:pt x="52486" y="79293"/>
                </a:lnTo>
                <a:cubicBezTo>
                  <a:pt x="79365" y="44946"/>
                  <a:pt x="79365" y="44946"/>
                  <a:pt x="79365" y="44946"/>
                </a:cubicBezTo>
                <a:cubicBezTo>
                  <a:pt x="97354" y="73356"/>
                  <a:pt x="97354" y="73356"/>
                  <a:pt x="97354" y="73356"/>
                </a:cubicBezTo>
                <a:cubicBezTo>
                  <a:pt x="97354" y="97314"/>
                  <a:pt x="97354" y="97314"/>
                  <a:pt x="97354" y="97314"/>
                </a:cubicBezTo>
                <a:cubicBezTo>
                  <a:pt x="22433" y="97314"/>
                  <a:pt x="22433" y="97314"/>
                  <a:pt x="22433" y="97314"/>
                </a:cubicBezTo>
                <a:cubicBezTo>
                  <a:pt x="46349" y="73356"/>
                  <a:pt x="46349" y="73356"/>
                  <a:pt x="46349" y="73356"/>
                </a:cubicBezTo>
                <a:lnTo>
                  <a:pt x="52486" y="79293"/>
                </a:lnTo>
                <a:close/>
                <a:moveTo>
                  <a:pt x="40423" y="50883"/>
                </a:moveTo>
                <a:lnTo>
                  <a:pt x="40423" y="50883"/>
                </a:lnTo>
                <a:cubicBezTo>
                  <a:pt x="33015" y="50883"/>
                  <a:pt x="28571" y="46431"/>
                  <a:pt x="28571" y="38798"/>
                </a:cubicBezTo>
                <a:cubicBezTo>
                  <a:pt x="28571" y="32862"/>
                  <a:pt x="33015" y="26925"/>
                  <a:pt x="40423" y="26925"/>
                </a:cubicBezTo>
                <a:cubicBezTo>
                  <a:pt x="46349" y="26925"/>
                  <a:pt x="52486" y="32862"/>
                  <a:pt x="52486" y="38798"/>
                </a:cubicBezTo>
                <a:cubicBezTo>
                  <a:pt x="52486" y="46431"/>
                  <a:pt x="46349" y="50883"/>
                  <a:pt x="40423" y="50883"/>
                </a:cubicBezTo>
                <a:close/>
              </a:path>
            </a:pathLst>
          </a:custGeom>
          <a:solidFill>
            <a:schemeClr val="lt1"/>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8" name="Shape 768"/>
        <p:cNvGrpSpPr/>
        <p:nvPr/>
      </p:nvGrpSpPr>
      <p:grpSpPr>
        <a:xfrm>
          <a:off x="0" y="0"/>
          <a:ext cx="0" cy="0"/>
          <a:chOff x="0" y="0"/>
          <a:chExt cx="0" cy="0"/>
        </a:xfrm>
      </p:grpSpPr>
      <p:sp>
        <p:nvSpPr>
          <p:cNvPr id="769" name="Google Shape;769;p47"/>
          <p:cNvSpPr txBox="1"/>
          <p:nvPr/>
        </p:nvSpPr>
        <p:spPr>
          <a:xfrm>
            <a:off x="3286539" y="2347916"/>
            <a:ext cx="5565912" cy="110799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6600">
                <a:solidFill>
                  <a:schemeClr val="accent2"/>
                </a:solidFill>
                <a:latin typeface="Montserrat"/>
                <a:ea typeface="Montserrat"/>
                <a:cs typeface="Montserrat"/>
                <a:sym typeface="Montserrat"/>
              </a:rPr>
              <a:t>THANK</a:t>
            </a:r>
            <a:endParaRPr b="1" sz="6600">
              <a:solidFill>
                <a:schemeClr val="accent2"/>
              </a:solidFill>
              <a:latin typeface="Montserrat"/>
              <a:ea typeface="Montserrat"/>
              <a:cs typeface="Montserrat"/>
              <a:sym typeface="Montserrat"/>
            </a:endParaRPr>
          </a:p>
        </p:txBody>
      </p:sp>
      <p:grpSp>
        <p:nvGrpSpPr>
          <p:cNvPr id="770" name="Google Shape;770;p47"/>
          <p:cNvGrpSpPr/>
          <p:nvPr/>
        </p:nvGrpSpPr>
        <p:grpSpPr>
          <a:xfrm>
            <a:off x="4990038" y="4577630"/>
            <a:ext cx="2158913" cy="540000"/>
            <a:chOff x="5008740" y="4415586"/>
            <a:chExt cx="2158913" cy="540000"/>
          </a:xfrm>
        </p:grpSpPr>
        <p:sp>
          <p:nvSpPr>
            <p:cNvPr id="771" name="Google Shape;771;p47"/>
            <p:cNvSpPr/>
            <p:nvPr/>
          </p:nvSpPr>
          <p:spPr>
            <a:xfrm>
              <a:off x="5008740" y="4415586"/>
              <a:ext cx="540000" cy="540000"/>
            </a:xfrm>
            <a:custGeom>
              <a:rect b="b" l="l" r="r" t="t"/>
              <a:pathLst>
                <a:path extrusionOk="0" h="21600" w="2160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772" name="Google Shape;772;p47"/>
            <p:cNvSpPr/>
            <p:nvPr/>
          </p:nvSpPr>
          <p:spPr>
            <a:xfrm>
              <a:off x="5818196" y="4415586"/>
              <a:ext cx="540000" cy="540000"/>
            </a:xfrm>
            <a:custGeom>
              <a:rect b="b" l="l" r="r" t="t"/>
              <a:pathLst>
                <a:path extrusionOk="0" h="21600" w="2160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773" name="Google Shape;773;p47"/>
            <p:cNvSpPr/>
            <p:nvPr/>
          </p:nvSpPr>
          <p:spPr>
            <a:xfrm>
              <a:off x="6627652" y="4415586"/>
              <a:ext cx="540000" cy="540000"/>
            </a:xfrm>
            <a:custGeom>
              <a:rect b="b" l="l" r="r" t="t"/>
              <a:pathLst>
                <a:path extrusionOk="0" h="21600" w="2160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grpSp>
      <p:sp>
        <p:nvSpPr>
          <p:cNvPr id="774" name="Google Shape;774;p47"/>
          <p:cNvSpPr/>
          <p:nvPr/>
        </p:nvSpPr>
        <p:spPr>
          <a:xfrm>
            <a:off x="4380393" y="3552667"/>
            <a:ext cx="3378201" cy="6032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1500">
                <a:solidFill>
                  <a:srgbClr val="3F3F3F"/>
                </a:solidFill>
                <a:latin typeface="Lato Black"/>
                <a:ea typeface="Lato Black"/>
                <a:cs typeface="Lato Black"/>
                <a:sym typeface="Lato Black"/>
              </a:rPr>
              <a:t>Contact@investor.Com</a:t>
            </a:r>
            <a:endParaRPr/>
          </a:p>
          <a:p>
            <a:pPr indent="0" lvl="0" marL="0" marR="0" rtl="0" algn="ctr">
              <a:lnSpc>
                <a:spcPct val="130000"/>
              </a:lnSpc>
              <a:spcBef>
                <a:spcPts val="0"/>
              </a:spcBef>
              <a:spcAft>
                <a:spcPts val="0"/>
              </a:spcAft>
              <a:buNone/>
            </a:pPr>
            <a:r>
              <a:rPr lang="en-US" sz="1500">
                <a:solidFill>
                  <a:srgbClr val="3F3F3F"/>
                </a:solidFill>
                <a:latin typeface="Lato Black"/>
                <a:ea typeface="Lato Black"/>
                <a:cs typeface="Lato Black"/>
                <a:sym typeface="Lato Black"/>
              </a:rPr>
              <a:t>Support@investor.Com</a:t>
            </a:r>
            <a:endParaRPr sz="1500">
              <a:solidFill>
                <a:srgbClr val="3F3F3F"/>
              </a:solidFill>
              <a:latin typeface="Lato Black"/>
              <a:ea typeface="Lato Black"/>
              <a:cs typeface="Lato Black"/>
              <a:sym typeface="Lato Black"/>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21"/>
          <p:cNvSpPr/>
          <p:nvPr/>
        </p:nvSpPr>
        <p:spPr>
          <a:xfrm>
            <a:off x="5421089" y="2011317"/>
            <a:ext cx="6770913" cy="2717800"/>
          </a:xfrm>
          <a:custGeom>
            <a:rect b="b" l="l" r="r" t="t"/>
            <a:pathLst>
              <a:path extrusionOk="0" h="2717800" w="6770913">
                <a:moveTo>
                  <a:pt x="0" y="0"/>
                </a:moveTo>
                <a:lnTo>
                  <a:pt x="6770913" y="0"/>
                </a:lnTo>
                <a:lnTo>
                  <a:pt x="6770913" y="2717800"/>
                </a:lnTo>
                <a:lnTo>
                  <a:pt x="0" y="2717800"/>
                </a:lnTo>
                <a:close/>
              </a:path>
            </a:pathLst>
          </a:custGeom>
          <a:solidFill>
            <a:schemeClr val="accent1"/>
          </a:solidFill>
          <a:ln cap="flat" cmpd="sng" w="12700">
            <a:solidFill>
              <a:srgbClr val="A41C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7" name="Google Shape;107;p21"/>
          <p:cNvSpPr txBox="1"/>
          <p:nvPr/>
        </p:nvSpPr>
        <p:spPr>
          <a:xfrm>
            <a:off x="500903" y="1772490"/>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About Us</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108" name="Google Shape;108;p21"/>
          <p:cNvSpPr/>
          <p:nvPr/>
        </p:nvSpPr>
        <p:spPr>
          <a:xfrm>
            <a:off x="500903" y="3816047"/>
            <a:ext cx="2798887" cy="913070"/>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a:t>
            </a:r>
            <a:endParaRPr/>
          </a:p>
        </p:txBody>
      </p:sp>
      <p:sp>
        <p:nvSpPr>
          <p:cNvPr id="109" name="Google Shape;109;p21"/>
          <p:cNvSpPr txBox="1"/>
          <p:nvPr/>
        </p:nvSpPr>
        <p:spPr>
          <a:xfrm>
            <a:off x="580415" y="3144372"/>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110" name="Google Shape;110;p21"/>
          <p:cNvSpPr/>
          <p:nvPr/>
        </p:nvSpPr>
        <p:spPr>
          <a:xfrm>
            <a:off x="1044241" y="5105326"/>
            <a:ext cx="2255549" cy="754437"/>
          </a:xfrm>
          <a:prstGeom prst="rect">
            <a:avLst/>
          </a:prstGeom>
          <a:noFill/>
          <a:ln>
            <a:noFill/>
          </a:ln>
        </p:spPr>
        <p:txBody>
          <a:bodyPr anchorCtr="0" anchor="t" bIns="45700" lIns="91425" spcFirstLastPara="1" rIns="91425" wrap="square" tIns="45700">
            <a:noAutofit/>
          </a:bodyPr>
          <a:lstStyle/>
          <a:p>
            <a:pPr indent="0" lvl="0" marL="0" marR="0" rtl="0" algn="just">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 justo libero vivamus porttitor dolor, conubia mollit. </a:t>
            </a:r>
            <a:endParaRPr sz="1000">
              <a:solidFill>
                <a:srgbClr val="3F3F3F"/>
              </a:solidFill>
              <a:latin typeface="Lato"/>
              <a:ea typeface="Lato"/>
              <a:cs typeface="Lato"/>
              <a:sym typeface="Lato"/>
            </a:endParaRPr>
          </a:p>
        </p:txBody>
      </p:sp>
      <p:sp>
        <p:nvSpPr>
          <p:cNvPr id="111" name="Google Shape;111;p21"/>
          <p:cNvSpPr/>
          <p:nvPr/>
        </p:nvSpPr>
        <p:spPr>
          <a:xfrm>
            <a:off x="580415" y="5220325"/>
            <a:ext cx="324000" cy="324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2" name="Google Shape;112;p21"/>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113" name="Google Shape;113;p21"/>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2"/>
          <p:cNvSpPr/>
          <p:nvPr/>
        </p:nvSpPr>
        <p:spPr>
          <a:xfrm>
            <a:off x="913903" y="810487"/>
            <a:ext cx="3462155" cy="5251450"/>
          </a:xfrm>
          <a:custGeom>
            <a:rect b="b" l="l" r="r" t="t"/>
            <a:pathLst>
              <a:path extrusionOk="0" h="5251450" w="3462155">
                <a:moveTo>
                  <a:pt x="0" y="0"/>
                </a:moveTo>
                <a:lnTo>
                  <a:pt x="3462155" y="0"/>
                </a:lnTo>
                <a:lnTo>
                  <a:pt x="3462155" y="5251450"/>
                </a:lnTo>
                <a:lnTo>
                  <a:pt x="0" y="5251450"/>
                </a:lnTo>
                <a:close/>
              </a:path>
            </a:pathLst>
          </a:custGeom>
          <a:solidFill>
            <a:schemeClr val="accent1"/>
          </a:solidFill>
          <a:ln cap="flat" cmpd="sng" w="12700">
            <a:solidFill>
              <a:srgbClr val="A41C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9" name="Google Shape;119;p22"/>
          <p:cNvSpPr txBox="1"/>
          <p:nvPr/>
        </p:nvSpPr>
        <p:spPr>
          <a:xfrm>
            <a:off x="5974050" y="1257095"/>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About Us</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120" name="Google Shape;120;p22"/>
          <p:cNvSpPr/>
          <p:nvPr/>
        </p:nvSpPr>
        <p:spPr>
          <a:xfrm>
            <a:off x="5974050" y="3300652"/>
            <a:ext cx="5078263" cy="913070"/>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121" name="Google Shape;121;p22"/>
          <p:cNvSpPr txBox="1"/>
          <p:nvPr/>
        </p:nvSpPr>
        <p:spPr>
          <a:xfrm>
            <a:off x="6053562" y="2628977"/>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122" name="Google Shape;122;p22"/>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123" name="Google Shape;123;p22"/>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grpSp>
        <p:nvGrpSpPr>
          <p:cNvPr id="124" name="Google Shape;124;p22"/>
          <p:cNvGrpSpPr/>
          <p:nvPr/>
        </p:nvGrpSpPr>
        <p:grpSpPr>
          <a:xfrm>
            <a:off x="6053562" y="4866535"/>
            <a:ext cx="4054449" cy="989816"/>
            <a:chOff x="5754857" y="3634934"/>
            <a:chExt cx="5144656" cy="1084038"/>
          </a:xfrm>
        </p:grpSpPr>
        <p:sp>
          <p:nvSpPr>
            <p:cNvPr id="125" name="Google Shape;125;p22"/>
            <p:cNvSpPr/>
            <p:nvPr/>
          </p:nvSpPr>
          <p:spPr>
            <a:xfrm>
              <a:off x="5754857" y="3634934"/>
              <a:ext cx="1310433" cy="257323"/>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None/>
              </a:pPr>
              <a:r>
                <a:rPr lang="en-US" sz="1200">
                  <a:solidFill>
                    <a:srgbClr val="3F3F3F"/>
                  </a:solidFill>
                  <a:latin typeface="Lato"/>
                  <a:ea typeface="Lato"/>
                  <a:cs typeface="Lato"/>
                  <a:sym typeface="Lato"/>
                </a:rPr>
                <a:t>Multi Vitamin</a:t>
              </a:r>
              <a:endParaRPr sz="1200">
                <a:solidFill>
                  <a:srgbClr val="3F3F3F"/>
                </a:solidFill>
                <a:latin typeface="Lato"/>
                <a:ea typeface="Lato"/>
                <a:cs typeface="Lato"/>
                <a:sym typeface="Lato"/>
              </a:endParaRPr>
            </a:p>
          </p:txBody>
        </p:sp>
        <p:sp>
          <p:nvSpPr>
            <p:cNvPr id="126" name="Google Shape;126;p22"/>
            <p:cNvSpPr/>
            <p:nvPr/>
          </p:nvSpPr>
          <p:spPr>
            <a:xfrm rot="5400000">
              <a:off x="7884638" y="1846058"/>
              <a:ext cx="66574" cy="4309085"/>
            </a:xfrm>
            <a:prstGeom prst="roundRect">
              <a:avLst>
                <a:gd fmla="val 50000" name="adj"/>
              </a:avLst>
            </a:prstGeom>
            <a:solidFill>
              <a:srgbClr val="BFBFBF">
                <a:alpha val="4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chemeClr val="dk1"/>
                </a:solidFill>
                <a:latin typeface="Lato"/>
                <a:ea typeface="Lato"/>
                <a:cs typeface="Lato"/>
                <a:sym typeface="Lato"/>
              </a:endParaRPr>
            </a:p>
          </p:txBody>
        </p:sp>
        <p:sp>
          <p:nvSpPr>
            <p:cNvPr id="127" name="Google Shape;127;p22"/>
            <p:cNvSpPr/>
            <p:nvPr/>
          </p:nvSpPr>
          <p:spPr>
            <a:xfrm>
              <a:off x="5763383" y="3972580"/>
              <a:ext cx="3294892" cy="59621"/>
            </a:xfrm>
            <a:prstGeom prst="roundRect">
              <a:avLst>
                <a:gd fmla="val 50000" name="adj"/>
              </a:avLst>
            </a:prstGeom>
            <a:solidFill>
              <a:schemeClr val="accent2"/>
            </a:solidFill>
            <a:ln cap="flat" cmpd="sng" w="9525">
              <a:solidFill>
                <a:schemeClr val="accent2"/>
              </a:solidFill>
              <a:prstDash val="solid"/>
              <a:miter lim="800000"/>
              <a:headEnd len="sm" w="sm" type="none"/>
              <a:tailEnd len="sm" w="sm" type="none"/>
            </a:ln>
          </p:spPr>
          <p:txBody>
            <a:bodyPr anchorCtr="0" anchor="ctr" bIns="121900" lIns="91425" spcFirstLastPara="1" rIns="91425" wrap="square" tIns="1219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128" name="Google Shape;128;p22"/>
            <p:cNvSpPr/>
            <p:nvPr/>
          </p:nvSpPr>
          <p:spPr>
            <a:xfrm>
              <a:off x="10272168" y="3892257"/>
              <a:ext cx="627345" cy="261227"/>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None/>
              </a:pPr>
              <a:r>
                <a:rPr lang="en-US" sz="1200">
                  <a:solidFill>
                    <a:srgbClr val="3F3F3F"/>
                  </a:solidFill>
                  <a:latin typeface="Lato"/>
                  <a:ea typeface="Lato"/>
                  <a:cs typeface="Lato"/>
                  <a:sym typeface="Lato"/>
                </a:rPr>
                <a:t>80%</a:t>
              </a:r>
              <a:endParaRPr sz="1200">
                <a:solidFill>
                  <a:srgbClr val="3F3F3F"/>
                </a:solidFill>
                <a:latin typeface="Lato"/>
                <a:ea typeface="Lato"/>
                <a:cs typeface="Lato"/>
                <a:sym typeface="Lato"/>
              </a:endParaRPr>
            </a:p>
          </p:txBody>
        </p:sp>
        <p:sp>
          <p:nvSpPr>
            <p:cNvPr id="129" name="Google Shape;129;p22"/>
            <p:cNvSpPr/>
            <p:nvPr/>
          </p:nvSpPr>
          <p:spPr>
            <a:xfrm>
              <a:off x="5754857" y="4200422"/>
              <a:ext cx="1310433" cy="257323"/>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None/>
              </a:pPr>
              <a:r>
                <a:rPr lang="en-US" sz="1200">
                  <a:solidFill>
                    <a:srgbClr val="3F3F3F"/>
                  </a:solidFill>
                  <a:latin typeface="Lato"/>
                  <a:ea typeface="Lato"/>
                  <a:cs typeface="Lato"/>
                  <a:sym typeface="Lato"/>
                </a:rPr>
                <a:t>Healty</a:t>
              </a:r>
              <a:endParaRPr sz="1200">
                <a:solidFill>
                  <a:srgbClr val="3F3F3F"/>
                </a:solidFill>
                <a:latin typeface="Lato"/>
                <a:ea typeface="Lato"/>
                <a:cs typeface="Lato"/>
                <a:sym typeface="Lato"/>
              </a:endParaRPr>
            </a:p>
          </p:txBody>
        </p:sp>
        <p:sp>
          <p:nvSpPr>
            <p:cNvPr id="130" name="Google Shape;130;p22"/>
            <p:cNvSpPr/>
            <p:nvPr/>
          </p:nvSpPr>
          <p:spPr>
            <a:xfrm rot="5400000">
              <a:off x="7884638" y="2396797"/>
              <a:ext cx="66574" cy="4309085"/>
            </a:xfrm>
            <a:prstGeom prst="roundRect">
              <a:avLst>
                <a:gd fmla="val 50000" name="adj"/>
              </a:avLst>
            </a:prstGeom>
            <a:solidFill>
              <a:srgbClr val="BFBFBF">
                <a:alpha val="4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chemeClr val="dk1"/>
                </a:solidFill>
                <a:latin typeface="Lato"/>
                <a:ea typeface="Lato"/>
                <a:cs typeface="Lato"/>
                <a:sym typeface="Lato"/>
              </a:endParaRPr>
            </a:p>
          </p:txBody>
        </p:sp>
        <p:sp>
          <p:nvSpPr>
            <p:cNvPr id="131" name="Google Shape;131;p22"/>
            <p:cNvSpPr/>
            <p:nvPr/>
          </p:nvSpPr>
          <p:spPr>
            <a:xfrm>
              <a:off x="5763381" y="4522173"/>
              <a:ext cx="3749260" cy="64604"/>
            </a:xfrm>
            <a:prstGeom prst="roundRect">
              <a:avLst>
                <a:gd fmla="val 50000" name="adj"/>
              </a:avLst>
            </a:prstGeom>
            <a:solidFill>
              <a:schemeClr val="accent2"/>
            </a:solidFill>
            <a:ln cap="flat" cmpd="sng" w="9525">
              <a:solidFill>
                <a:schemeClr val="accent2"/>
              </a:solidFill>
              <a:prstDash val="solid"/>
              <a:miter lim="800000"/>
              <a:headEnd len="sm" w="sm" type="none"/>
              <a:tailEnd len="sm" w="sm" type="none"/>
            </a:ln>
          </p:spPr>
          <p:txBody>
            <a:bodyPr anchorCtr="0" anchor="ctr" bIns="121900" lIns="91425" spcFirstLastPara="1" rIns="91425" wrap="square" tIns="1219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132" name="Google Shape;132;p22"/>
            <p:cNvSpPr/>
            <p:nvPr/>
          </p:nvSpPr>
          <p:spPr>
            <a:xfrm>
              <a:off x="10272168" y="4457745"/>
              <a:ext cx="627345" cy="261227"/>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None/>
              </a:pPr>
              <a:r>
                <a:rPr lang="en-US" sz="1200">
                  <a:solidFill>
                    <a:srgbClr val="3F3F3F"/>
                  </a:solidFill>
                  <a:latin typeface="Lato"/>
                  <a:ea typeface="Lato"/>
                  <a:cs typeface="Lato"/>
                  <a:sym typeface="Lato"/>
                </a:rPr>
                <a:t>90%</a:t>
              </a:r>
              <a:endParaRPr sz="1200">
                <a:solidFill>
                  <a:srgbClr val="3F3F3F"/>
                </a:solidFill>
                <a:latin typeface="Lato"/>
                <a:ea typeface="Lato"/>
                <a:cs typeface="Lato"/>
                <a:sym typeface="Lato"/>
              </a:endParaRPr>
            </a:p>
          </p:txBody>
        </p:sp>
        <p:sp>
          <p:nvSpPr>
            <p:cNvPr id="133" name="Google Shape;133;p22"/>
            <p:cNvSpPr/>
            <p:nvPr/>
          </p:nvSpPr>
          <p:spPr>
            <a:xfrm>
              <a:off x="8991960" y="3916048"/>
              <a:ext cx="222404" cy="180000"/>
            </a:xfrm>
            <a:prstGeom prst="ellipse">
              <a:avLst/>
            </a:prstGeom>
            <a:solidFill>
              <a:schemeClr val="accent2"/>
            </a:solidFill>
            <a:ln cap="flat" cmpd="sng" w="381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Lato"/>
                <a:ea typeface="Lato"/>
                <a:cs typeface="Lato"/>
                <a:sym typeface="Lato"/>
              </a:endParaRPr>
            </a:p>
          </p:txBody>
        </p:sp>
        <p:sp>
          <p:nvSpPr>
            <p:cNvPr id="134" name="Google Shape;134;p22"/>
            <p:cNvSpPr/>
            <p:nvPr/>
          </p:nvSpPr>
          <p:spPr>
            <a:xfrm>
              <a:off x="9470237" y="4457745"/>
              <a:ext cx="222404" cy="180000"/>
            </a:xfrm>
            <a:prstGeom prst="ellipse">
              <a:avLst/>
            </a:prstGeom>
            <a:solidFill>
              <a:schemeClr val="accent2"/>
            </a:solidFill>
            <a:ln cap="flat" cmpd="sng" w="381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Lato"/>
                <a:ea typeface="Lato"/>
                <a:cs typeface="Lato"/>
                <a:sym typeface="Lato"/>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23"/>
          <p:cNvSpPr/>
          <p:nvPr/>
        </p:nvSpPr>
        <p:spPr>
          <a:xfrm>
            <a:off x="3161214" y="0"/>
            <a:ext cx="5826032" cy="3636000"/>
          </a:xfrm>
          <a:custGeom>
            <a:rect b="b" l="l" r="r" t="t"/>
            <a:pathLst>
              <a:path extrusionOk="0" h="3636000" w="5826032">
                <a:moveTo>
                  <a:pt x="0" y="0"/>
                </a:moveTo>
                <a:lnTo>
                  <a:pt x="5826032" y="6054"/>
                </a:lnTo>
                <a:lnTo>
                  <a:pt x="4492398" y="1732053"/>
                </a:lnTo>
                <a:lnTo>
                  <a:pt x="2930579" y="3636000"/>
                </a:lnTo>
                <a:close/>
              </a:path>
            </a:pathLst>
          </a:custGeom>
          <a:solidFill>
            <a:schemeClr val="accent1"/>
          </a:solidFill>
          <a:ln cap="flat" cmpd="sng" w="12700">
            <a:solidFill>
              <a:srgbClr val="A41C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0" name="Google Shape;140;p23"/>
          <p:cNvSpPr txBox="1"/>
          <p:nvPr/>
        </p:nvSpPr>
        <p:spPr>
          <a:xfrm>
            <a:off x="567164" y="2622069"/>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About Us</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141" name="Google Shape;141;p23"/>
          <p:cNvSpPr/>
          <p:nvPr/>
        </p:nvSpPr>
        <p:spPr>
          <a:xfrm>
            <a:off x="567165" y="4665626"/>
            <a:ext cx="3395236" cy="1323439"/>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142" name="Google Shape;142;p23"/>
          <p:cNvSpPr txBox="1"/>
          <p:nvPr/>
        </p:nvSpPr>
        <p:spPr>
          <a:xfrm>
            <a:off x="646676" y="3993951"/>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143" name="Google Shape;143;p23"/>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144" name="Google Shape;144;p23"/>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145" name="Google Shape;145;p23"/>
          <p:cNvSpPr/>
          <p:nvPr/>
        </p:nvSpPr>
        <p:spPr>
          <a:xfrm>
            <a:off x="6885991" y="4387238"/>
            <a:ext cx="576000" cy="576000"/>
          </a:xfrm>
          <a:prstGeom prst="ellipse">
            <a:avLst/>
          </a:prstGeom>
          <a:noFill/>
          <a:ln cap="flat" cmpd="sng" w="127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6" name="Google Shape;146;p23"/>
          <p:cNvSpPr/>
          <p:nvPr/>
        </p:nvSpPr>
        <p:spPr>
          <a:xfrm>
            <a:off x="7030890" y="4542548"/>
            <a:ext cx="286203" cy="265380"/>
          </a:xfrm>
          <a:custGeom>
            <a:rect b="b" l="l" r="r" t="t"/>
            <a:pathLst>
              <a:path extrusionOk="0" h="120000" w="120000">
                <a:moveTo>
                  <a:pt x="60598" y="22714"/>
                </a:moveTo>
                <a:lnTo>
                  <a:pt x="84518" y="0"/>
                </a:lnTo>
                <a:lnTo>
                  <a:pt x="119800" y="25714"/>
                </a:lnTo>
                <a:lnTo>
                  <a:pt x="95880" y="45428"/>
                </a:lnTo>
                <a:lnTo>
                  <a:pt x="60598" y="22714"/>
                </a:lnTo>
                <a:close/>
                <a:moveTo>
                  <a:pt x="119800" y="66642"/>
                </a:moveTo>
                <a:lnTo>
                  <a:pt x="84518" y="90857"/>
                </a:lnTo>
                <a:lnTo>
                  <a:pt x="60598" y="69642"/>
                </a:lnTo>
                <a:lnTo>
                  <a:pt x="95880" y="45428"/>
                </a:lnTo>
                <a:lnTo>
                  <a:pt x="119800" y="66642"/>
                </a:lnTo>
                <a:close/>
                <a:moveTo>
                  <a:pt x="35282" y="90857"/>
                </a:moveTo>
                <a:lnTo>
                  <a:pt x="0" y="66642"/>
                </a:lnTo>
                <a:lnTo>
                  <a:pt x="23920" y="45428"/>
                </a:lnTo>
                <a:lnTo>
                  <a:pt x="60598" y="69642"/>
                </a:lnTo>
                <a:lnTo>
                  <a:pt x="35282" y="90857"/>
                </a:lnTo>
                <a:close/>
                <a:moveTo>
                  <a:pt x="0" y="25714"/>
                </a:moveTo>
                <a:lnTo>
                  <a:pt x="35282" y="0"/>
                </a:lnTo>
                <a:lnTo>
                  <a:pt x="60598" y="22714"/>
                </a:lnTo>
                <a:lnTo>
                  <a:pt x="23920" y="45428"/>
                </a:lnTo>
                <a:lnTo>
                  <a:pt x="0" y="25714"/>
                </a:lnTo>
                <a:close/>
                <a:moveTo>
                  <a:pt x="60598" y="74357"/>
                </a:moveTo>
                <a:lnTo>
                  <a:pt x="84518" y="95357"/>
                </a:lnTo>
                <a:lnTo>
                  <a:pt x="95880" y="89357"/>
                </a:lnTo>
                <a:lnTo>
                  <a:pt x="95880" y="96857"/>
                </a:lnTo>
                <a:lnTo>
                  <a:pt x="60598" y="119785"/>
                </a:lnTo>
                <a:lnTo>
                  <a:pt x="25514" y="96857"/>
                </a:lnTo>
                <a:lnTo>
                  <a:pt x="25514" y="89357"/>
                </a:lnTo>
                <a:lnTo>
                  <a:pt x="35282" y="95357"/>
                </a:lnTo>
                <a:lnTo>
                  <a:pt x="60598" y="74357"/>
                </a:lnTo>
                <a:close/>
              </a:path>
            </a:pathLst>
          </a:custGeom>
          <a:solidFill>
            <a:schemeClr val="accent2"/>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47" name="Google Shape;147;p23"/>
          <p:cNvSpPr/>
          <p:nvPr/>
        </p:nvSpPr>
        <p:spPr>
          <a:xfrm>
            <a:off x="8790692" y="4408244"/>
            <a:ext cx="576000" cy="576000"/>
          </a:xfrm>
          <a:prstGeom prst="ellipse">
            <a:avLst/>
          </a:prstGeom>
          <a:noFill/>
          <a:ln cap="flat" cmpd="sng" w="127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8" name="Google Shape;148;p23"/>
          <p:cNvSpPr/>
          <p:nvPr/>
        </p:nvSpPr>
        <p:spPr>
          <a:xfrm>
            <a:off x="10483093" y="4377626"/>
            <a:ext cx="576000" cy="576000"/>
          </a:xfrm>
          <a:prstGeom prst="ellipse">
            <a:avLst/>
          </a:prstGeom>
          <a:noFill/>
          <a:ln cap="flat" cmpd="sng" w="127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9" name="Google Shape;149;p23"/>
          <p:cNvSpPr/>
          <p:nvPr/>
        </p:nvSpPr>
        <p:spPr>
          <a:xfrm>
            <a:off x="8956138" y="4597982"/>
            <a:ext cx="245107" cy="196524"/>
          </a:xfrm>
          <a:custGeom>
            <a:rect b="b" l="l" r="r" t="t"/>
            <a:pathLst>
              <a:path extrusionOk="0" h="120000" w="120000">
                <a:moveTo>
                  <a:pt x="107837" y="12134"/>
                </a:moveTo>
                <a:lnTo>
                  <a:pt x="107837" y="12134"/>
                </a:lnTo>
                <a:cubicBezTo>
                  <a:pt x="95945" y="0"/>
                  <a:pt x="79189" y="0"/>
                  <a:pt x="67027" y="12134"/>
                </a:cubicBezTo>
                <a:cubicBezTo>
                  <a:pt x="59729" y="20898"/>
                  <a:pt x="59729" y="20898"/>
                  <a:pt x="59729" y="20898"/>
                </a:cubicBezTo>
                <a:cubicBezTo>
                  <a:pt x="52702" y="12134"/>
                  <a:pt x="52702" y="12134"/>
                  <a:pt x="52702" y="12134"/>
                </a:cubicBezTo>
                <a:cubicBezTo>
                  <a:pt x="40810" y="0"/>
                  <a:pt x="24054" y="0"/>
                  <a:pt x="12162" y="12134"/>
                </a:cubicBezTo>
                <a:cubicBezTo>
                  <a:pt x="0" y="26966"/>
                  <a:pt x="0" y="50898"/>
                  <a:pt x="12162" y="62696"/>
                </a:cubicBezTo>
                <a:cubicBezTo>
                  <a:pt x="59729" y="119662"/>
                  <a:pt x="59729" y="119662"/>
                  <a:pt x="59729" y="119662"/>
                </a:cubicBezTo>
                <a:cubicBezTo>
                  <a:pt x="107837" y="62696"/>
                  <a:pt x="107837" y="62696"/>
                  <a:pt x="107837" y="62696"/>
                </a:cubicBezTo>
                <a:cubicBezTo>
                  <a:pt x="119729" y="50898"/>
                  <a:pt x="119729" y="26966"/>
                  <a:pt x="107837" y="12134"/>
                </a:cubicBezTo>
              </a:path>
            </a:pathLst>
          </a:custGeom>
          <a:solidFill>
            <a:schemeClr val="accent2"/>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50" name="Google Shape;150;p23"/>
          <p:cNvSpPr/>
          <p:nvPr/>
        </p:nvSpPr>
        <p:spPr>
          <a:xfrm>
            <a:off x="6452139" y="5142024"/>
            <a:ext cx="144370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3F3F3F"/>
                </a:solidFill>
                <a:latin typeface="Lato Black"/>
                <a:ea typeface="Lato Black"/>
                <a:cs typeface="Lato Black"/>
                <a:sym typeface="Lato Black"/>
              </a:rPr>
              <a:t>Our Title</a:t>
            </a:r>
            <a:endParaRPr sz="1400">
              <a:solidFill>
                <a:srgbClr val="3F3F3F"/>
              </a:solidFill>
              <a:latin typeface="Lato Black"/>
              <a:ea typeface="Lato Black"/>
              <a:cs typeface="Lato Black"/>
              <a:sym typeface="Lato Black"/>
            </a:endParaRPr>
          </a:p>
        </p:txBody>
      </p:sp>
      <p:sp>
        <p:nvSpPr>
          <p:cNvPr id="151" name="Google Shape;151;p23"/>
          <p:cNvSpPr/>
          <p:nvPr/>
        </p:nvSpPr>
        <p:spPr>
          <a:xfrm>
            <a:off x="8356839" y="5142024"/>
            <a:ext cx="144370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3F3F3F"/>
                </a:solidFill>
                <a:latin typeface="Lato Black"/>
                <a:ea typeface="Lato Black"/>
                <a:cs typeface="Lato Black"/>
                <a:sym typeface="Lato Black"/>
              </a:rPr>
              <a:t>Our Title</a:t>
            </a:r>
            <a:endParaRPr sz="1400">
              <a:solidFill>
                <a:srgbClr val="3F3F3F"/>
              </a:solidFill>
              <a:latin typeface="Lato Black"/>
              <a:ea typeface="Lato Black"/>
              <a:cs typeface="Lato Black"/>
              <a:sym typeface="Lato Black"/>
            </a:endParaRPr>
          </a:p>
        </p:txBody>
      </p:sp>
      <p:sp>
        <p:nvSpPr>
          <p:cNvPr id="152" name="Google Shape;152;p23"/>
          <p:cNvSpPr/>
          <p:nvPr/>
        </p:nvSpPr>
        <p:spPr>
          <a:xfrm>
            <a:off x="10049241" y="5142024"/>
            <a:ext cx="144370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3F3F3F"/>
                </a:solidFill>
                <a:latin typeface="Lato Black"/>
                <a:ea typeface="Lato Black"/>
                <a:cs typeface="Lato Black"/>
                <a:sym typeface="Lato Black"/>
              </a:rPr>
              <a:t>Our Title</a:t>
            </a:r>
            <a:endParaRPr sz="1400">
              <a:solidFill>
                <a:srgbClr val="3F3F3F"/>
              </a:solidFill>
              <a:latin typeface="Lato Black"/>
              <a:ea typeface="Lato Black"/>
              <a:cs typeface="Lato Black"/>
              <a:sym typeface="Lato Black"/>
            </a:endParaRPr>
          </a:p>
        </p:txBody>
      </p:sp>
      <p:sp>
        <p:nvSpPr>
          <p:cNvPr id="153" name="Google Shape;153;p23"/>
          <p:cNvSpPr/>
          <p:nvPr/>
        </p:nvSpPr>
        <p:spPr>
          <a:xfrm>
            <a:off x="6345990" y="5487299"/>
            <a:ext cx="1656002" cy="55399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a:t>
            </a:r>
            <a:endParaRPr sz="1000">
              <a:solidFill>
                <a:srgbClr val="3F3F3F"/>
              </a:solidFill>
              <a:latin typeface="Lato"/>
              <a:ea typeface="Lato"/>
              <a:cs typeface="Lato"/>
              <a:sym typeface="Lato"/>
            </a:endParaRPr>
          </a:p>
        </p:txBody>
      </p:sp>
      <p:sp>
        <p:nvSpPr>
          <p:cNvPr id="154" name="Google Shape;154;p23"/>
          <p:cNvSpPr/>
          <p:nvPr/>
        </p:nvSpPr>
        <p:spPr>
          <a:xfrm>
            <a:off x="8250690" y="5487299"/>
            <a:ext cx="1656002" cy="55399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a:t>
            </a:r>
            <a:endParaRPr sz="1000">
              <a:solidFill>
                <a:srgbClr val="3F3F3F"/>
              </a:solidFill>
              <a:latin typeface="Lato"/>
              <a:ea typeface="Lato"/>
              <a:cs typeface="Lato"/>
              <a:sym typeface="Lato"/>
            </a:endParaRPr>
          </a:p>
        </p:txBody>
      </p:sp>
      <p:sp>
        <p:nvSpPr>
          <p:cNvPr id="155" name="Google Shape;155;p23"/>
          <p:cNvSpPr/>
          <p:nvPr/>
        </p:nvSpPr>
        <p:spPr>
          <a:xfrm>
            <a:off x="9947121" y="5487299"/>
            <a:ext cx="1656002" cy="55399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a:t>
            </a:r>
            <a:endParaRPr sz="1000">
              <a:solidFill>
                <a:srgbClr val="3F3F3F"/>
              </a:solidFill>
              <a:latin typeface="Lato"/>
              <a:ea typeface="Lato"/>
              <a:cs typeface="Lato"/>
              <a:sym typeface="Lato"/>
            </a:endParaRPr>
          </a:p>
        </p:txBody>
      </p:sp>
      <p:sp>
        <p:nvSpPr>
          <p:cNvPr id="156" name="Google Shape;156;p23"/>
          <p:cNvSpPr/>
          <p:nvPr/>
        </p:nvSpPr>
        <p:spPr>
          <a:xfrm>
            <a:off x="10677719" y="4577005"/>
            <a:ext cx="186748" cy="196524"/>
          </a:xfrm>
          <a:custGeom>
            <a:rect b="b" l="l" r="r" t="t"/>
            <a:pathLst>
              <a:path extrusionOk="0" h="120000" w="120000">
                <a:moveTo>
                  <a:pt x="44023" y="119662"/>
                </a:moveTo>
                <a:lnTo>
                  <a:pt x="44023" y="119662"/>
                </a:lnTo>
                <a:cubicBezTo>
                  <a:pt x="40828" y="119662"/>
                  <a:pt x="37988" y="116629"/>
                  <a:pt x="34792" y="113595"/>
                </a:cubicBezTo>
                <a:cubicBezTo>
                  <a:pt x="3195" y="74831"/>
                  <a:pt x="3195" y="74831"/>
                  <a:pt x="3195" y="74831"/>
                </a:cubicBezTo>
                <a:cubicBezTo>
                  <a:pt x="0" y="68764"/>
                  <a:pt x="0" y="63033"/>
                  <a:pt x="6390" y="60000"/>
                </a:cubicBezTo>
                <a:cubicBezTo>
                  <a:pt x="12781" y="53932"/>
                  <a:pt x="18816" y="56629"/>
                  <a:pt x="22011" y="60000"/>
                </a:cubicBezTo>
                <a:cubicBezTo>
                  <a:pt x="44023" y="86966"/>
                  <a:pt x="44023" y="86966"/>
                  <a:pt x="44023" y="86966"/>
                </a:cubicBezTo>
                <a:cubicBezTo>
                  <a:pt x="94437" y="9101"/>
                  <a:pt x="94437" y="9101"/>
                  <a:pt x="94437" y="9101"/>
                </a:cubicBezTo>
                <a:cubicBezTo>
                  <a:pt x="100828" y="3033"/>
                  <a:pt x="106863" y="0"/>
                  <a:pt x="113254" y="3033"/>
                </a:cubicBezTo>
                <a:cubicBezTo>
                  <a:pt x="119644" y="6067"/>
                  <a:pt x="119644" y="15168"/>
                  <a:pt x="116449" y="20898"/>
                </a:cubicBezTo>
                <a:cubicBezTo>
                  <a:pt x="56804" y="113595"/>
                  <a:pt x="56804" y="113595"/>
                  <a:pt x="56804" y="113595"/>
                </a:cubicBezTo>
                <a:cubicBezTo>
                  <a:pt x="53609" y="116629"/>
                  <a:pt x="50414" y="119662"/>
                  <a:pt x="44023" y="119662"/>
                </a:cubicBezTo>
              </a:path>
            </a:pathLst>
          </a:custGeom>
          <a:solidFill>
            <a:schemeClr val="accent2"/>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24"/>
          <p:cNvSpPr/>
          <p:nvPr/>
        </p:nvSpPr>
        <p:spPr>
          <a:xfrm>
            <a:off x="0" y="3343547"/>
            <a:ext cx="12192000" cy="2573338"/>
          </a:xfrm>
          <a:custGeom>
            <a:rect b="b" l="l" r="r" t="t"/>
            <a:pathLst>
              <a:path extrusionOk="0" h="2573338" w="12192000">
                <a:moveTo>
                  <a:pt x="0" y="0"/>
                </a:moveTo>
                <a:lnTo>
                  <a:pt x="12192000" y="0"/>
                </a:lnTo>
                <a:lnTo>
                  <a:pt x="12192000" y="2573338"/>
                </a:lnTo>
                <a:lnTo>
                  <a:pt x="0" y="2573338"/>
                </a:lnTo>
                <a:close/>
              </a:path>
            </a:pathLst>
          </a:custGeom>
          <a:solidFill>
            <a:schemeClr val="accent1"/>
          </a:solidFill>
          <a:ln cap="flat" cmpd="sng" w="12700">
            <a:solidFill>
              <a:srgbClr val="A41C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2" name="Google Shape;162;p24"/>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163" name="Google Shape;163;p24"/>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164" name="Google Shape;164;p24"/>
          <p:cNvSpPr txBox="1"/>
          <p:nvPr/>
        </p:nvSpPr>
        <p:spPr>
          <a:xfrm>
            <a:off x="984496" y="338006"/>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About Us</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165" name="Google Shape;165;p24"/>
          <p:cNvSpPr/>
          <p:nvPr/>
        </p:nvSpPr>
        <p:spPr>
          <a:xfrm>
            <a:off x="5274147" y="1893958"/>
            <a:ext cx="4413194" cy="1118255"/>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166" name="Google Shape;166;p24"/>
          <p:cNvSpPr txBox="1"/>
          <p:nvPr/>
        </p:nvSpPr>
        <p:spPr>
          <a:xfrm>
            <a:off x="1064008" y="1709888"/>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167" name="Google Shape;167;p24"/>
          <p:cNvSpPr/>
          <p:nvPr/>
        </p:nvSpPr>
        <p:spPr>
          <a:xfrm>
            <a:off x="10715103" y="2929547"/>
            <a:ext cx="828000" cy="828000"/>
          </a:xfrm>
          <a:prstGeom prst="ellipse">
            <a:avLst/>
          </a:prstGeom>
          <a:solidFill>
            <a:schemeClr val="accent2"/>
          </a:solidFill>
          <a:ln>
            <a:noFill/>
          </a:ln>
          <a:effectLst>
            <a:outerShdw blurRad="76200" rotWithShape="0" algn="ctr">
              <a:srgbClr val="000000">
                <a:alpha val="95686"/>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8" name="Google Shape;168;p24"/>
          <p:cNvSpPr/>
          <p:nvPr/>
        </p:nvSpPr>
        <p:spPr>
          <a:xfrm>
            <a:off x="10923254" y="3182538"/>
            <a:ext cx="411698" cy="322017"/>
          </a:xfrm>
          <a:custGeom>
            <a:rect b="b" l="l" r="r" t="t"/>
            <a:pathLst>
              <a:path extrusionOk="0" h="120000" w="120000">
                <a:moveTo>
                  <a:pt x="119802" y="49882"/>
                </a:moveTo>
                <a:lnTo>
                  <a:pt x="119802" y="49882"/>
                </a:lnTo>
                <a:lnTo>
                  <a:pt x="119802" y="49882"/>
                </a:lnTo>
                <a:lnTo>
                  <a:pt x="119802" y="51529"/>
                </a:lnTo>
                <a:lnTo>
                  <a:pt x="119802" y="51529"/>
                </a:lnTo>
                <a:lnTo>
                  <a:pt x="119802" y="51529"/>
                </a:lnTo>
                <a:lnTo>
                  <a:pt x="119802" y="51529"/>
                </a:lnTo>
                <a:cubicBezTo>
                  <a:pt x="119802" y="54823"/>
                  <a:pt x="117039" y="58117"/>
                  <a:pt x="114276" y="58117"/>
                </a:cubicBezTo>
                <a:cubicBezTo>
                  <a:pt x="108750" y="58117"/>
                  <a:pt x="108750" y="58117"/>
                  <a:pt x="108750" y="58117"/>
                </a:cubicBezTo>
                <a:cubicBezTo>
                  <a:pt x="97500" y="114823"/>
                  <a:pt x="97500" y="114823"/>
                  <a:pt x="97500" y="114823"/>
                </a:cubicBezTo>
                <a:lnTo>
                  <a:pt x="97500" y="114823"/>
                </a:lnTo>
                <a:cubicBezTo>
                  <a:pt x="96118" y="118117"/>
                  <a:pt x="94736" y="119764"/>
                  <a:pt x="91973" y="119764"/>
                </a:cubicBezTo>
                <a:lnTo>
                  <a:pt x="91973" y="119764"/>
                </a:lnTo>
                <a:lnTo>
                  <a:pt x="91973" y="119764"/>
                </a:lnTo>
                <a:cubicBezTo>
                  <a:pt x="90592" y="119764"/>
                  <a:pt x="90592" y="119764"/>
                  <a:pt x="90592" y="119764"/>
                </a:cubicBezTo>
                <a:cubicBezTo>
                  <a:pt x="89210" y="119764"/>
                  <a:pt x="89210" y="119764"/>
                  <a:pt x="89210" y="119764"/>
                </a:cubicBezTo>
                <a:cubicBezTo>
                  <a:pt x="27828" y="119764"/>
                  <a:pt x="27828" y="119764"/>
                  <a:pt x="27828" y="119764"/>
                </a:cubicBezTo>
                <a:lnTo>
                  <a:pt x="27828" y="119764"/>
                </a:lnTo>
                <a:lnTo>
                  <a:pt x="27828" y="119764"/>
                </a:lnTo>
                <a:lnTo>
                  <a:pt x="27828" y="119764"/>
                </a:lnTo>
                <a:cubicBezTo>
                  <a:pt x="25065" y="119764"/>
                  <a:pt x="23684" y="118117"/>
                  <a:pt x="22302" y="114823"/>
                </a:cubicBezTo>
                <a:lnTo>
                  <a:pt x="22302" y="114823"/>
                </a:lnTo>
                <a:cubicBezTo>
                  <a:pt x="11052" y="58117"/>
                  <a:pt x="11052" y="58117"/>
                  <a:pt x="11052" y="58117"/>
                </a:cubicBezTo>
                <a:cubicBezTo>
                  <a:pt x="5526" y="58117"/>
                  <a:pt x="5526" y="58117"/>
                  <a:pt x="5526" y="58117"/>
                </a:cubicBezTo>
                <a:cubicBezTo>
                  <a:pt x="2763" y="58117"/>
                  <a:pt x="0" y="54823"/>
                  <a:pt x="0" y="51529"/>
                </a:cubicBezTo>
                <a:cubicBezTo>
                  <a:pt x="0" y="46588"/>
                  <a:pt x="2763" y="44941"/>
                  <a:pt x="5526" y="44941"/>
                </a:cubicBezTo>
                <a:cubicBezTo>
                  <a:pt x="27828" y="44941"/>
                  <a:pt x="27828" y="44941"/>
                  <a:pt x="27828" y="44941"/>
                </a:cubicBezTo>
                <a:lnTo>
                  <a:pt x="27828" y="44941"/>
                </a:lnTo>
                <a:cubicBezTo>
                  <a:pt x="45986" y="44941"/>
                  <a:pt x="45986" y="44941"/>
                  <a:pt x="45986" y="44941"/>
                </a:cubicBezTo>
                <a:lnTo>
                  <a:pt x="45986" y="44941"/>
                </a:lnTo>
                <a:cubicBezTo>
                  <a:pt x="69671" y="44941"/>
                  <a:pt x="69671" y="44941"/>
                  <a:pt x="69671" y="44941"/>
                </a:cubicBezTo>
                <a:lnTo>
                  <a:pt x="69671" y="44941"/>
                </a:lnTo>
                <a:cubicBezTo>
                  <a:pt x="83684" y="44941"/>
                  <a:pt x="83684" y="44941"/>
                  <a:pt x="83684" y="44941"/>
                </a:cubicBezTo>
                <a:lnTo>
                  <a:pt x="83684" y="44941"/>
                </a:lnTo>
                <a:cubicBezTo>
                  <a:pt x="91973" y="44941"/>
                  <a:pt x="91973" y="44941"/>
                  <a:pt x="91973" y="44941"/>
                </a:cubicBezTo>
                <a:lnTo>
                  <a:pt x="91973" y="44941"/>
                </a:lnTo>
                <a:lnTo>
                  <a:pt x="91973" y="44941"/>
                </a:lnTo>
                <a:cubicBezTo>
                  <a:pt x="114276" y="44941"/>
                  <a:pt x="114276" y="44941"/>
                  <a:pt x="114276" y="44941"/>
                </a:cubicBezTo>
                <a:lnTo>
                  <a:pt x="114276" y="44941"/>
                </a:lnTo>
                <a:lnTo>
                  <a:pt x="114276" y="44941"/>
                </a:lnTo>
                <a:cubicBezTo>
                  <a:pt x="117039" y="44941"/>
                  <a:pt x="118421" y="46588"/>
                  <a:pt x="119802" y="49882"/>
                </a:cubicBezTo>
                <a:close/>
                <a:moveTo>
                  <a:pt x="43223" y="64941"/>
                </a:moveTo>
                <a:lnTo>
                  <a:pt x="43223" y="64941"/>
                </a:lnTo>
                <a:cubicBezTo>
                  <a:pt x="43223" y="59764"/>
                  <a:pt x="40460" y="58117"/>
                  <a:pt x="37500" y="58117"/>
                </a:cubicBezTo>
                <a:cubicBezTo>
                  <a:pt x="34736" y="58117"/>
                  <a:pt x="31973" y="59764"/>
                  <a:pt x="31973" y="64941"/>
                </a:cubicBezTo>
                <a:cubicBezTo>
                  <a:pt x="31973" y="99764"/>
                  <a:pt x="31973" y="99764"/>
                  <a:pt x="31973" y="99764"/>
                </a:cubicBezTo>
                <a:cubicBezTo>
                  <a:pt x="31973" y="103058"/>
                  <a:pt x="34736" y="106352"/>
                  <a:pt x="37500" y="106352"/>
                </a:cubicBezTo>
                <a:cubicBezTo>
                  <a:pt x="40460" y="106352"/>
                  <a:pt x="43223" y="103058"/>
                  <a:pt x="43223" y="99764"/>
                </a:cubicBezTo>
                <a:lnTo>
                  <a:pt x="43223" y="64941"/>
                </a:lnTo>
                <a:close/>
                <a:moveTo>
                  <a:pt x="65526" y="64941"/>
                </a:moveTo>
                <a:lnTo>
                  <a:pt x="65526" y="64941"/>
                </a:lnTo>
                <a:cubicBezTo>
                  <a:pt x="65526" y="59764"/>
                  <a:pt x="62763" y="58117"/>
                  <a:pt x="60000" y="58117"/>
                </a:cubicBezTo>
                <a:cubicBezTo>
                  <a:pt x="57236" y="58117"/>
                  <a:pt x="54276" y="59764"/>
                  <a:pt x="54276" y="64941"/>
                </a:cubicBezTo>
                <a:cubicBezTo>
                  <a:pt x="54276" y="99764"/>
                  <a:pt x="54276" y="99764"/>
                  <a:pt x="54276" y="99764"/>
                </a:cubicBezTo>
                <a:cubicBezTo>
                  <a:pt x="54276" y="103058"/>
                  <a:pt x="57236" y="106352"/>
                  <a:pt x="60000" y="106352"/>
                </a:cubicBezTo>
                <a:cubicBezTo>
                  <a:pt x="62763" y="106352"/>
                  <a:pt x="65526" y="103058"/>
                  <a:pt x="65526" y="99764"/>
                </a:cubicBezTo>
                <a:lnTo>
                  <a:pt x="65526" y="64941"/>
                </a:lnTo>
                <a:close/>
                <a:moveTo>
                  <a:pt x="87828" y="64941"/>
                </a:moveTo>
                <a:lnTo>
                  <a:pt x="87828" y="64941"/>
                </a:lnTo>
                <a:cubicBezTo>
                  <a:pt x="87828" y="59764"/>
                  <a:pt x="85065" y="58117"/>
                  <a:pt x="82302" y="58117"/>
                </a:cubicBezTo>
                <a:cubicBezTo>
                  <a:pt x="79539" y="58117"/>
                  <a:pt x="76578" y="59764"/>
                  <a:pt x="76578" y="64941"/>
                </a:cubicBezTo>
                <a:cubicBezTo>
                  <a:pt x="76578" y="99764"/>
                  <a:pt x="76578" y="99764"/>
                  <a:pt x="76578" y="99764"/>
                </a:cubicBezTo>
                <a:cubicBezTo>
                  <a:pt x="76578" y="103058"/>
                  <a:pt x="79539" y="106352"/>
                  <a:pt x="82302" y="106352"/>
                </a:cubicBezTo>
                <a:cubicBezTo>
                  <a:pt x="85065" y="106352"/>
                  <a:pt x="87828" y="103058"/>
                  <a:pt x="87828" y="99764"/>
                </a:cubicBezTo>
                <a:lnTo>
                  <a:pt x="87828" y="64941"/>
                </a:lnTo>
                <a:close/>
                <a:moveTo>
                  <a:pt x="66907" y="9882"/>
                </a:moveTo>
                <a:lnTo>
                  <a:pt x="66907" y="9882"/>
                </a:lnTo>
                <a:lnTo>
                  <a:pt x="66907" y="9882"/>
                </a:lnTo>
                <a:cubicBezTo>
                  <a:pt x="65526" y="8235"/>
                  <a:pt x="65526" y="8235"/>
                  <a:pt x="65526" y="6588"/>
                </a:cubicBezTo>
                <a:cubicBezTo>
                  <a:pt x="65526" y="3294"/>
                  <a:pt x="68289" y="0"/>
                  <a:pt x="71052" y="0"/>
                </a:cubicBezTo>
                <a:cubicBezTo>
                  <a:pt x="73815" y="0"/>
                  <a:pt x="75197" y="1647"/>
                  <a:pt x="76578" y="3294"/>
                </a:cubicBezTo>
                <a:lnTo>
                  <a:pt x="76578" y="3294"/>
                </a:lnTo>
                <a:cubicBezTo>
                  <a:pt x="90592" y="38352"/>
                  <a:pt x="90592" y="38352"/>
                  <a:pt x="90592" y="38352"/>
                </a:cubicBezTo>
                <a:cubicBezTo>
                  <a:pt x="77960" y="38352"/>
                  <a:pt x="77960" y="38352"/>
                  <a:pt x="77960" y="38352"/>
                </a:cubicBezTo>
                <a:lnTo>
                  <a:pt x="66907" y="9882"/>
                </a:lnTo>
                <a:close/>
                <a:moveTo>
                  <a:pt x="52894" y="9882"/>
                </a:moveTo>
                <a:lnTo>
                  <a:pt x="52894" y="9882"/>
                </a:lnTo>
                <a:cubicBezTo>
                  <a:pt x="41842" y="38352"/>
                  <a:pt x="41842" y="38352"/>
                  <a:pt x="41842" y="38352"/>
                </a:cubicBezTo>
                <a:cubicBezTo>
                  <a:pt x="29210" y="38352"/>
                  <a:pt x="29210" y="38352"/>
                  <a:pt x="29210" y="38352"/>
                </a:cubicBezTo>
                <a:cubicBezTo>
                  <a:pt x="43223" y="3294"/>
                  <a:pt x="43223" y="3294"/>
                  <a:pt x="43223" y="3294"/>
                </a:cubicBezTo>
                <a:lnTo>
                  <a:pt x="43223" y="3294"/>
                </a:lnTo>
                <a:cubicBezTo>
                  <a:pt x="44605" y="1647"/>
                  <a:pt x="45986" y="0"/>
                  <a:pt x="48750" y="0"/>
                </a:cubicBezTo>
                <a:cubicBezTo>
                  <a:pt x="51513" y="0"/>
                  <a:pt x="54276" y="3294"/>
                  <a:pt x="54276" y="6588"/>
                </a:cubicBezTo>
                <a:cubicBezTo>
                  <a:pt x="54276" y="8235"/>
                  <a:pt x="54276" y="8235"/>
                  <a:pt x="52894" y="9882"/>
                </a:cubicBezTo>
                <a:close/>
              </a:path>
            </a:pathLst>
          </a:custGeom>
          <a:solidFill>
            <a:schemeClr val="lt1"/>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25"/>
          <p:cNvSpPr/>
          <p:nvPr/>
        </p:nvSpPr>
        <p:spPr>
          <a:xfrm>
            <a:off x="2220685" y="0"/>
            <a:ext cx="3435532" cy="6858000"/>
          </a:xfrm>
          <a:custGeom>
            <a:rect b="b" l="l" r="r" t="t"/>
            <a:pathLst>
              <a:path extrusionOk="0" h="6858000" w="3435532">
                <a:moveTo>
                  <a:pt x="0" y="0"/>
                </a:moveTo>
                <a:lnTo>
                  <a:pt x="3435532" y="0"/>
                </a:lnTo>
                <a:lnTo>
                  <a:pt x="3435532" y="6858000"/>
                </a:lnTo>
                <a:lnTo>
                  <a:pt x="0" y="6858000"/>
                </a:lnTo>
                <a:close/>
              </a:path>
            </a:pathLst>
          </a:custGeom>
          <a:solidFill>
            <a:schemeClr val="accent1"/>
          </a:solidFill>
          <a:ln cap="flat" cmpd="sng" w="12700">
            <a:solidFill>
              <a:srgbClr val="A41C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4" name="Google Shape;174;p25"/>
          <p:cNvSpPr txBox="1"/>
          <p:nvPr/>
        </p:nvSpPr>
        <p:spPr>
          <a:xfrm rot="-5400000">
            <a:off x="-1599585" y="3138921"/>
            <a:ext cx="5177344" cy="58015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chemeClr val="lt1"/>
                </a:solidFill>
                <a:latin typeface="Montserrat"/>
                <a:ea typeface="Montserrat"/>
                <a:cs typeface="Montserrat"/>
                <a:sym typeface="Montserrat"/>
              </a:rPr>
              <a:t>WRITE SOMETHING HERE</a:t>
            </a:r>
            <a:endParaRPr b="1" sz="2400">
              <a:solidFill>
                <a:schemeClr val="lt1"/>
              </a:solidFill>
              <a:latin typeface="Montserrat"/>
              <a:ea typeface="Montserrat"/>
              <a:cs typeface="Montserrat"/>
              <a:sym typeface="Montserrat"/>
            </a:endParaRPr>
          </a:p>
        </p:txBody>
      </p:sp>
      <p:sp>
        <p:nvSpPr>
          <p:cNvPr id="175" name="Google Shape;175;p25"/>
          <p:cNvSpPr txBox="1"/>
          <p:nvPr/>
        </p:nvSpPr>
        <p:spPr>
          <a:xfrm>
            <a:off x="6518223" y="1204086"/>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About Us</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176" name="Google Shape;176;p25"/>
          <p:cNvSpPr/>
          <p:nvPr/>
        </p:nvSpPr>
        <p:spPr>
          <a:xfrm>
            <a:off x="6518223" y="3247643"/>
            <a:ext cx="5078263" cy="913070"/>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177" name="Google Shape;177;p25"/>
          <p:cNvSpPr txBox="1"/>
          <p:nvPr/>
        </p:nvSpPr>
        <p:spPr>
          <a:xfrm>
            <a:off x="6597735" y="2575968"/>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178" name="Google Shape;178;p25"/>
          <p:cNvSpPr/>
          <p:nvPr/>
        </p:nvSpPr>
        <p:spPr>
          <a:xfrm>
            <a:off x="6597735" y="4683992"/>
            <a:ext cx="510072" cy="517707"/>
          </a:xfrm>
          <a:custGeom>
            <a:rect b="b" l="l" r="r" t="t"/>
            <a:pathLst>
              <a:path extrusionOk="0" h="120000" w="12000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chemeClr val="accent2"/>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79" name="Google Shape;179;p25"/>
          <p:cNvSpPr/>
          <p:nvPr/>
        </p:nvSpPr>
        <p:spPr>
          <a:xfrm>
            <a:off x="7368484" y="4813526"/>
            <a:ext cx="2040559"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3F3F3F"/>
                </a:solidFill>
                <a:latin typeface="Lato Black"/>
                <a:ea typeface="Lato Black"/>
                <a:cs typeface="Lato Black"/>
                <a:sym typeface="Lato Black"/>
              </a:rPr>
              <a:t>Your Awesome Title</a:t>
            </a:r>
            <a:endParaRPr sz="1400">
              <a:solidFill>
                <a:srgbClr val="3F3F3F"/>
              </a:solidFill>
              <a:latin typeface="Lato Black"/>
              <a:ea typeface="Lato Black"/>
              <a:cs typeface="Lato Black"/>
              <a:sym typeface="Lato Black"/>
            </a:endParaRPr>
          </a:p>
        </p:txBody>
      </p:sp>
      <p:sp>
        <p:nvSpPr>
          <p:cNvPr id="180" name="Google Shape;180;p25"/>
          <p:cNvSpPr/>
          <p:nvPr/>
        </p:nvSpPr>
        <p:spPr>
          <a:xfrm>
            <a:off x="6597735" y="5658756"/>
            <a:ext cx="540000" cy="468000"/>
          </a:xfrm>
          <a:custGeom>
            <a:rect b="b" l="l" r="r" t="t"/>
            <a:pathLst>
              <a:path extrusionOk="0" h="120000" w="120000">
                <a:moveTo>
                  <a:pt x="34285" y="74157"/>
                </a:moveTo>
                <a:lnTo>
                  <a:pt x="34285" y="74157"/>
                </a:lnTo>
                <a:cubicBezTo>
                  <a:pt x="34285" y="33707"/>
                  <a:pt x="34285" y="33707"/>
                  <a:pt x="34285" y="33707"/>
                </a:cubicBezTo>
                <a:cubicBezTo>
                  <a:pt x="12796" y="33707"/>
                  <a:pt x="12796" y="33707"/>
                  <a:pt x="12796" y="33707"/>
                </a:cubicBezTo>
                <a:cubicBezTo>
                  <a:pt x="4346" y="33707"/>
                  <a:pt x="0" y="40719"/>
                  <a:pt x="0" y="48000"/>
                </a:cubicBezTo>
                <a:cubicBezTo>
                  <a:pt x="0" y="86022"/>
                  <a:pt x="0" y="86022"/>
                  <a:pt x="0" y="86022"/>
                </a:cubicBezTo>
                <a:cubicBezTo>
                  <a:pt x="0" y="95460"/>
                  <a:pt x="4346" y="100584"/>
                  <a:pt x="12796" y="100584"/>
                </a:cubicBezTo>
                <a:cubicBezTo>
                  <a:pt x="17142" y="100584"/>
                  <a:pt x="17142" y="100584"/>
                  <a:pt x="17142" y="100584"/>
                </a:cubicBezTo>
                <a:cubicBezTo>
                  <a:pt x="17142" y="119730"/>
                  <a:pt x="17142" y="119730"/>
                  <a:pt x="17142" y="119730"/>
                </a:cubicBezTo>
                <a:cubicBezTo>
                  <a:pt x="36458" y="100584"/>
                  <a:pt x="36458" y="100584"/>
                  <a:pt x="36458" y="100584"/>
                </a:cubicBezTo>
                <a:cubicBezTo>
                  <a:pt x="66156" y="100584"/>
                  <a:pt x="66156" y="100584"/>
                  <a:pt x="66156" y="100584"/>
                </a:cubicBezTo>
                <a:cubicBezTo>
                  <a:pt x="72917" y="100584"/>
                  <a:pt x="77022" y="95460"/>
                  <a:pt x="77022" y="86022"/>
                </a:cubicBezTo>
                <a:cubicBezTo>
                  <a:pt x="77022" y="74157"/>
                  <a:pt x="77022" y="74157"/>
                  <a:pt x="77022" y="74157"/>
                </a:cubicBezTo>
                <a:lnTo>
                  <a:pt x="77022" y="74157"/>
                </a:lnTo>
                <a:lnTo>
                  <a:pt x="34285" y="74157"/>
                </a:lnTo>
                <a:close/>
                <a:moveTo>
                  <a:pt x="106961" y="0"/>
                </a:moveTo>
                <a:lnTo>
                  <a:pt x="106961" y="0"/>
                </a:lnTo>
                <a:cubicBezTo>
                  <a:pt x="53360" y="0"/>
                  <a:pt x="53360" y="0"/>
                  <a:pt x="53360" y="0"/>
                </a:cubicBezTo>
                <a:cubicBezTo>
                  <a:pt x="47082" y="0"/>
                  <a:pt x="42736" y="7280"/>
                  <a:pt x="42736" y="14561"/>
                </a:cubicBezTo>
                <a:cubicBezTo>
                  <a:pt x="42736" y="66876"/>
                  <a:pt x="42736" y="66876"/>
                  <a:pt x="42736" y="66876"/>
                </a:cubicBezTo>
                <a:cubicBezTo>
                  <a:pt x="83541" y="66876"/>
                  <a:pt x="83541" y="66876"/>
                  <a:pt x="83541" y="66876"/>
                </a:cubicBezTo>
                <a:cubicBezTo>
                  <a:pt x="102615" y="86022"/>
                  <a:pt x="102615" y="86022"/>
                  <a:pt x="102615" y="86022"/>
                </a:cubicBezTo>
                <a:cubicBezTo>
                  <a:pt x="102615" y="66876"/>
                  <a:pt x="102615" y="66876"/>
                  <a:pt x="102615" y="66876"/>
                </a:cubicBezTo>
                <a:cubicBezTo>
                  <a:pt x="106961" y="66876"/>
                  <a:pt x="106961" y="66876"/>
                  <a:pt x="106961" y="66876"/>
                </a:cubicBezTo>
                <a:cubicBezTo>
                  <a:pt x="113480" y="66876"/>
                  <a:pt x="119758" y="62292"/>
                  <a:pt x="119758" y="52584"/>
                </a:cubicBezTo>
                <a:cubicBezTo>
                  <a:pt x="119758" y="14561"/>
                  <a:pt x="119758" y="14561"/>
                  <a:pt x="119758" y="14561"/>
                </a:cubicBezTo>
                <a:cubicBezTo>
                  <a:pt x="119758" y="7280"/>
                  <a:pt x="113480" y="0"/>
                  <a:pt x="106961" y="0"/>
                </a:cubicBezTo>
                <a:close/>
              </a:path>
            </a:pathLst>
          </a:custGeom>
          <a:solidFill>
            <a:schemeClr val="accent2"/>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81" name="Google Shape;181;p25"/>
          <p:cNvSpPr/>
          <p:nvPr/>
        </p:nvSpPr>
        <p:spPr>
          <a:xfrm>
            <a:off x="7368484" y="5658756"/>
            <a:ext cx="2040559"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3F3F3F"/>
                </a:solidFill>
                <a:latin typeface="Lato Black"/>
                <a:ea typeface="Lato Black"/>
                <a:cs typeface="Lato Black"/>
                <a:sym typeface="Lato Black"/>
              </a:rPr>
              <a:t>Your Awesome Title</a:t>
            </a:r>
            <a:endParaRPr sz="1400">
              <a:solidFill>
                <a:srgbClr val="3F3F3F"/>
              </a:solidFill>
              <a:latin typeface="Lato Black"/>
              <a:ea typeface="Lato Black"/>
              <a:cs typeface="Lato Black"/>
              <a:sym typeface="Lato Black"/>
            </a:endParaRPr>
          </a:p>
        </p:txBody>
      </p:sp>
      <p:sp>
        <p:nvSpPr>
          <p:cNvPr id="182" name="Google Shape;182;p25"/>
          <p:cNvSpPr/>
          <p:nvPr/>
        </p:nvSpPr>
        <p:spPr>
          <a:xfrm>
            <a:off x="9524728" y="4814712"/>
            <a:ext cx="396000" cy="360000"/>
          </a:xfrm>
          <a:prstGeom prst="rect">
            <a:avLst/>
          </a:prstGeom>
          <a:noFill/>
          <a:ln cap="flat" cmpd="sng" w="127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3" name="Google Shape;183;p25"/>
          <p:cNvSpPr/>
          <p:nvPr/>
        </p:nvSpPr>
        <p:spPr>
          <a:xfrm>
            <a:off x="9524728" y="5686054"/>
            <a:ext cx="396000" cy="360000"/>
          </a:xfrm>
          <a:prstGeom prst="rect">
            <a:avLst/>
          </a:prstGeom>
          <a:noFill/>
          <a:ln cap="flat" cmpd="sng" w="127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4" name="Google Shape;184;p25"/>
          <p:cNvSpPr/>
          <p:nvPr/>
        </p:nvSpPr>
        <p:spPr>
          <a:xfrm>
            <a:off x="9585653" y="4891716"/>
            <a:ext cx="252000" cy="180000"/>
          </a:xfrm>
          <a:custGeom>
            <a:rect b="b" l="l" r="r" t="t"/>
            <a:pathLst>
              <a:path extrusionOk="0" h="127" w="161">
                <a:moveTo>
                  <a:pt x="63" y="127"/>
                </a:moveTo>
                <a:cubicBezTo>
                  <a:pt x="59" y="127"/>
                  <a:pt x="55" y="126"/>
                  <a:pt x="53" y="123"/>
                </a:cubicBezTo>
                <a:cubicBezTo>
                  <a:pt x="3" y="74"/>
                  <a:pt x="3" y="74"/>
                  <a:pt x="3" y="74"/>
                </a:cubicBezTo>
                <a:cubicBezTo>
                  <a:pt x="1" y="71"/>
                  <a:pt x="0" y="68"/>
                  <a:pt x="0" y="64"/>
                </a:cubicBezTo>
                <a:cubicBezTo>
                  <a:pt x="0" y="60"/>
                  <a:pt x="1" y="57"/>
                  <a:pt x="3" y="54"/>
                </a:cubicBezTo>
                <a:cubicBezTo>
                  <a:pt x="17" y="41"/>
                  <a:pt x="17" y="41"/>
                  <a:pt x="17" y="41"/>
                </a:cubicBezTo>
                <a:cubicBezTo>
                  <a:pt x="22" y="36"/>
                  <a:pt x="31" y="36"/>
                  <a:pt x="36" y="41"/>
                </a:cubicBezTo>
                <a:cubicBezTo>
                  <a:pt x="63" y="67"/>
                  <a:pt x="63" y="67"/>
                  <a:pt x="63" y="67"/>
                </a:cubicBezTo>
                <a:cubicBezTo>
                  <a:pt x="125" y="5"/>
                  <a:pt x="125" y="5"/>
                  <a:pt x="125" y="5"/>
                </a:cubicBezTo>
                <a:cubicBezTo>
                  <a:pt x="130" y="0"/>
                  <a:pt x="139" y="0"/>
                  <a:pt x="144" y="5"/>
                </a:cubicBezTo>
                <a:cubicBezTo>
                  <a:pt x="158" y="19"/>
                  <a:pt x="158" y="19"/>
                  <a:pt x="158" y="19"/>
                </a:cubicBezTo>
                <a:cubicBezTo>
                  <a:pt x="160" y="21"/>
                  <a:pt x="161" y="25"/>
                  <a:pt x="161" y="28"/>
                </a:cubicBezTo>
                <a:cubicBezTo>
                  <a:pt x="161" y="32"/>
                  <a:pt x="160" y="35"/>
                  <a:pt x="158" y="38"/>
                </a:cubicBezTo>
                <a:cubicBezTo>
                  <a:pt x="72" y="123"/>
                  <a:pt x="72" y="123"/>
                  <a:pt x="72" y="123"/>
                </a:cubicBezTo>
                <a:cubicBezTo>
                  <a:pt x="70" y="126"/>
                  <a:pt x="66" y="127"/>
                  <a:pt x="63" y="127"/>
                </a:cubicBezTo>
                <a:close/>
                <a:moveTo>
                  <a:pt x="27" y="45"/>
                </a:moveTo>
                <a:cubicBezTo>
                  <a:pt x="25" y="45"/>
                  <a:pt x="24" y="46"/>
                  <a:pt x="23" y="47"/>
                </a:cubicBezTo>
                <a:cubicBezTo>
                  <a:pt x="9" y="60"/>
                  <a:pt x="9" y="60"/>
                  <a:pt x="9" y="60"/>
                </a:cubicBezTo>
                <a:cubicBezTo>
                  <a:pt x="8" y="61"/>
                  <a:pt x="8" y="63"/>
                  <a:pt x="8" y="64"/>
                </a:cubicBezTo>
                <a:cubicBezTo>
                  <a:pt x="8" y="65"/>
                  <a:pt x="8" y="67"/>
                  <a:pt x="9" y="68"/>
                </a:cubicBezTo>
                <a:cubicBezTo>
                  <a:pt x="59" y="117"/>
                  <a:pt x="59" y="117"/>
                  <a:pt x="59" y="117"/>
                </a:cubicBezTo>
                <a:cubicBezTo>
                  <a:pt x="61" y="119"/>
                  <a:pt x="64" y="119"/>
                  <a:pt x="66" y="117"/>
                </a:cubicBezTo>
                <a:cubicBezTo>
                  <a:pt x="152" y="32"/>
                  <a:pt x="152" y="32"/>
                  <a:pt x="152" y="32"/>
                </a:cubicBezTo>
                <a:cubicBezTo>
                  <a:pt x="153" y="31"/>
                  <a:pt x="153" y="30"/>
                  <a:pt x="153" y="28"/>
                </a:cubicBezTo>
                <a:cubicBezTo>
                  <a:pt x="153" y="27"/>
                  <a:pt x="153" y="25"/>
                  <a:pt x="152" y="24"/>
                </a:cubicBezTo>
                <a:cubicBezTo>
                  <a:pt x="138" y="11"/>
                  <a:pt x="138" y="11"/>
                  <a:pt x="138" y="11"/>
                </a:cubicBezTo>
                <a:cubicBezTo>
                  <a:pt x="136" y="9"/>
                  <a:pt x="133" y="9"/>
                  <a:pt x="130" y="11"/>
                </a:cubicBezTo>
                <a:cubicBezTo>
                  <a:pt x="63" y="79"/>
                  <a:pt x="63" y="79"/>
                  <a:pt x="63" y="79"/>
                </a:cubicBezTo>
                <a:cubicBezTo>
                  <a:pt x="30" y="47"/>
                  <a:pt x="30" y="47"/>
                  <a:pt x="30" y="47"/>
                </a:cubicBezTo>
                <a:cubicBezTo>
                  <a:pt x="29" y="46"/>
                  <a:pt x="28" y="45"/>
                  <a:pt x="27" y="45"/>
                </a:cubicBezTo>
                <a:close/>
              </a:path>
            </a:pathLst>
          </a:custGeom>
          <a:solidFill>
            <a:schemeClr val="accent2"/>
          </a:solidFill>
          <a:ln cap="flat" cmpd="sng" w="9525">
            <a:solidFill>
              <a:schemeClr val="accent2"/>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5" name="Google Shape;185;p25"/>
          <p:cNvSpPr/>
          <p:nvPr/>
        </p:nvSpPr>
        <p:spPr>
          <a:xfrm>
            <a:off x="9596728" y="5776054"/>
            <a:ext cx="252000" cy="180000"/>
          </a:xfrm>
          <a:custGeom>
            <a:rect b="b" l="l" r="r" t="t"/>
            <a:pathLst>
              <a:path extrusionOk="0" h="127" w="161">
                <a:moveTo>
                  <a:pt x="63" y="127"/>
                </a:moveTo>
                <a:cubicBezTo>
                  <a:pt x="59" y="127"/>
                  <a:pt x="55" y="126"/>
                  <a:pt x="53" y="123"/>
                </a:cubicBezTo>
                <a:cubicBezTo>
                  <a:pt x="3" y="74"/>
                  <a:pt x="3" y="74"/>
                  <a:pt x="3" y="74"/>
                </a:cubicBezTo>
                <a:cubicBezTo>
                  <a:pt x="1" y="71"/>
                  <a:pt x="0" y="68"/>
                  <a:pt x="0" y="64"/>
                </a:cubicBezTo>
                <a:cubicBezTo>
                  <a:pt x="0" y="60"/>
                  <a:pt x="1" y="57"/>
                  <a:pt x="3" y="54"/>
                </a:cubicBezTo>
                <a:cubicBezTo>
                  <a:pt x="17" y="41"/>
                  <a:pt x="17" y="41"/>
                  <a:pt x="17" y="41"/>
                </a:cubicBezTo>
                <a:cubicBezTo>
                  <a:pt x="22" y="36"/>
                  <a:pt x="31" y="36"/>
                  <a:pt x="36" y="41"/>
                </a:cubicBezTo>
                <a:cubicBezTo>
                  <a:pt x="63" y="67"/>
                  <a:pt x="63" y="67"/>
                  <a:pt x="63" y="67"/>
                </a:cubicBezTo>
                <a:cubicBezTo>
                  <a:pt x="125" y="5"/>
                  <a:pt x="125" y="5"/>
                  <a:pt x="125" y="5"/>
                </a:cubicBezTo>
                <a:cubicBezTo>
                  <a:pt x="130" y="0"/>
                  <a:pt x="139" y="0"/>
                  <a:pt x="144" y="5"/>
                </a:cubicBezTo>
                <a:cubicBezTo>
                  <a:pt x="158" y="19"/>
                  <a:pt x="158" y="19"/>
                  <a:pt x="158" y="19"/>
                </a:cubicBezTo>
                <a:cubicBezTo>
                  <a:pt x="160" y="21"/>
                  <a:pt x="161" y="25"/>
                  <a:pt x="161" y="28"/>
                </a:cubicBezTo>
                <a:cubicBezTo>
                  <a:pt x="161" y="32"/>
                  <a:pt x="160" y="35"/>
                  <a:pt x="158" y="38"/>
                </a:cubicBezTo>
                <a:cubicBezTo>
                  <a:pt x="72" y="123"/>
                  <a:pt x="72" y="123"/>
                  <a:pt x="72" y="123"/>
                </a:cubicBezTo>
                <a:cubicBezTo>
                  <a:pt x="70" y="126"/>
                  <a:pt x="66" y="127"/>
                  <a:pt x="63" y="127"/>
                </a:cubicBezTo>
                <a:close/>
                <a:moveTo>
                  <a:pt x="27" y="45"/>
                </a:moveTo>
                <a:cubicBezTo>
                  <a:pt x="25" y="45"/>
                  <a:pt x="24" y="46"/>
                  <a:pt x="23" y="47"/>
                </a:cubicBezTo>
                <a:cubicBezTo>
                  <a:pt x="9" y="60"/>
                  <a:pt x="9" y="60"/>
                  <a:pt x="9" y="60"/>
                </a:cubicBezTo>
                <a:cubicBezTo>
                  <a:pt x="8" y="61"/>
                  <a:pt x="8" y="63"/>
                  <a:pt x="8" y="64"/>
                </a:cubicBezTo>
                <a:cubicBezTo>
                  <a:pt x="8" y="65"/>
                  <a:pt x="8" y="67"/>
                  <a:pt x="9" y="68"/>
                </a:cubicBezTo>
                <a:cubicBezTo>
                  <a:pt x="59" y="117"/>
                  <a:pt x="59" y="117"/>
                  <a:pt x="59" y="117"/>
                </a:cubicBezTo>
                <a:cubicBezTo>
                  <a:pt x="61" y="119"/>
                  <a:pt x="64" y="119"/>
                  <a:pt x="66" y="117"/>
                </a:cubicBezTo>
                <a:cubicBezTo>
                  <a:pt x="152" y="32"/>
                  <a:pt x="152" y="32"/>
                  <a:pt x="152" y="32"/>
                </a:cubicBezTo>
                <a:cubicBezTo>
                  <a:pt x="153" y="31"/>
                  <a:pt x="153" y="30"/>
                  <a:pt x="153" y="28"/>
                </a:cubicBezTo>
                <a:cubicBezTo>
                  <a:pt x="153" y="27"/>
                  <a:pt x="153" y="25"/>
                  <a:pt x="152" y="24"/>
                </a:cubicBezTo>
                <a:cubicBezTo>
                  <a:pt x="138" y="11"/>
                  <a:pt x="138" y="11"/>
                  <a:pt x="138" y="11"/>
                </a:cubicBezTo>
                <a:cubicBezTo>
                  <a:pt x="136" y="9"/>
                  <a:pt x="133" y="9"/>
                  <a:pt x="130" y="11"/>
                </a:cubicBezTo>
                <a:cubicBezTo>
                  <a:pt x="63" y="79"/>
                  <a:pt x="63" y="79"/>
                  <a:pt x="63" y="79"/>
                </a:cubicBezTo>
                <a:cubicBezTo>
                  <a:pt x="30" y="47"/>
                  <a:pt x="30" y="47"/>
                  <a:pt x="30" y="47"/>
                </a:cubicBezTo>
                <a:cubicBezTo>
                  <a:pt x="29" y="46"/>
                  <a:pt x="28" y="45"/>
                  <a:pt x="27" y="45"/>
                </a:cubicBezTo>
                <a:close/>
              </a:path>
            </a:pathLst>
          </a:custGeom>
          <a:solidFill>
            <a:schemeClr val="accent2"/>
          </a:solidFill>
          <a:ln cap="flat" cmpd="sng" w="9525">
            <a:solidFill>
              <a:schemeClr val="accent2"/>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6" name="Google Shape;186;p25"/>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26"/>
          <p:cNvSpPr/>
          <p:nvPr/>
        </p:nvSpPr>
        <p:spPr>
          <a:xfrm>
            <a:off x="3705408" y="2926081"/>
            <a:ext cx="2873919" cy="3370807"/>
          </a:xfrm>
          <a:custGeom>
            <a:rect b="b" l="l" r="r" t="t"/>
            <a:pathLst>
              <a:path extrusionOk="0" h="3370807" w="2873919">
                <a:moveTo>
                  <a:pt x="0" y="0"/>
                </a:moveTo>
                <a:lnTo>
                  <a:pt x="2873919" y="0"/>
                </a:lnTo>
                <a:lnTo>
                  <a:pt x="2873919" y="3370807"/>
                </a:lnTo>
                <a:lnTo>
                  <a:pt x="0" y="3370807"/>
                </a:lnTo>
                <a:close/>
              </a:path>
            </a:pathLst>
          </a:custGeom>
          <a:solidFill>
            <a:schemeClr val="accent1"/>
          </a:solidFill>
          <a:ln cap="flat" cmpd="sng" w="12700">
            <a:solidFill>
              <a:srgbClr val="A41C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2" name="Google Shape;192;p26"/>
          <p:cNvSpPr/>
          <p:nvPr/>
        </p:nvSpPr>
        <p:spPr>
          <a:xfrm>
            <a:off x="548551" y="2926081"/>
            <a:ext cx="2873919" cy="3370807"/>
          </a:xfrm>
          <a:custGeom>
            <a:rect b="b" l="l" r="r" t="t"/>
            <a:pathLst>
              <a:path extrusionOk="0" h="3370807" w="2873919">
                <a:moveTo>
                  <a:pt x="0" y="0"/>
                </a:moveTo>
                <a:lnTo>
                  <a:pt x="2873919" y="0"/>
                </a:lnTo>
                <a:lnTo>
                  <a:pt x="2873919" y="3370807"/>
                </a:lnTo>
                <a:lnTo>
                  <a:pt x="0" y="3370807"/>
                </a:lnTo>
                <a:close/>
              </a:path>
            </a:pathLst>
          </a:custGeom>
          <a:solidFill>
            <a:schemeClr val="accent1"/>
          </a:solidFill>
          <a:ln cap="flat" cmpd="sng" w="12700">
            <a:solidFill>
              <a:srgbClr val="A41C0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3" name="Google Shape;193;p26"/>
          <p:cNvSpPr txBox="1"/>
          <p:nvPr/>
        </p:nvSpPr>
        <p:spPr>
          <a:xfrm>
            <a:off x="548550" y="620990"/>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Image Galery</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194" name="Google Shape;194;p26"/>
          <p:cNvSpPr txBox="1"/>
          <p:nvPr/>
        </p:nvSpPr>
        <p:spPr>
          <a:xfrm>
            <a:off x="628062" y="1992872"/>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195" name="Google Shape;195;p26"/>
          <p:cNvSpPr/>
          <p:nvPr/>
        </p:nvSpPr>
        <p:spPr>
          <a:xfrm>
            <a:off x="7526222" y="3101870"/>
            <a:ext cx="3777882" cy="1118255"/>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196" name="Google Shape;196;p26"/>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197" name="Google Shape;197;p26"/>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198" name="Google Shape;198;p26"/>
          <p:cNvSpPr/>
          <p:nvPr/>
        </p:nvSpPr>
        <p:spPr>
          <a:xfrm>
            <a:off x="7666383" y="4861293"/>
            <a:ext cx="324000" cy="468000"/>
          </a:xfrm>
          <a:custGeom>
            <a:rect b="b" l="l" r="r" t="t"/>
            <a:pathLst>
              <a:path extrusionOk="0" h="21600" w="21600">
                <a:moveTo>
                  <a:pt x="1350" y="8836"/>
                </a:moveTo>
                <a:cubicBezTo>
                  <a:pt x="1350" y="7752"/>
                  <a:pt x="2559" y="6873"/>
                  <a:pt x="4050" y="6873"/>
                </a:cubicBezTo>
                <a:lnTo>
                  <a:pt x="17550" y="6873"/>
                </a:lnTo>
                <a:cubicBezTo>
                  <a:pt x="19041" y="6873"/>
                  <a:pt x="20250" y="7752"/>
                  <a:pt x="20250" y="8836"/>
                </a:cubicBezTo>
                <a:cubicBezTo>
                  <a:pt x="20250" y="8836"/>
                  <a:pt x="1350" y="8836"/>
                  <a:pt x="1350" y="8836"/>
                </a:cubicBezTo>
                <a:close/>
                <a:moveTo>
                  <a:pt x="14850" y="12764"/>
                </a:moveTo>
                <a:lnTo>
                  <a:pt x="14850" y="14727"/>
                </a:lnTo>
                <a:lnTo>
                  <a:pt x="12150" y="14727"/>
                </a:lnTo>
                <a:lnTo>
                  <a:pt x="12150" y="16691"/>
                </a:lnTo>
                <a:lnTo>
                  <a:pt x="9450" y="16691"/>
                </a:lnTo>
                <a:lnTo>
                  <a:pt x="9450" y="14727"/>
                </a:lnTo>
                <a:lnTo>
                  <a:pt x="6750" y="14727"/>
                </a:lnTo>
                <a:lnTo>
                  <a:pt x="6750" y="12764"/>
                </a:lnTo>
                <a:lnTo>
                  <a:pt x="9450" y="12764"/>
                </a:lnTo>
                <a:lnTo>
                  <a:pt x="9450" y="10800"/>
                </a:lnTo>
                <a:lnTo>
                  <a:pt x="12150" y="10800"/>
                </a:lnTo>
                <a:lnTo>
                  <a:pt x="12150" y="12764"/>
                </a:lnTo>
                <a:cubicBezTo>
                  <a:pt x="12150" y="12764"/>
                  <a:pt x="14850" y="12764"/>
                  <a:pt x="14850" y="12764"/>
                </a:cubicBezTo>
                <a:close/>
                <a:moveTo>
                  <a:pt x="17550" y="20618"/>
                </a:moveTo>
                <a:lnTo>
                  <a:pt x="4050" y="20618"/>
                </a:lnTo>
                <a:cubicBezTo>
                  <a:pt x="2559" y="20618"/>
                  <a:pt x="1350" y="19739"/>
                  <a:pt x="1350" y="18655"/>
                </a:cubicBezTo>
                <a:lnTo>
                  <a:pt x="20250" y="18655"/>
                </a:lnTo>
                <a:cubicBezTo>
                  <a:pt x="20250" y="19739"/>
                  <a:pt x="19041" y="20618"/>
                  <a:pt x="17550" y="20618"/>
                </a:cubicBezTo>
                <a:moveTo>
                  <a:pt x="6750" y="2945"/>
                </a:moveTo>
                <a:lnTo>
                  <a:pt x="14850" y="2945"/>
                </a:lnTo>
                <a:lnTo>
                  <a:pt x="14850" y="4909"/>
                </a:lnTo>
                <a:lnTo>
                  <a:pt x="6750" y="4909"/>
                </a:lnTo>
                <a:cubicBezTo>
                  <a:pt x="6750" y="4909"/>
                  <a:pt x="6750" y="2945"/>
                  <a:pt x="6750" y="2945"/>
                </a:cubicBezTo>
                <a:close/>
                <a:moveTo>
                  <a:pt x="6750" y="982"/>
                </a:moveTo>
                <a:lnTo>
                  <a:pt x="14850" y="982"/>
                </a:lnTo>
                <a:lnTo>
                  <a:pt x="14850" y="1964"/>
                </a:lnTo>
                <a:lnTo>
                  <a:pt x="6750" y="1964"/>
                </a:lnTo>
                <a:cubicBezTo>
                  <a:pt x="6750" y="1964"/>
                  <a:pt x="6750" y="982"/>
                  <a:pt x="6750" y="982"/>
                </a:cubicBezTo>
                <a:close/>
                <a:moveTo>
                  <a:pt x="17550" y="5891"/>
                </a:moveTo>
                <a:lnTo>
                  <a:pt x="16200" y="5891"/>
                </a:lnTo>
                <a:lnTo>
                  <a:pt x="16200" y="4909"/>
                </a:lnTo>
                <a:lnTo>
                  <a:pt x="16200" y="982"/>
                </a:lnTo>
                <a:cubicBezTo>
                  <a:pt x="16200" y="440"/>
                  <a:pt x="15595" y="0"/>
                  <a:pt x="14850" y="0"/>
                </a:cubicBezTo>
                <a:lnTo>
                  <a:pt x="6750" y="0"/>
                </a:lnTo>
                <a:cubicBezTo>
                  <a:pt x="6005" y="0"/>
                  <a:pt x="5400" y="440"/>
                  <a:pt x="5400" y="982"/>
                </a:cubicBezTo>
                <a:lnTo>
                  <a:pt x="5400" y="4909"/>
                </a:lnTo>
                <a:lnTo>
                  <a:pt x="5400" y="5891"/>
                </a:lnTo>
                <a:lnTo>
                  <a:pt x="4050" y="5891"/>
                </a:lnTo>
                <a:cubicBezTo>
                  <a:pt x="1813" y="5891"/>
                  <a:pt x="0" y="7210"/>
                  <a:pt x="0" y="8836"/>
                </a:cubicBezTo>
                <a:lnTo>
                  <a:pt x="0" y="18655"/>
                </a:lnTo>
                <a:cubicBezTo>
                  <a:pt x="0" y="20282"/>
                  <a:pt x="1813" y="21600"/>
                  <a:pt x="4050" y="21600"/>
                </a:cubicBezTo>
                <a:lnTo>
                  <a:pt x="17550" y="21600"/>
                </a:lnTo>
                <a:cubicBezTo>
                  <a:pt x="19787" y="21600"/>
                  <a:pt x="21600" y="20282"/>
                  <a:pt x="21600" y="18655"/>
                </a:cubicBezTo>
                <a:lnTo>
                  <a:pt x="21600" y="8836"/>
                </a:lnTo>
                <a:cubicBezTo>
                  <a:pt x="21600" y="7210"/>
                  <a:pt x="19787" y="5891"/>
                  <a:pt x="17550" y="5891"/>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199" name="Google Shape;199;p26"/>
          <p:cNvSpPr/>
          <p:nvPr/>
        </p:nvSpPr>
        <p:spPr>
          <a:xfrm>
            <a:off x="8150916" y="4941404"/>
            <a:ext cx="2040559"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3F3F3F"/>
                </a:solidFill>
                <a:latin typeface="Lato Black"/>
                <a:ea typeface="Lato Black"/>
                <a:cs typeface="Lato Black"/>
                <a:sym typeface="Lato Black"/>
              </a:rPr>
              <a:t>Vitamin Title</a:t>
            </a:r>
            <a:endParaRPr sz="1400">
              <a:solidFill>
                <a:srgbClr val="3F3F3F"/>
              </a:solidFill>
              <a:latin typeface="Lato Black"/>
              <a:ea typeface="Lato Black"/>
              <a:cs typeface="Lato Black"/>
              <a:sym typeface="Lato Black"/>
            </a:endParaRPr>
          </a:p>
        </p:txBody>
      </p:sp>
      <p:sp>
        <p:nvSpPr>
          <p:cNvPr id="200" name="Google Shape;200;p26"/>
          <p:cNvSpPr/>
          <p:nvPr/>
        </p:nvSpPr>
        <p:spPr>
          <a:xfrm>
            <a:off x="7666383" y="5970461"/>
            <a:ext cx="432000" cy="216000"/>
          </a:xfrm>
          <a:custGeom>
            <a:rect b="b" l="l" r="r" t="t"/>
            <a:pathLst>
              <a:path extrusionOk="0" h="21600" w="21600">
                <a:moveTo>
                  <a:pt x="17673" y="18900"/>
                </a:moveTo>
                <a:lnTo>
                  <a:pt x="11291" y="18900"/>
                </a:lnTo>
                <a:lnTo>
                  <a:pt x="11291" y="2700"/>
                </a:lnTo>
                <a:lnTo>
                  <a:pt x="17673" y="2700"/>
                </a:lnTo>
                <a:cubicBezTo>
                  <a:pt x="19300" y="2700"/>
                  <a:pt x="20618" y="6328"/>
                  <a:pt x="20618" y="10800"/>
                </a:cubicBezTo>
                <a:cubicBezTo>
                  <a:pt x="20618" y="15273"/>
                  <a:pt x="19300" y="18900"/>
                  <a:pt x="17673" y="18900"/>
                </a:cubicBezTo>
                <a:moveTo>
                  <a:pt x="6382" y="13500"/>
                </a:moveTo>
                <a:cubicBezTo>
                  <a:pt x="6111" y="13500"/>
                  <a:pt x="5891" y="12896"/>
                  <a:pt x="5891" y="12150"/>
                </a:cubicBezTo>
                <a:cubicBezTo>
                  <a:pt x="5891" y="11404"/>
                  <a:pt x="6111" y="10800"/>
                  <a:pt x="6382" y="10800"/>
                </a:cubicBezTo>
                <a:cubicBezTo>
                  <a:pt x="6653" y="10800"/>
                  <a:pt x="6873" y="11404"/>
                  <a:pt x="6873" y="12150"/>
                </a:cubicBezTo>
                <a:cubicBezTo>
                  <a:pt x="6873" y="12896"/>
                  <a:pt x="6653" y="13500"/>
                  <a:pt x="6382" y="13500"/>
                </a:cubicBezTo>
                <a:moveTo>
                  <a:pt x="3927" y="10800"/>
                </a:moveTo>
                <a:cubicBezTo>
                  <a:pt x="3385" y="10800"/>
                  <a:pt x="2945" y="9592"/>
                  <a:pt x="2945" y="8100"/>
                </a:cubicBezTo>
                <a:cubicBezTo>
                  <a:pt x="2945" y="6610"/>
                  <a:pt x="3385" y="5400"/>
                  <a:pt x="3927" y="5400"/>
                </a:cubicBezTo>
                <a:cubicBezTo>
                  <a:pt x="4469" y="5400"/>
                  <a:pt x="4909" y="6610"/>
                  <a:pt x="4909" y="8100"/>
                </a:cubicBezTo>
                <a:cubicBezTo>
                  <a:pt x="4909" y="9592"/>
                  <a:pt x="4469" y="10800"/>
                  <a:pt x="3927" y="10800"/>
                </a:cubicBezTo>
                <a:moveTo>
                  <a:pt x="17673" y="0"/>
                </a:moveTo>
                <a:lnTo>
                  <a:pt x="3927" y="0"/>
                </a:lnTo>
                <a:cubicBezTo>
                  <a:pt x="1758" y="0"/>
                  <a:pt x="0" y="4836"/>
                  <a:pt x="0" y="10800"/>
                </a:cubicBezTo>
                <a:cubicBezTo>
                  <a:pt x="0" y="16764"/>
                  <a:pt x="1758" y="21600"/>
                  <a:pt x="3927" y="21600"/>
                </a:cubicBezTo>
                <a:lnTo>
                  <a:pt x="17673" y="21600"/>
                </a:lnTo>
                <a:cubicBezTo>
                  <a:pt x="19842" y="21600"/>
                  <a:pt x="21600" y="16764"/>
                  <a:pt x="21600" y="10800"/>
                </a:cubicBezTo>
                <a:cubicBezTo>
                  <a:pt x="21600" y="4836"/>
                  <a:pt x="19842" y="0"/>
                  <a:pt x="17673" y="0"/>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201" name="Google Shape;201;p26"/>
          <p:cNvSpPr/>
          <p:nvPr/>
        </p:nvSpPr>
        <p:spPr>
          <a:xfrm>
            <a:off x="8151908" y="5924572"/>
            <a:ext cx="2040559"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3F3F3F"/>
                </a:solidFill>
                <a:latin typeface="Lato Black"/>
                <a:ea typeface="Lato Black"/>
                <a:cs typeface="Lato Black"/>
                <a:sym typeface="Lato Black"/>
              </a:rPr>
              <a:t>Vitamin Title</a:t>
            </a:r>
            <a:endParaRPr sz="1400">
              <a:solidFill>
                <a:srgbClr val="3F3F3F"/>
              </a:solidFill>
              <a:latin typeface="Lato Black"/>
              <a:ea typeface="Lato Black"/>
              <a:cs typeface="Lato Black"/>
              <a:sym typeface="Lato Black"/>
            </a:endParaRPr>
          </a:p>
        </p:txBody>
      </p:sp>
      <p:sp>
        <p:nvSpPr>
          <p:cNvPr id="202" name="Google Shape;202;p26"/>
          <p:cNvSpPr txBox="1"/>
          <p:nvPr/>
        </p:nvSpPr>
        <p:spPr>
          <a:xfrm>
            <a:off x="7526222" y="2552899"/>
            <a:ext cx="2225645" cy="42255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600">
                <a:solidFill>
                  <a:srgbClr val="3F3F3F"/>
                </a:solidFill>
                <a:latin typeface="Arial"/>
                <a:ea typeface="Arial"/>
                <a:cs typeface="Arial"/>
                <a:sym typeface="Arial"/>
              </a:rPr>
              <a:t>LOREM IPSUM</a:t>
            </a:r>
            <a:endParaRPr b="1" sz="1600">
              <a:solidFill>
                <a:srgbClr val="3F3F3F"/>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Red I">
      <a:dk1>
        <a:srgbClr val="000000"/>
      </a:dk1>
      <a:lt1>
        <a:srgbClr val="FFFFFF"/>
      </a:lt1>
      <a:dk2>
        <a:srgbClr val="632E62"/>
      </a:dk2>
      <a:lt2>
        <a:srgbClr val="EAE5EB"/>
      </a:lt2>
      <a:accent1>
        <a:srgbClr val="E22708"/>
      </a:accent1>
      <a:accent2>
        <a:srgbClr val="E11809"/>
      </a:accent2>
      <a:accent3>
        <a:srgbClr val="3E3C52"/>
      </a:accent3>
      <a:accent4>
        <a:srgbClr val="E16A35"/>
      </a:accent4>
      <a:accent5>
        <a:srgbClr val="C12607"/>
      </a:accent5>
      <a:accent6>
        <a:srgbClr val="A70D2E"/>
      </a:accent6>
      <a:hlink>
        <a:srgbClr val="FF0000"/>
      </a:hlink>
      <a:folHlink>
        <a:srgbClr val="66669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