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109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55D9BD6-4CA8-4CF2-BAF8-A2AFA5F8B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7CA4A2-6CAA-4F13-9BDA-7714CAACC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9D0226-0DF6-4754-B480-D616A95D47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39134" y="1485585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04994EC-F185-44E5-996B-F7C0299071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59675" y="1484029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CB9DF2-F3CE-484D-A117-12CD143547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C6F651-53AA-469C-B498-15CB05792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619DE-0D8E-4BD2-A5C3-694D02E1A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0149B2D-0360-414B-B4C7-2D3A64ED53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50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2247D4-3FAE-4E8B-8A45-E37D3F6FE2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7627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94B7E5-D901-428C-BF29-226806FCE5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1984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5B6ABC-B66E-482B-983E-8C215224E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9055" y="558979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51934F-E60E-47F6-BE43-A14609955A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77702" y="35677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8BC5261-CF1E-45BB-837F-E5C53FE38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4299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71777D-2BD2-40C9-97D7-20B8225CA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0383" y="1981377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0E6F9F-76AA-46B3-8C4D-0E93C2EBC9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4049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3764696-971D-4DD5-A8C6-04F35C752E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73430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7EBB18-0E9D-47BC-8752-B8FFE8EAA9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1957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D6A9347-6075-460E-8F10-278BDE1AC4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4271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1999B7-C872-4E0C-A79D-BC0B3621BE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9A7567-F2ED-4042-9B7C-F99726310E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CAAE62-9F26-4FC1-912D-8042FE0F76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60566" y="3301862"/>
            <a:ext cx="1916708" cy="2487603"/>
          </a:xfrm>
          <a:custGeom>
            <a:avLst/>
            <a:gdLst>
              <a:gd name="connsiteX0" fmla="*/ 0 w 1916708"/>
              <a:gd name="connsiteY0" fmla="*/ 0 h 2487603"/>
              <a:gd name="connsiteX1" fmla="*/ 1916708 w 1916708"/>
              <a:gd name="connsiteY1" fmla="*/ 0 h 2487603"/>
              <a:gd name="connsiteX2" fmla="*/ 1916708 w 1916708"/>
              <a:gd name="connsiteY2" fmla="*/ 2487603 h 2487603"/>
              <a:gd name="connsiteX3" fmla="*/ 0 w 1916708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8" h="2487603">
                <a:moveTo>
                  <a:pt x="0" y="0"/>
                </a:moveTo>
                <a:lnTo>
                  <a:pt x="1916708" y="0"/>
                </a:lnTo>
                <a:lnTo>
                  <a:pt x="1916708" y="2487603"/>
                </a:lnTo>
                <a:lnTo>
                  <a:pt x="0" y="248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9DA5E0-26AF-4D6D-92BD-54632C874B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A4A9AB-359E-4EA2-AFCD-69E6B80A1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BDF145-BC4D-4E78-BA53-FC5F83A37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097476-B110-4352-93DC-9F56ABFBE1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13BC35-9334-450F-878D-FB76019D5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5544" y="2805873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F7873A6-F41C-4C4A-A65E-FC57AEF58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9204" y="2730429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7BCF4A-75D0-4929-9D0F-F35C5E991C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E8934D-7AD1-4B0B-90ED-CCA13F6CB5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FD08FC-4D6D-4B65-ABA7-0943BE47BDF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E173E0-3CB2-4F8D-B011-51FA0A50A234}"/>
              </a:ext>
            </a:extLst>
          </p:cNvPr>
          <p:cNvCxnSpPr>
            <a:cxnSpLocks/>
          </p:cNvCxnSpPr>
          <p:nvPr userDrawn="1"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EFF62E-DAD0-4305-8D9A-636DE29F95A8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47B363-F4BC-40B6-814E-212158DD1B3B}"/>
              </a:ext>
            </a:extLst>
          </p:cNvPr>
          <p:cNvCxnSpPr>
            <a:cxnSpLocks/>
          </p:cNvCxnSpPr>
          <p:nvPr userDrawn="1"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F7FC68-AC42-4B45-9E02-CDC2F26749A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1C4290-98D0-4567-B37C-305A63E17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8692FE-233D-48EA-96E5-E9F432CEBE57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9B4B9E-10C3-4BCB-998F-8504F211372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5B93D-98A5-41B7-B910-F82D6F549444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AB0EB9-DB89-4147-B79F-3593A20307AE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DC7B54-1789-4BC4-8C2B-6C2FF3CD452C}"/>
              </a:ext>
            </a:extLst>
          </p:cNvPr>
          <p:cNvCxnSpPr>
            <a:cxnSpLocks/>
          </p:cNvCxnSpPr>
          <p:nvPr userDrawn="1"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47112C-4A86-49FF-A8C3-3F8A654B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DAB5FB-3712-4A1B-BB1F-8D11D4AB1A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5984CCD-53C7-4A99-9314-B93F3B991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4ECC10-7604-459A-84AC-D596E6233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A4792C-2843-43C3-B50B-8F0E76E2BA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FF4283-B03C-4FDA-BBC6-237F83AE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A00BE31-B0F0-470C-80AA-CD864AFA43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12580E-CEE2-43DD-9FDD-1AEB0558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2A2AC1-25FF-4633-BBC3-4C4BE3B68C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B13E5-3AE7-4391-A8F7-8AD5CEA6A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71DFAE-8E73-43CF-9682-279BE4AD72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57F8F6-A4EA-4459-AF19-8950A46A39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5A6640-979E-4B5C-9C88-6AC5391BAF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30FF94-ECCC-41AA-B872-E503A38681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2780D0-5047-4258-82FC-69C07E0C5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C8D613-5E79-487A-9BBC-2CB0C8B0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5E0F62-53B1-410E-B810-59AB0EA452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8C83EE3-1964-4973-88E3-4323744C8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AF8E82-F746-49D0-BB41-AE3E3E2F75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0A8F4F-17AF-45C7-9BA7-DA19D64842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3B5E751-951C-4CC7-A8B2-0629A3512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18483FF-4D7A-4910-8CD0-099567357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5C765-8111-43D6-9E98-972B36917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CA8B414-C338-4855-8CC2-2A1907599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A2364-96AF-4991-B5E6-EE054EB7D2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1D51062-BBA8-4B77-AEB8-3ED6DD2265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B13E3-1783-411C-8756-7F45C954A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7E3F8B-58FD-4323-BE24-C1E28D7365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1F5EA9-734C-48F5-BFC5-4E275BED89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D11FAC-A7E1-4379-94C6-7EB032B1E1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0D1236B-1AA4-4DF6-AB7F-1A140AA1AD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33AA45-870F-4874-9F04-22D2F12C4F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E5F3DA-0BB4-4259-862D-C8D6343FC3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A0A365-B1CE-4EDB-BCBB-66AC5A4B4A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T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00305C"/>
      </a:accent1>
      <a:accent2>
        <a:srgbClr val="87CEE0"/>
      </a:accent2>
      <a:accent3>
        <a:srgbClr val="9B9A02"/>
      </a:accent3>
      <a:accent4>
        <a:srgbClr val="C4013E"/>
      </a:accent4>
      <a:accent5>
        <a:srgbClr val="F39500"/>
      </a:accent5>
      <a:accent6>
        <a:srgbClr val="909192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21</cp:revision>
  <dcterms:created xsi:type="dcterms:W3CDTF">2020-09-19T06:26:05Z</dcterms:created>
  <dcterms:modified xsi:type="dcterms:W3CDTF">2020-09-22T05:35:04Z</dcterms:modified>
</cp:coreProperties>
</file>