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4" r:id="rId2"/>
    <p:sldId id="256" r:id="rId3"/>
    <p:sldId id="268" r:id="rId4"/>
    <p:sldId id="258" r:id="rId5"/>
    <p:sldId id="265" r:id="rId6"/>
    <p:sldId id="257" r:id="rId7"/>
    <p:sldId id="269" r:id="rId8"/>
    <p:sldId id="259" r:id="rId9"/>
    <p:sldId id="260" r:id="rId10"/>
    <p:sldId id="266" r:id="rId11"/>
    <p:sldId id="261" r:id="rId12"/>
    <p:sldId id="267" r:id="rId13"/>
    <p:sldId id="262" r:id="rId14"/>
    <p:sldId id="270" r:id="rId15"/>
    <p:sldId id="263" r:id="rId16"/>
    <p:sldId id="264" r:id="rId17"/>
    <p:sldId id="271" r:id="rId18"/>
    <p:sldId id="272" r:id="rId19"/>
    <p:sldId id="273" r:id="rId20"/>
    <p:sldId id="275" r:id="rId21"/>
    <p:sldId id="276" r:id="rId22"/>
    <p:sldId id="277" r:id="rId23"/>
    <p:sldId id="278" r:id="rId24"/>
    <p:sldId id="279" r:id="rId25"/>
    <p:sldId id="578" r:id="rId26"/>
    <p:sldId id="581" r:id="rId27"/>
    <p:sldId id="298" r:id="rId28"/>
    <p:sldId id="300" r:id="rId29"/>
    <p:sldId id="302" r:id="rId30"/>
    <p:sldId id="582" r:id="rId3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57" d="100"/>
          <a:sy n="57" d="100"/>
        </p:scale>
        <p:origin x="1098" y="5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areaChart>
        <c:grouping val="standard"/>
        <c:varyColors val="0"/>
        <c:ser>
          <c:idx val="1"/>
          <c:order val="0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cat>
            <c:strRef>
              <c:f>Sheet1!$A$2:$A$7</c:f>
              <c:strCache>
                <c:ptCount val="6"/>
                <c:pt idx="0">
                  <c:v>Data 1</c:v>
                </c:pt>
                <c:pt idx="1">
                  <c:v>Data 2</c:v>
                </c:pt>
                <c:pt idx="2">
                  <c:v>Data 3</c:v>
                </c:pt>
                <c:pt idx="3">
                  <c:v>Data 4</c:v>
                </c:pt>
                <c:pt idx="4">
                  <c:v>Data 5</c:v>
                </c:pt>
                <c:pt idx="5">
                  <c:v>Data 6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3</c:v>
                </c:pt>
                <c:pt idx="1">
                  <c:v>5</c:v>
                </c:pt>
                <c:pt idx="2">
                  <c:v>4</c:v>
                </c:pt>
                <c:pt idx="3">
                  <c:v>2.8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BCA-439A-B0C8-6A251D2D37F2}"/>
            </c:ext>
          </c:extLst>
        </c:ser>
        <c:ser>
          <c:idx val="2"/>
          <c:order val="1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cat>
            <c:strRef>
              <c:f>Sheet1!$A$2:$A$7</c:f>
              <c:strCache>
                <c:ptCount val="6"/>
                <c:pt idx="0">
                  <c:v>Data 1</c:v>
                </c:pt>
                <c:pt idx="1">
                  <c:v>Data 2</c:v>
                </c:pt>
                <c:pt idx="2">
                  <c:v>Data 3</c:v>
                </c:pt>
                <c:pt idx="3">
                  <c:v>Data 4</c:v>
                </c:pt>
                <c:pt idx="4">
                  <c:v>Data 5</c:v>
                </c:pt>
                <c:pt idx="5">
                  <c:v>Data 6</c:v>
                </c:pt>
              </c:strCache>
            </c:strRef>
          </c:cat>
          <c:val>
            <c:numRef>
              <c:f>Sheet1!$D$2:$D$7</c:f>
              <c:numCache>
                <c:formatCode>General</c:formatCode>
                <c:ptCount val="6"/>
                <c:pt idx="0">
                  <c:v>4</c:v>
                </c:pt>
                <c:pt idx="1">
                  <c:v>3</c:v>
                </c:pt>
                <c:pt idx="2">
                  <c:v>3</c:v>
                </c:pt>
                <c:pt idx="3">
                  <c:v>4</c:v>
                </c:pt>
                <c:pt idx="4">
                  <c:v>2</c:v>
                </c:pt>
                <c:pt idx="5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BCA-439A-B0C8-6A251D2D37F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3880136"/>
        <c:axId val="203878568"/>
      </c:areaChart>
      <c:catAx>
        <c:axId val="20388013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Montserrat Light" panose="00000400000000000000" pitchFamily="50" charset="0"/>
                <a:ea typeface="+mn-ea"/>
                <a:cs typeface="+mn-cs"/>
              </a:defRPr>
            </a:pPr>
            <a:endParaRPr lang="id-ID"/>
          </a:p>
        </c:txPr>
        <c:crossAx val="203878568"/>
        <c:crosses val="autoZero"/>
        <c:auto val="1"/>
        <c:lblAlgn val="ctr"/>
        <c:lblOffset val="100"/>
        <c:noMultiLvlLbl val="0"/>
      </c:catAx>
      <c:valAx>
        <c:axId val="203878568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203880136"/>
        <c:crosses val="autoZero"/>
        <c:crossBetween val="midCat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800">
          <a:latin typeface="Montserrat Light" panose="00000400000000000000" pitchFamily="50" charset="0"/>
        </a:defRPr>
      </a:pPr>
      <a:endParaRPr lang="id-ID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07F-4409-9B50-C7A38611A683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A07F-4409-9B50-C7A38611A683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A07F-4409-9B50-C7A38611A68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967025424"/>
        <c:axId val="967018536"/>
      </c:barChart>
      <c:catAx>
        <c:axId val="96702542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967018536"/>
        <c:crosses val="autoZero"/>
        <c:auto val="1"/>
        <c:lblAlgn val="ctr"/>
        <c:lblOffset val="100"/>
        <c:noMultiLvlLbl val="0"/>
      </c:catAx>
      <c:valAx>
        <c:axId val="96701853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96702542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2218445477119673E-2"/>
          <c:y val="0.16181184478679858"/>
          <c:w val="0.89156162024189411"/>
          <c:h val="0.61616219058480903"/>
        </c:manualLayout>
      </c:layou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Name 1</c:v>
                </c:pt>
              </c:strCache>
            </c:strRef>
          </c:tx>
          <c:spPr>
            <a:ln w="38100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38100">
                <a:solidFill>
                  <a:schemeClr val="accent3"/>
                </a:solidFill>
              </a:ln>
              <a:effectLst/>
            </c:spPr>
          </c:marker>
          <c:cat>
            <c:strRef>
              <c:f>Sheet1!$A$2:$A$7</c:f>
              <c:strCache>
                <c:ptCount val="6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April</c:v>
                </c:pt>
                <c:pt idx="4">
                  <c:v>May</c:v>
                </c:pt>
                <c:pt idx="5">
                  <c:v>Jun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105</c:v>
                </c:pt>
                <c:pt idx="1">
                  <c:v>125</c:v>
                </c:pt>
                <c:pt idx="2">
                  <c:v>165</c:v>
                </c:pt>
                <c:pt idx="3">
                  <c:v>225</c:v>
                </c:pt>
                <c:pt idx="4">
                  <c:v>465</c:v>
                </c:pt>
                <c:pt idx="5">
                  <c:v>299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4574-4766-938A-DD8E06AD1F6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Name 2</c:v>
                </c:pt>
              </c:strCache>
            </c:strRef>
          </c:tx>
          <c:spPr>
            <a:ln w="38100" cap="rnd">
              <a:solidFill>
                <a:schemeClr val="accent5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38100">
                <a:solidFill>
                  <a:schemeClr val="accent5"/>
                </a:solidFill>
              </a:ln>
              <a:effectLst/>
            </c:spPr>
          </c:marker>
          <c:cat>
            <c:strRef>
              <c:f>Sheet1!$A$2:$A$7</c:f>
              <c:strCache>
                <c:ptCount val="6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April</c:v>
                </c:pt>
                <c:pt idx="4">
                  <c:v>May</c:v>
                </c:pt>
                <c:pt idx="5">
                  <c:v>Jun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500</c:v>
                </c:pt>
                <c:pt idx="1">
                  <c:v>420</c:v>
                </c:pt>
                <c:pt idx="2">
                  <c:v>410</c:v>
                </c:pt>
                <c:pt idx="3">
                  <c:v>405</c:v>
                </c:pt>
                <c:pt idx="4">
                  <c:v>200</c:v>
                </c:pt>
                <c:pt idx="5">
                  <c:v>575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4574-4766-938A-DD8E06AD1F6A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Name 3</c:v>
                </c:pt>
              </c:strCache>
            </c:strRef>
          </c:tx>
          <c:spPr>
            <a:ln w="38100" cap="rnd">
              <a:solidFill>
                <a:schemeClr val="accent4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38100">
                <a:solidFill>
                  <a:schemeClr val="accent4"/>
                </a:solidFill>
              </a:ln>
              <a:effectLst/>
            </c:spPr>
          </c:marker>
          <c:cat>
            <c:strRef>
              <c:f>Sheet1!$A$2:$A$7</c:f>
              <c:strCache>
                <c:ptCount val="6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April</c:v>
                </c:pt>
                <c:pt idx="4">
                  <c:v>May</c:v>
                </c:pt>
                <c:pt idx="5">
                  <c:v>Jun</c:v>
                </c:pt>
              </c:strCache>
            </c:strRef>
          </c:cat>
          <c:val>
            <c:numRef>
              <c:f>Sheet1!$D$2:$D$7</c:f>
              <c:numCache>
                <c:formatCode>General</c:formatCode>
                <c:ptCount val="6"/>
                <c:pt idx="0">
                  <c:v>300</c:v>
                </c:pt>
                <c:pt idx="1">
                  <c:v>150</c:v>
                </c:pt>
                <c:pt idx="2">
                  <c:v>400</c:v>
                </c:pt>
                <c:pt idx="3">
                  <c:v>700</c:v>
                </c:pt>
                <c:pt idx="4">
                  <c:v>600</c:v>
                </c:pt>
                <c:pt idx="5">
                  <c:v>500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4574-4766-938A-DD8E06AD1F6A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Column2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38100">
                <a:solidFill>
                  <a:schemeClr val="accent2"/>
                </a:solidFill>
              </a:ln>
              <a:effectLst/>
            </c:spPr>
          </c:marker>
          <c:cat>
            <c:strRef>
              <c:f>Sheet1!$A$2:$A$7</c:f>
              <c:strCache>
                <c:ptCount val="6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April</c:v>
                </c:pt>
                <c:pt idx="4">
                  <c:v>May</c:v>
                </c:pt>
                <c:pt idx="5">
                  <c:v>Jun</c:v>
                </c:pt>
              </c:strCache>
            </c:strRef>
          </c:cat>
          <c:val>
            <c:numRef>
              <c:f>Sheet1!$E$2:$E$7</c:f>
              <c:numCache>
                <c:formatCode>General</c:formatCode>
                <c:ptCount val="6"/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4574-4766-938A-DD8E06AD1F6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401243344"/>
        <c:axId val="1401248784"/>
      </c:lineChart>
      <c:catAx>
        <c:axId val="1401243344"/>
        <c:scaling>
          <c:orientation val="minMax"/>
        </c:scaling>
        <c:delete val="0"/>
        <c:axPos val="b"/>
        <c:majorGridlines>
          <c:spPr>
            <a:ln w="6350" cap="flat" cmpd="sng" algn="ctr">
              <a:solidFill>
                <a:schemeClr val="bg1">
                  <a:lumMod val="95000"/>
                </a:schemeClr>
              </a:solidFill>
              <a:round/>
            </a:ln>
            <a:effectLst/>
          </c:spPr>
        </c:majorGridlines>
        <c:numFmt formatCode="General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Calibri" panose="020F0502020204030204" pitchFamily="34" charset="0"/>
              </a:defRPr>
            </a:pPr>
            <a:endParaRPr lang="id-ID"/>
          </a:p>
        </c:txPr>
        <c:crossAx val="1401248784"/>
        <c:crosses val="autoZero"/>
        <c:auto val="1"/>
        <c:lblAlgn val="ctr"/>
        <c:lblOffset val="100"/>
        <c:noMultiLvlLbl val="0"/>
      </c:catAx>
      <c:valAx>
        <c:axId val="1401248784"/>
        <c:scaling>
          <c:orientation val="minMax"/>
        </c:scaling>
        <c:delete val="0"/>
        <c:axPos val="l"/>
        <c:majorGridlines>
          <c:spPr>
            <a:ln w="6350" cap="flat" cmpd="sng" algn="ctr">
              <a:solidFill>
                <a:schemeClr val="bg1">
                  <a:lumMod val="9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Calibri" panose="020F0502020204030204" pitchFamily="34" charset="0"/>
              </a:defRPr>
            </a:pPr>
            <a:endParaRPr lang="id-ID"/>
          </a:p>
        </c:txPr>
        <c:crossAx val="1401243344"/>
        <c:crosses val="autoZero"/>
        <c:crossBetween val="between"/>
      </c:valAx>
      <c:spPr>
        <a:noFill/>
        <a:ln w="6350">
          <a:solidFill>
            <a:schemeClr val="bg1">
              <a:lumMod val="95000"/>
            </a:schemeClr>
          </a:solidFill>
        </a:ln>
        <a:effectLst/>
      </c:spPr>
    </c:plotArea>
    <c:legend>
      <c:legendPos val="b"/>
      <c:layout>
        <c:manualLayout>
          <c:xMode val="edge"/>
          <c:yMode val="edge"/>
          <c:x val="4.7682775305560574E-2"/>
          <c:y val="0.90694348532308378"/>
          <c:w val="0.9"/>
          <c:h val="5.8448426223247044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Calibri" panose="020F0502020204030204" pitchFamily="34" charset="0"/>
              <a:ea typeface="+mn-ea"/>
              <a:cs typeface="Calibri" panose="020F0502020204030204" pitchFamily="34" charset="0"/>
            </a:defRPr>
          </a:pPr>
          <a:endParaRPr lang="id-ID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  <a:latin typeface="Calibri" panose="020F0502020204030204" pitchFamily="34" charset="0"/>
          <a:cs typeface="Calibri" panose="020F0502020204030204" pitchFamily="34" charset="0"/>
        </a:defRPr>
      </a:pPr>
      <a:endParaRPr lang="id-ID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171080-95C3-4AAD-94DE-6574FBAAC1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47052C5-BD66-40AF-96AF-6ED207BF3D4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FBA90E-D427-4516-8FFE-B48963DB18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7900A-F7E7-4BC9-9E00-63CDE9113A36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71F99F-C0C6-413C-9206-4C62D260A3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0DAB23-A269-4CC8-9911-A42FB1713E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AF160-FE0A-4782-A5FB-CCD49D205D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9651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2D4C72F0-F735-459E-B14C-637D762063E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DEEBC90-BF0F-45D3-BD13-1F478108A78D}"/>
              </a:ext>
            </a:extLst>
          </p:cNvPr>
          <p:cNvSpPr/>
          <p:nvPr userDrawn="1"/>
        </p:nvSpPr>
        <p:spPr>
          <a:xfrm>
            <a:off x="1761803" y="3306926"/>
            <a:ext cx="2769254" cy="355107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6A913112-A298-4ED0-B8CC-CDD7423FC41F}"/>
              </a:ext>
            </a:extLst>
          </p:cNvPr>
          <p:cNvSpPr/>
          <p:nvPr userDrawn="1"/>
        </p:nvSpPr>
        <p:spPr>
          <a:xfrm>
            <a:off x="939626" y="2014456"/>
            <a:ext cx="2045751" cy="2919663"/>
          </a:xfrm>
          <a:prstGeom prst="rect">
            <a:avLst/>
          </a:prstGeom>
          <a:solidFill>
            <a:schemeClr val="accent4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245D23A-12B7-46E4-8C24-D3DCF4A5B76C}"/>
              </a:ext>
            </a:extLst>
          </p:cNvPr>
          <p:cNvSpPr/>
          <p:nvPr userDrawn="1"/>
        </p:nvSpPr>
        <p:spPr>
          <a:xfrm>
            <a:off x="3849690" y="2800578"/>
            <a:ext cx="2045751" cy="2919663"/>
          </a:xfrm>
          <a:prstGeom prst="rect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55D9BD6-4CA8-4CF2-BAF8-A2AFA5F8B4C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56374" y="2305133"/>
            <a:ext cx="2036656" cy="2917684"/>
          </a:xfrm>
          <a:custGeom>
            <a:avLst/>
            <a:gdLst>
              <a:gd name="connsiteX0" fmla="*/ 0 w 2036656"/>
              <a:gd name="connsiteY0" fmla="*/ 0 h 2917684"/>
              <a:gd name="connsiteX1" fmla="*/ 2036656 w 2036656"/>
              <a:gd name="connsiteY1" fmla="*/ 0 h 2917684"/>
              <a:gd name="connsiteX2" fmla="*/ 2036656 w 2036656"/>
              <a:gd name="connsiteY2" fmla="*/ 2917684 h 2917684"/>
              <a:gd name="connsiteX3" fmla="*/ 0 w 2036656"/>
              <a:gd name="connsiteY3" fmla="*/ 2917684 h 29176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6656" h="2917684">
                <a:moveTo>
                  <a:pt x="0" y="0"/>
                </a:moveTo>
                <a:lnTo>
                  <a:pt x="2036656" y="0"/>
                </a:lnTo>
                <a:lnTo>
                  <a:pt x="2036656" y="2917684"/>
                </a:lnTo>
                <a:lnTo>
                  <a:pt x="0" y="291768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5B7CA4A2-6CAA-4F13-9BDA-7714CAACC59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166438" y="3091255"/>
            <a:ext cx="2036656" cy="2917684"/>
          </a:xfrm>
          <a:custGeom>
            <a:avLst/>
            <a:gdLst>
              <a:gd name="connsiteX0" fmla="*/ 0 w 2036656"/>
              <a:gd name="connsiteY0" fmla="*/ 0 h 2917684"/>
              <a:gd name="connsiteX1" fmla="*/ 2036656 w 2036656"/>
              <a:gd name="connsiteY1" fmla="*/ 0 h 2917684"/>
              <a:gd name="connsiteX2" fmla="*/ 2036656 w 2036656"/>
              <a:gd name="connsiteY2" fmla="*/ 2917684 h 2917684"/>
              <a:gd name="connsiteX3" fmla="*/ 0 w 2036656"/>
              <a:gd name="connsiteY3" fmla="*/ 2917684 h 29176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6656" h="2917684">
                <a:moveTo>
                  <a:pt x="0" y="0"/>
                </a:moveTo>
                <a:lnTo>
                  <a:pt x="2036656" y="0"/>
                </a:lnTo>
                <a:lnTo>
                  <a:pt x="2036656" y="2917684"/>
                </a:lnTo>
                <a:lnTo>
                  <a:pt x="0" y="291768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0814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9C6D162-F0CF-4F71-8E61-79833FB29BD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3DDCAD8-1A6C-40E1-896E-BA9C7F28A591}"/>
              </a:ext>
            </a:extLst>
          </p:cNvPr>
          <p:cNvSpPr/>
          <p:nvPr userDrawn="1"/>
        </p:nvSpPr>
        <p:spPr>
          <a:xfrm>
            <a:off x="3335851" y="1556"/>
            <a:ext cx="1950903" cy="288135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34D4E14F-9487-4905-8D38-BCB5F826D751}"/>
              </a:ext>
            </a:extLst>
          </p:cNvPr>
          <p:cNvSpPr/>
          <p:nvPr userDrawn="1"/>
        </p:nvSpPr>
        <p:spPr>
          <a:xfrm rot="16200000">
            <a:off x="3085077" y="1359300"/>
            <a:ext cx="2149160" cy="3067247"/>
          </a:xfrm>
          <a:prstGeom prst="rect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A0F8D32-7429-4A4E-9F1F-AE618C1D1A74}"/>
              </a:ext>
            </a:extLst>
          </p:cNvPr>
          <p:cNvSpPr/>
          <p:nvPr userDrawn="1"/>
        </p:nvSpPr>
        <p:spPr>
          <a:xfrm>
            <a:off x="7156392" y="0"/>
            <a:ext cx="1950903" cy="288135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F20854B-CE4D-493D-BEA1-C74CC9140CBC}"/>
              </a:ext>
            </a:extLst>
          </p:cNvPr>
          <p:cNvSpPr/>
          <p:nvPr userDrawn="1"/>
        </p:nvSpPr>
        <p:spPr>
          <a:xfrm rot="16200000">
            <a:off x="6905618" y="1357744"/>
            <a:ext cx="2149160" cy="3067247"/>
          </a:xfrm>
          <a:prstGeom prst="rect">
            <a:avLst/>
          </a:prstGeom>
          <a:solidFill>
            <a:schemeClr val="accent2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599D0226-0DF6-4754-B480-D616A95D47F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939134" y="1485585"/>
            <a:ext cx="3057436" cy="2147603"/>
          </a:xfrm>
          <a:custGeom>
            <a:avLst/>
            <a:gdLst>
              <a:gd name="connsiteX0" fmla="*/ 0 w 3057436"/>
              <a:gd name="connsiteY0" fmla="*/ 0 h 2147603"/>
              <a:gd name="connsiteX1" fmla="*/ 3057436 w 3057436"/>
              <a:gd name="connsiteY1" fmla="*/ 0 h 2147603"/>
              <a:gd name="connsiteX2" fmla="*/ 3057436 w 3057436"/>
              <a:gd name="connsiteY2" fmla="*/ 2147603 h 2147603"/>
              <a:gd name="connsiteX3" fmla="*/ 0 w 3057436"/>
              <a:gd name="connsiteY3" fmla="*/ 2147603 h 21476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57436" h="2147603">
                <a:moveTo>
                  <a:pt x="0" y="0"/>
                </a:moveTo>
                <a:lnTo>
                  <a:pt x="3057436" y="0"/>
                </a:lnTo>
                <a:lnTo>
                  <a:pt x="3057436" y="2147603"/>
                </a:lnTo>
                <a:lnTo>
                  <a:pt x="0" y="214760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904994EC-F185-44E5-996B-F7C02990710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759675" y="1484029"/>
            <a:ext cx="3057436" cy="2147603"/>
          </a:xfrm>
          <a:custGeom>
            <a:avLst/>
            <a:gdLst>
              <a:gd name="connsiteX0" fmla="*/ 0 w 3057436"/>
              <a:gd name="connsiteY0" fmla="*/ 0 h 2147603"/>
              <a:gd name="connsiteX1" fmla="*/ 3057436 w 3057436"/>
              <a:gd name="connsiteY1" fmla="*/ 0 h 2147603"/>
              <a:gd name="connsiteX2" fmla="*/ 3057436 w 3057436"/>
              <a:gd name="connsiteY2" fmla="*/ 2147603 h 2147603"/>
              <a:gd name="connsiteX3" fmla="*/ 0 w 3057436"/>
              <a:gd name="connsiteY3" fmla="*/ 2147603 h 21476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57436" h="2147603">
                <a:moveTo>
                  <a:pt x="0" y="0"/>
                </a:moveTo>
                <a:lnTo>
                  <a:pt x="3057436" y="0"/>
                </a:lnTo>
                <a:lnTo>
                  <a:pt x="3057436" y="2147603"/>
                </a:lnTo>
                <a:lnTo>
                  <a:pt x="0" y="214760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89462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690231FA-76BD-4E97-AE4A-03A60AC6CA21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655248C2-0026-4DC9-BA79-C0E10013BCC0}"/>
              </a:ext>
            </a:extLst>
          </p:cNvPr>
          <p:cNvSpPr/>
          <p:nvPr userDrawn="1"/>
        </p:nvSpPr>
        <p:spPr>
          <a:xfrm>
            <a:off x="6907078" y="-7316"/>
            <a:ext cx="1522452" cy="53812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8A2F261-1EB0-45D1-9B82-C8CAB06C0DF8}"/>
              </a:ext>
            </a:extLst>
          </p:cNvPr>
          <p:cNvSpPr/>
          <p:nvPr userDrawn="1"/>
        </p:nvSpPr>
        <p:spPr>
          <a:xfrm>
            <a:off x="8732305" y="1683259"/>
            <a:ext cx="1522452" cy="5174741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FCB9DF2-F3CE-484D-A117-12CD1435472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758228" y="2361881"/>
            <a:ext cx="4377102" cy="3057976"/>
          </a:xfrm>
          <a:custGeom>
            <a:avLst/>
            <a:gdLst>
              <a:gd name="connsiteX0" fmla="*/ 0 w 4377102"/>
              <a:gd name="connsiteY0" fmla="*/ 0 h 3057976"/>
              <a:gd name="connsiteX1" fmla="*/ 4377102 w 4377102"/>
              <a:gd name="connsiteY1" fmla="*/ 0 h 3057976"/>
              <a:gd name="connsiteX2" fmla="*/ 4377102 w 4377102"/>
              <a:gd name="connsiteY2" fmla="*/ 3057976 h 3057976"/>
              <a:gd name="connsiteX3" fmla="*/ 0 w 4377102"/>
              <a:gd name="connsiteY3" fmla="*/ 3057976 h 30579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77102" h="3057976">
                <a:moveTo>
                  <a:pt x="0" y="0"/>
                </a:moveTo>
                <a:lnTo>
                  <a:pt x="4377102" y="0"/>
                </a:lnTo>
                <a:lnTo>
                  <a:pt x="4377102" y="3057976"/>
                </a:lnTo>
                <a:lnTo>
                  <a:pt x="0" y="305797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86828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CD0EA775-A47A-4F50-9ADF-4B4658425873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E1722D0-09B3-4684-A895-04CEE40D2927}"/>
              </a:ext>
            </a:extLst>
          </p:cNvPr>
          <p:cNvSpPr/>
          <p:nvPr userDrawn="1"/>
        </p:nvSpPr>
        <p:spPr>
          <a:xfrm>
            <a:off x="6097" y="548664"/>
            <a:ext cx="3027316" cy="5760671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E41933E9-8AFF-4C52-A689-01727F1E7033}"/>
              </a:ext>
            </a:extLst>
          </p:cNvPr>
          <p:cNvSpPr/>
          <p:nvPr userDrawn="1"/>
        </p:nvSpPr>
        <p:spPr>
          <a:xfrm>
            <a:off x="465065" y="203199"/>
            <a:ext cx="4066972" cy="4066972"/>
          </a:xfrm>
          <a:prstGeom prst="ellipse">
            <a:avLst/>
          </a:prstGeom>
          <a:solidFill>
            <a:schemeClr val="accent1"/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F5C6F651-53AA-469C-B498-15CB057921A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915157" y="979372"/>
            <a:ext cx="1666372" cy="2385198"/>
          </a:xfrm>
          <a:custGeom>
            <a:avLst/>
            <a:gdLst>
              <a:gd name="connsiteX0" fmla="*/ 0 w 1666372"/>
              <a:gd name="connsiteY0" fmla="*/ 0 h 2385198"/>
              <a:gd name="connsiteX1" fmla="*/ 1666372 w 1666372"/>
              <a:gd name="connsiteY1" fmla="*/ 0 h 2385198"/>
              <a:gd name="connsiteX2" fmla="*/ 1666372 w 1666372"/>
              <a:gd name="connsiteY2" fmla="*/ 2385198 h 2385198"/>
              <a:gd name="connsiteX3" fmla="*/ 0 w 1666372"/>
              <a:gd name="connsiteY3" fmla="*/ 2385198 h 2385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66372" h="2385198">
                <a:moveTo>
                  <a:pt x="0" y="0"/>
                </a:moveTo>
                <a:lnTo>
                  <a:pt x="1666372" y="0"/>
                </a:lnTo>
                <a:lnTo>
                  <a:pt x="1666372" y="2385198"/>
                </a:lnTo>
                <a:lnTo>
                  <a:pt x="0" y="238519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DAF619DE-0D8E-4BD2-A5C3-694D02E1A89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582914" y="3794709"/>
            <a:ext cx="1666372" cy="2385198"/>
          </a:xfrm>
          <a:custGeom>
            <a:avLst/>
            <a:gdLst>
              <a:gd name="connsiteX0" fmla="*/ 0 w 1666372"/>
              <a:gd name="connsiteY0" fmla="*/ 0 h 2385198"/>
              <a:gd name="connsiteX1" fmla="*/ 1666372 w 1666372"/>
              <a:gd name="connsiteY1" fmla="*/ 0 h 2385198"/>
              <a:gd name="connsiteX2" fmla="*/ 1666372 w 1666372"/>
              <a:gd name="connsiteY2" fmla="*/ 2385198 h 2385198"/>
              <a:gd name="connsiteX3" fmla="*/ 0 w 1666372"/>
              <a:gd name="connsiteY3" fmla="*/ 2385198 h 23851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66372" h="2385198">
                <a:moveTo>
                  <a:pt x="0" y="0"/>
                </a:moveTo>
                <a:lnTo>
                  <a:pt x="1666372" y="0"/>
                </a:lnTo>
                <a:lnTo>
                  <a:pt x="1666372" y="2385198"/>
                </a:lnTo>
                <a:lnTo>
                  <a:pt x="0" y="238519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13730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BDBD5B51-A8AB-4949-8B87-AA44FA2D5F4B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D3A2574-9C26-4878-B819-4CE7EC7427E0}"/>
              </a:ext>
            </a:extLst>
          </p:cNvPr>
          <p:cNvSpPr/>
          <p:nvPr userDrawn="1"/>
        </p:nvSpPr>
        <p:spPr>
          <a:xfrm>
            <a:off x="8552762" y="1561598"/>
            <a:ext cx="1000214" cy="3445268"/>
          </a:xfrm>
          <a:prstGeom prst="rect">
            <a:avLst/>
          </a:prstGeom>
          <a:solidFill>
            <a:schemeClr val="accent4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775241F5-8B00-4F8D-9EF1-1629234D4087}"/>
              </a:ext>
            </a:extLst>
          </p:cNvPr>
          <p:cNvSpPr/>
          <p:nvPr userDrawn="1"/>
        </p:nvSpPr>
        <p:spPr>
          <a:xfrm>
            <a:off x="7254785" y="1561598"/>
            <a:ext cx="1000214" cy="3445268"/>
          </a:xfrm>
          <a:prstGeom prst="rect">
            <a:avLst/>
          </a:prstGeom>
          <a:solidFill>
            <a:schemeClr val="accent2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18D64B-2A2D-43E9-AECF-B0952F17BF21}"/>
              </a:ext>
            </a:extLst>
          </p:cNvPr>
          <p:cNvSpPr/>
          <p:nvPr userDrawn="1"/>
        </p:nvSpPr>
        <p:spPr>
          <a:xfrm>
            <a:off x="9964983" y="1561598"/>
            <a:ext cx="1000214" cy="3445268"/>
          </a:xfrm>
          <a:prstGeom prst="rect">
            <a:avLst/>
          </a:prstGeom>
          <a:solidFill>
            <a:schemeClr val="accent3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00149B2D-0360-414B-B4C7-2D3A64ED533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409650" y="1904604"/>
            <a:ext cx="995767" cy="3442934"/>
          </a:xfrm>
          <a:custGeom>
            <a:avLst/>
            <a:gdLst>
              <a:gd name="connsiteX0" fmla="*/ 0 w 995767"/>
              <a:gd name="connsiteY0" fmla="*/ 0 h 3442934"/>
              <a:gd name="connsiteX1" fmla="*/ 995767 w 995767"/>
              <a:gd name="connsiteY1" fmla="*/ 0 h 3442934"/>
              <a:gd name="connsiteX2" fmla="*/ 995767 w 995767"/>
              <a:gd name="connsiteY2" fmla="*/ 3442934 h 3442934"/>
              <a:gd name="connsiteX3" fmla="*/ 0 w 995767"/>
              <a:gd name="connsiteY3" fmla="*/ 3442934 h 34429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5767" h="3442934">
                <a:moveTo>
                  <a:pt x="0" y="0"/>
                </a:moveTo>
                <a:lnTo>
                  <a:pt x="995767" y="0"/>
                </a:lnTo>
                <a:lnTo>
                  <a:pt x="995767" y="3442934"/>
                </a:lnTo>
                <a:lnTo>
                  <a:pt x="0" y="344293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132247D4-3FAE-4E8B-8A45-E37D3F6FE28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707627" y="1904604"/>
            <a:ext cx="995767" cy="3442934"/>
          </a:xfrm>
          <a:custGeom>
            <a:avLst/>
            <a:gdLst>
              <a:gd name="connsiteX0" fmla="*/ 0 w 995767"/>
              <a:gd name="connsiteY0" fmla="*/ 0 h 3442934"/>
              <a:gd name="connsiteX1" fmla="*/ 995767 w 995767"/>
              <a:gd name="connsiteY1" fmla="*/ 0 h 3442934"/>
              <a:gd name="connsiteX2" fmla="*/ 995767 w 995767"/>
              <a:gd name="connsiteY2" fmla="*/ 3442934 h 3442934"/>
              <a:gd name="connsiteX3" fmla="*/ 0 w 995767"/>
              <a:gd name="connsiteY3" fmla="*/ 3442934 h 34429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5767" h="3442934">
                <a:moveTo>
                  <a:pt x="0" y="0"/>
                </a:moveTo>
                <a:lnTo>
                  <a:pt x="995767" y="0"/>
                </a:lnTo>
                <a:lnTo>
                  <a:pt x="995767" y="3442934"/>
                </a:lnTo>
                <a:lnTo>
                  <a:pt x="0" y="344293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6594B7E5-D901-428C-BF29-226806FCE54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0119848" y="1904604"/>
            <a:ext cx="995767" cy="3442934"/>
          </a:xfrm>
          <a:custGeom>
            <a:avLst/>
            <a:gdLst>
              <a:gd name="connsiteX0" fmla="*/ 0 w 995767"/>
              <a:gd name="connsiteY0" fmla="*/ 0 h 3442934"/>
              <a:gd name="connsiteX1" fmla="*/ 995767 w 995767"/>
              <a:gd name="connsiteY1" fmla="*/ 0 h 3442934"/>
              <a:gd name="connsiteX2" fmla="*/ 995767 w 995767"/>
              <a:gd name="connsiteY2" fmla="*/ 3442934 h 3442934"/>
              <a:gd name="connsiteX3" fmla="*/ 0 w 995767"/>
              <a:gd name="connsiteY3" fmla="*/ 3442934 h 34429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5767" h="3442934">
                <a:moveTo>
                  <a:pt x="0" y="0"/>
                </a:moveTo>
                <a:lnTo>
                  <a:pt x="995767" y="0"/>
                </a:lnTo>
                <a:lnTo>
                  <a:pt x="995767" y="3442934"/>
                </a:lnTo>
                <a:lnTo>
                  <a:pt x="0" y="344293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795998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8ED9A16-0461-45AC-A1BC-D13F12196553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739ADEB1-59A1-478B-A8FA-BDCBCA7A6F10}"/>
              </a:ext>
            </a:extLst>
          </p:cNvPr>
          <p:cNvSpPr/>
          <p:nvPr userDrawn="1"/>
        </p:nvSpPr>
        <p:spPr>
          <a:xfrm>
            <a:off x="2447604" y="0"/>
            <a:ext cx="2769254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905F98D-7144-4F8D-98A0-F3408C08B14F}"/>
              </a:ext>
            </a:extLst>
          </p:cNvPr>
          <p:cNvSpPr/>
          <p:nvPr userDrawn="1"/>
        </p:nvSpPr>
        <p:spPr>
          <a:xfrm rot="16200000">
            <a:off x="2447819" y="412947"/>
            <a:ext cx="2485228" cy="3546878"/>
          </a:xfrm>
          <a:prstGeom prst="rect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97B215D-1CCC-4A62-BED8-30903DED0620}"/>
              </a:ext>
            </a:extLst>
          </p:cNvPr>
          <p:cNvSpPr/>
          <p:nvPr userDrawn="1"/>
        </p:nvSpPr>
        <p:spPr>
          <a:xfrm rot="16200000">
            <a:off x="2546466" y="3421748"/>
            <a:ext cx="2485228" cy="3546878"/>
          </a:xfrm>
          <a:prstGeom prst="rect">
            <a:avLst/>
          </a:prstGeom>
          <a:solidFill>
            <a:schemeClr val="accent4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3F5B6ABC-B66E-482B-983E-8C215224E22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279055" y="558979"/>
            <a:ext cx="3535533" cy="2483427"/>
          </a:xfrm>
          <a:custGeom>
            <a:avLst/>
            <a:gdLst>
              <a:gd name="connsiteX0" fmla="*/ 0 w 3535533"/>
              <a:gd name="connsiteY0" fmla="*/ 0 h 2483427"/>
              <a:gd name="connsiteX1" fmla="*/ 3535533 w 3535533"/>
              <a:gd name="connsiteY1" fmla="*/ 0 h 2483427"/>
              <a:gd name="connsiteX2" fmla="*/ 3535533 w 3535533"/>
              <a:gd name="connsiteY2" fmla="*/ 2483427 h 2483427"/>
              <a:gd name="connsiteX3" fmla="*/ 0 w 3535533"/>
              <a:gd name="connsiteY3" fmla="*/ 2483427 h 24834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5533" h="2483427">
                <a:moveTo>
                  <a:pt x="0" y="0"/>
                </a:moveTo>
                <a:lnTo>
                  <a:pt x="3535533" y="0"/>
                </a:lnTo>
                <a:lnTo>
                  <a:pt x="3535533" y="2483427"/>
                </a:lnTo>
                <a:lnTo>
                  <a:pt x="0" y="248342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AA51934F-E60E-47F6-BE43-A14609955AA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377702" y="3567780"/>
            <a:ext cx="3535533" cy="2483427"/>
          </a:xfrm>
          <a:custGeom>
            <a:avLst/>
            <a:gdLst>
              <a:gd name="connsiteX0" fmla="*/ 0 w 3535533"/>
              <a:gd name="connsiteY0" fmla="*/ 0 h 2483427"/>
              <a:gd name="connsiteX1" fmla="*/ 3535533 w 3535533"/>
              <a:gd name="connsiteY1" fmla="*/ 0 h 2483427"/>
              <a:gd name="connsiteX2" fmla="*/ 3535533 w 3535533"/>
              <a:gd name="connsiteY2" fmla="*/ 2483427 h 2483427"/>
              <a:gd name="connsiteX3" fmla="*/ 0 w 3535533"/>
              <a:gd name="connsiteY3" fmla="*/ 2483427 h 24834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5533" h="2483427">
                <a:moveTo>
                  <a:pt x="0" y="0"/>
                </a:moveTo>
                <a:lnTo>
                  <a:pt x="3535533" y="0"/>
                </a:lnTo>
                <a:lnTo>
                  <a:pt x="3535533" y="2483427"/>
                </a:lnTo>
                <a:lnTo>
                  <a:pt x="0" y="248342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09997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16E23521-3517-4D39-93BF-2576FCABE9D5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69AE420-6A02-48EF-90AC-8768B587A070}"/>
              </a:ext>
            </a:extLst>
          </p:cNvPr>
          <p:cNvSpPr/>
          <p:nvPr userDrawn="1"/>
        </p:nvSpPr>
        <p:spPr>
          <a:xfrm>
            <a:off x="8438012" y="455520"/>
            <a:ext cx="3027316" cy="5760671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F626B16-4F02-4F3C-B585-DD9DB98507B8}"/>
              </a:ext>
            </a:extLst>
          </p:cNvPr>
          <p:cNvSpPr/>
          <p:nvPr userDrawn="1"/>
        </p:nvSpPr>
        <p:spPr>
          <a:xfrm>
            <a:off x="6766039" y="1464990"/>
            <a:ext cx="4066972" cy="4066972"/>
          </a:xfrm>
          <a:prstGeom prst="ellipse">
            <a:avLst/>
          </a:prstGeom>
          <a:solidFill>
            <a:schemeClr val="accent1"/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8BC5261-CF1E-45BB-837F-E5C53FE386B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074299" y="1223149"/>
            <a:ext cx="3113689" cy="4456848"/>
          </a:xfrm>
          <a:custGeom>
            <a:avLst/>
            <a:gdLst>
              <a:gd name="connsiteX0" fmla="*/ 0 w 3113689"/>
              <a:gd name="connsiteY0" fmla="*/ 0 h 4456848"/>
              <a:gd name="connsiteX1" fmla="*/ 3113689 w 3113689"/>
              <a:gd name="connsiteY1" fmla="*/ 0 h 4456848"/>
              <a:gd name="connsiteX2" fmla="*/ 3113689 w 3113689"/>
              <a:gd name="connsiteY2" fmla="*/ 4456848 h 4456848"/>
              <a:gd name="connsiteX3" fmla="*/ 0 w 3113689"/>
              <a:gd name="connsiteY3" fmla="*/ 4456848 h 44568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3689" h="4456848">
                <a:moveTo>
                  <a:pt x="0" y="0"/>
                </a:moveTo>
                <a:lnTo>
                  <a:pt x="3113689" y="0"/>
                </a:lnTo>
                <a:lnTo>
                  <a:pt x="3113689" y="4456848"/>
                </a:lnTo>
                <a:lnTo>
                  <a:pt x="0" y="445684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828483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004DA034-E37C-445F-BB41-30D500663CC1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48346C9-BF4F-44C8-9E97-5D925304D643}"/>
              </a:ext>
            </a:extLst>
          </p:cNvPr>
          <p:cNvSpPr/>
          <p:nvPr userDrawn="1"/>
        </p:nvSpPr>
        <p:spPr>
          <a:xfrm>
            <a:off x="6097" y="928048"/>
            <a:ext cx="3027316" cy="53812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FA2726E6-2176-4FD4-A3B7-2B741C3204C4}"/>
              </a:ext>
            </a:extLst>
          </p:cNvPr>
          <p:cNvSpPr/>
          <p:nvPr userDrawn="1"/>
        </p:nvSpPr>
        <p:spPr>
          <a:xfrm>
            <a:off x="1106913" y="1593034"/>
            <a:ext cx="4066972" cy="4066972"/>
          </a:xfrm>
          <a:prstGeom prst="ellipse">
            <a:avLst/>
          </a:prstGeom>
          <a:solidFill>
            <a:schemeClr val="accent1"/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6E84541-DF35-40F4-B166-81785E1859D5}"/>
              </a:ext>
            </a:extLst>
          </p:cNvPr>
          <p:cNvSpPr/>
          <p:nvPr userDrawn="1"/>
        </p:nvSpPr>
        <p:spPr>
          <a:xfrm rot="16200000">
            <a:off x="2356505" y="1934933"/>
            <a:ext cx="2798082" cy="3757436"/>
          </a:xfrm>
          <a:prstGeom prst="rect">
            <a:avLst/>
          </a:prstGeom>
          <a:solidFill>
            <a:schemeClr val="accent4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1E71777D-2BD2-40C9-97D7-20B8225CAE9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260383" y="1981377"/>
            <a:ext cx="3745417" cy="2796055"/>
          </a:xfrm>
          <a:custGeom>
            <a:avLst/>
            <a:gdLst>
              <a:gd name="connsiteX0" fmla="*/ 0 w 3745417"/>
              <a:gd name="connsiteY0" fmla="*/ 0 h 2796055"/>
              <a:gd name="connsiteX1" fmla="*/ 3745417 w 3745417"/>
              <a:gd name="connsiteY1" fmla="*/ 0 h 2796055"/>
              <a:gd name="connsiteX2" fmla="*/ 3745417 w 3745417"/>
              <a:gd name="connsiteY2" fmla="*/ 2796055 h 2796055"/>
              <a:gd name="connsiteX3" fmla="*/ 0 w 3745417"/>
              <a:gd name="connsiteY3" fmla="*/ 2796055 h 27960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45417" h="2796055">
                <a:moveTo>
                  <a:pt x="0" y="0"/>
                </a:moveTo>
                <a:lnTo>
                  <a:pt x="3745417" y="0"/>
                </a:lnTo>
                <a:lnTo>
                  <a:pt x="3745417" y="2796055"/>
                </a:lnTo>
                <a:lnTo>
                  <a:pt x="0" y="2796055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96411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E124AB1B-7B53-48F3-8710-9B1CA532E881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C77D3BD-4B11-41B8-A1F0-6D369401389D}"/>
              </a:ext>
            </a:extLst>
          </p:cNvPr>
          <p:cNvSpPr/>
          <p:nvPr userDrawn="1"/>
        </p:nvSpPr>
        <p:spPr>
          <a:xfrm rot="5400000">
            <a:off x="4156182" y="3057256"/>
            <a:ext cx="1360968" cy="1942352"/>
          </a:xfrm>
          <a:prstGeom prst="rect">
            <a:avLst/>
          </a:prstGeom>
          <a:solidFill>
            <a:schemeClr val="accent2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AC9534B8-CB70-4436-93CA-CE30C83CA582}"/>
              </a:ext>
            </a:extLst>
          </p:cNvPr>
          <p:cNvSpPr/>
          <p:nvPr userDrawn="1"/>
        </p:nvSpPr>
        <p:spPr>
          <a:xfrm rot="5400000">
            <a:off x="1736801" y="3058242"/>
            <a:ext cx="1360968" cy="1942352"/>
          </a:xfrm>
          <a:prstGeom prst="rect">
            <a:avLst/>
          </a:prstGeom>
          <a:solidFill>
            <a:schemeClr val="accent3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675BC78-C6F1-4637-85EC-481F1E908A85}"/>
              </a:ext>
            </a:extLst>
          </p:cNvPr>
          <p:cNvSpPr/>
          <p:nvPr userDrawn="1"/>
        </p:nvSpPr>
        <p:spPr>
          <a:xfrm rot="5400000">
            <a:off x="6574709" y="3057255"/>
            <a:ext cx="1360968" cy="1942352"/>
          </a:xfrm>
          <a:prstGeom prst="rect">
            <a:avLst/>
          </a:prstGeom>
          <a:solidFill>
            <a:schemeClr val="accent4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ECDACF0-E14A-4420-9332-01A304158A8F}"/>
              </a:ext>
            </a:extLst>
          </p:cNvPr>
          <p:cNvSpPr/>
          <p:nvPr userDrawn="1"/>
        </p:nvSpPr>
        <p:spPr>
          <a:xfrm rot="5400000">
            <a:off x="8987023" y="3074726"/>
            <a:ext cx="1360968" cy="1942352"/>
          </a:xfrm>
          <a:prstGeom prst="rect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A0E6F9F-76AA-46B3-8C4D-0E93C2EBC98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54049" y="3560642"/>
            <a:ext cx="1936139" cy="1359982"/>
          </a:xfrm>
          <a:custGeom>
            <a:avLst/>
            <a:gdLst>
              <a:gd name="connsiteX0" fmla="*/ 0 w 1936139"/>
              <a:gd name="connsiteY0" fmla="*/ 0 h 1359982"/>
              <a:gd name="connsiteX1" fmla="*/ 1936139 w 1936139"/>
              <a:gd name="connsiteY1" fmla="*/ 0 h 1359982"/>
              <a:gd name="connsiteX2" fmla="*/ 1936139 w 1936139"/>
              <a:gd name="connsiteY2" fmla="*/ 1359982 h 1359982"/>
              <a:gd name="connsiteX3" fmla="*/ 0 w 1936139"/>
              <a:gd name="connsiteY3" fmla="*/ 1359982 h 13599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6139" h="1359982">
                <a:moveTo>
                  <a:pt x="0" y="0"/>
                </a:moveTo>
                <a:lnTo>
                  <a:pt x="1936139" y="0"/>
                </a:lnTo>
                <a:lnTo>
                  <a:pt x="1936139" y="1359982"/>
                </a:lnTo>
                <a:lnTo>
                  <a:pt x="0" y="135998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33764696-971D-4DD5-A8C6-04F35C752ED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673430" y="3559656"/>
            <a:ext cx="1936139" cy="1359982"/>
          </a:xfrm>
          <a:custGeom>
            <a:avLst/>
            <a:gdLst>
              <a:gd name="connsiteX0" fmla="*/ 0 w 1936139"/>
              <a:gd name="connsiteY0" fmla="*/ 0 h 1359982"/>
              <a:gd name="connsiteX1" fmla="*/ 1936139 w 1936139"/>
              <a:gd name="connsiteY1" fmla="*/ 0 h 1359982"/>
              <a:gd name="connsiteX2" fmla="*/ 1936139 w 1936139"/>
              <a:gd name="connsiteY2" fmla="*/ 1359982 h 1359982"/>
              <a:gd name="connsiteX3" fmla="*/ 0 w 1936139"/>
              <a:gd name="connsiteY3" fmla="*/ 1359982 h 13599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6139" h="1359982">
                <a:moveTo>
                  <a:pt x="0" y="0"/>
                </a:moveTo>
                <a:lnTo>
                  <a:pt x="1936139" y="0"/>
                </a:lnTo>
                <a:lnTo>
                  <a:pt x="1936139" y="1359982"/>
                </a:lnTo>
                <a:lnTo>
                  <a:pt x="0" y="135998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DF7EBB18-0E9D-47BC-8752-B8FFE8EAA90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091957" y="3559655"/>
            <a:ext cx="1936139" cy="1359982"/>
          </a:xfrm>
          <a:custGeom>
            <a:avLst/>
            <a:gdLst>
              <a:gd name="connsiteX0" fmla="*/ 0 w 1936139"/>
              <a:gd name="connsiteY0" fmla="*/ 0 h 1359982"/>
              <a:gd name="connsiteX1" fmla="*/ 1936139 w 1936139"/>
              <a:gd name="connsiteY1" fmla="*/ 0 h 1359982"/>
              <a:gd name="connsiteX2" fmla="*/ 1936139 w 1936139"/>
              <a:gd name="connsiteY2" fmla="*/ 1359982 h 1359982"/>
              <a:gd name="connsiteX3" fmla="*/ 0 w 1936139"/>
              <a:gd name="connsiteY3" fmla="*/ 1359982 h 13599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6139" h="1359982">
                <a:moveTo>
                  <a:pt x="0" y="0"/>
                </a:moveTo>
                <a:lnTo>
                  <a:pt x="1936139" y="0"/>
                </a:lnTo>
                <a:lnTo>
                  <a:pt x="1936139" y="1359982"/>
                </a:lnTo>
                <a:lnTo>
                  <a:pt x="0" y="135998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id="{6D6A9347-6075-460E-8F10-278BDE1AC49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8504271" y="3575317"/>
            <a:ext cx="1936139" cy="1359982"/>
          </a:xfrm>
          <a:custGeom>
            <a:avLst/>
            <a:gdLst>
              <a:gd name="connsiteX0" fmla="*/ 0 w 1936139"/>
              <a:gd name="connsiteY0" fmla="*/ 0 h 1359982"/>
              <a:gd name="connsiteX1" fmla="*/ 1936139 w 1936139"/>
              <a:gd name="connsiteY1" fmla="*/ 0 h 1359982"/>
              <a:gd name="connsiteX2" fmla="*/ 1936139 w 1936139"/>
              <a:gd name="connsiteY2" fmla="*/ 1359982 h 1359982"/>
              <a:gd name="connsiteX3" fmla="*/ 0 w 1936139"/>
              <a:gd name="connsiteY3" fmla="*/ 1359982 h 13599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6139" h="1359982">
                <a:moveTo>
                  <a:pt x="0" y="0"/>
                </a:moveTo>
                <a:lnTo>
                  <a:pt x="1936139" y="0"/>
                </a:lnTo>
                <a:lnTo>
                  <a:pt x="1936139" y="1359982"/>
                </a:lnTo>
                <a:lnTo>
                  <a:pt x="0" y="135998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35363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D8768736-3844-4D11-A566-583AA974F51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DCFDFFB-9CA0-4465-934C-124A00EBC350}"/>
              </a:ext>
            </a:extLst>
          </p:cNvPr>
          <p:cNvSpPr/>
          <p:nvPr userDrawn="1"/>
        </p:nvSpPr>
        <p:spPr>
          <a:xfrm rot="16200000">
            <a:off x="7315930" y="1081168"/>
            <a:ext cx="3113689" cy="4456848"/>
          </a:xfrm>
          <a:prstGeom prst="rect">
            <a:avLst/>
          </a:prstGeom>
          <a:solidFill>
            <a:schemeClr val="accent2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1C28B8B7-6BC8-4CD1-8C3C-49CD92E11280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6683742" y="1666133"/>
            <a:ext cx="4223403" cy="3799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blurRad="762000" dist="368300" sx="90000" sy="90000" algn="l" rotWithShape="0">
              <a:prstClr val="black">
                <a:alpha val="61000"/>
              </a:prstClr>
            </a:outerShdw>
          </a:effectLst>
        </p:spPr>
      </p:pic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41999B7-C872-4E0C-A79D-BC0B3621BEB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156139" y="2126533"/>
            <a:ext cx="3411940" cy="1831318"/>
          </a:xfrm>
          <a:custGeom>
            <a:avLst/>
            <a:gdLst>
              <a:gd name="connsiteX0" fmla="*/ 0 w 3411940"/>
              <a:gd name="connsiteY0" fmla="*/ 0 h 1831318"/>
              <a:gd name="connsiteX1" fmla="*/ 3411940 w 3411940"/>
              <a:gd name="connsiteY1" fmla="*/ 0 h 1831318"/>
              <a:gd name="connsiteX2" fmla="*/ 3411940 w 3411940"/>
              <a:gd name="connsiteY2" fmla="*/ 1831318 h 1831318"/>
              <a:gd name="connsiteX3" fmla="*/ 0 w 3411940"/>
              <a:gd name="connsiteY3" fmla="*/ 1831318 h 18313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11940" h="1831318">
                <a:moveTo>
                  <a:pt x="0" y="0"/>
                </a:moveTo>
                <a:lnTo>
                  <a:pt x="3411940" y="0"/>
                </a:lnTo>
                <a:lnTo>
                  <a:pt x="3411940" y="1831318"/>
                </a:lnTo>
                <a:lnTo>
                  <a:pt x="0" y="183131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76401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CD7650-5D8B-461E-8BEA-9F32D06F5A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C107EEE-2044-487F-BD4A-97071188B6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4A7D13-4F15-4847-B14F-DBFD84DF0B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7900A-F7E7-4BC9-9E00-63CDE9113A36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FE374C-4D95-4C68-908C-AEE75BF686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C0BE8B-371B-46BB-B333-000DC08063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AF160-FE0A-4782-A5FB-CCD49D205D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8123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EF9616D2-7646-4A61-B5F0-EE8B2D8F3807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DB13EFD-9AED-4AC0-8C49-693604DBFE65}"/>
              </a:ext>
            </a:extLst>
          </p:cNvPr>
          <p:cNvSpPr/>
          <p:nvPr userDrawn="1"/>
        </p:nvSpPr>
        <p:spPr>
          <a:xfrm>
            <a:off x="6097" y="-28971"/>
            <a:ext cx="3208376" cy="69159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4C0E2E66-DF08-40B1-8B57-C19A62D483C2}"/>
              </a:ext>
            </a:extLst>
          </p:cNvPr>
          <p:cNvSpPr/>
          <p:nvPr userDrawn="1"/>
        </p:nvSpPr>
        <p:spPr>
          <a:xfrm>
            <a:off x="859431" y="1112420"/>
            <a:ext cx="4690693" cy="4690693"/>
          </a:xfrm>
          <a:prstGeom prst="ellipse">
            <a:avLst/>
          </a:prstGeom>
          <a:solidFill>
            <a:schemeClr val="accent1"/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D2E37F68-FAE8-449A-99C6-23DFA84F00DC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 rot="16200000">
            <a:off x="355301" y="625758"/>
            <a:ext cx="5703135" cy="5703135"/>
          </a:xfrm>
          <a:prstGeom prst="rect">
            <a:avLst/>
          </a:prstGeom>
        </p:spPr>
      </p:pic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2E9A7567-F2ED-4042-9B7C-F99726310E3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937982" y="1746913"/>
            <a:ext cx="2511188" cy="3357350"/>
          </a:xfrm>
          <a:custGeom>
            <a:avLst/>
            <a:gdLst>
              <a:gd name="connsiteX0" fmla="*/ 0 w 2511188"/>
              <a:gd name="connsiteY0" fmla="*/ 0 h 3357350"/>
              <a:gd name="connsiteX1" fmla="*/ 2511188 w 2511188"/>
              <a:gd name="connsiteY1" fmla="*/ 0 h 3357350"/>
              <a:gd name="connsiteX2" fmla="*/ 2511188 w 2511188"/>
              <a:gd name="connsiteY2" fmla="*/ 3357350 h 3357350"/>
              <a:gd name="connsiteX3" fmla="*/ 0 w 2511188"/>
              <a:gd name="connsiteY3" fmla="*/ 3357350 h 3357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11188" h="3357350">
                <a:moveTo>
                  <a:pt x="0" y="0"/>
                </a:moveTo>
                <a:lnTo>
                  <a:pt x="2511188" y="0"/>
                </a:lnTo>
                <a:lnTo>
                  <a:pt x="2511188" y="3357350"/>
                </a:lnTo>
                <a:lnTo>
                  <a:pt x="0" y="335735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96CAAE62-9F26-4FC1-912D-8042FE0F763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960566" y="3301862"/>
            <a:ext cx="1916708" cy="2487603"/>
          </a:xfrm>
          <a:custGeom>
            <a:avLst/>
            <a:gdLst>
              <a:gd name="connsiteX0" fmla="*/ 0 w 1916708"/>
              <a:gd name="connsiteY0" fmla="*/ 0 h 2487603"/>
              <a:gd name="connsiteX1" fmla="*/ 1916708 w 1916708"/>
              <a:gd name="connsiteY1" fmla="*/ 0 h 2487603"/>
              <a:gd name="connsiteX2" fmla="*/ 1916708 w 1916708"/>
              <a:gd name="connsiteY2" fmla="*/ 2487603 h 2487603"/>
              <a:gd name="connsiteX3" fmla="*/ 0 w 1916708"/>
              <a:gd name="connsiteY3" fmla="*/ 2487603 h 24876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16708" h="2487603">
                <a:moveTo>
                  <a:pt x="0" y="0"/>
                </a:moveTo>
                <a:lnTo>
                  <a:pt x="1916708" y="0"/>
                </a:lnTo>
                <a:lnTo>
                  <a:pt x="1916708" y="2487603"/>
                </a:lnTo>
                <a:lnTo>
                  <a:pt x="0" y="248760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6784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03CDD485-041A-47D1-9287-467D6DE58F8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87AA946-1EA7-43E3-A887-3D6A19FE8339}"/>
              </a:ext>
            </a:extLst>
          </p:cNvPr>
          <p:cNvSpPr/>
          <p:nvPr userDrawn="1"/>
        </p:nvSpPr>
        <p:spPr>
          <a:xfrm>
            <a:off x="6723753" y="6"/>
            <a:ext cx="3796717" cy="342899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68E8075C-2A43-4989-AB9D-DFCC3D8159DE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6727419" y="1440487"/>
            <a:ext cx="4795712" cy="4795712"/>
          </a:xfrm>
          <a:prstGeom prst="rect">
            <a:avLst/>
          </a:prstGeom>
        </p:spPr>
      </p:pic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AE9DA5E0-26AF-4D6D-92BD-54632C874B3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59692" y="2684996"/>
            <a:ext cx="3548754" cy="2181620"/>
          </a:xfrm>
          <a:custGeom>
            <a:avLst/>
            <a:gdLst>
              <a:gd name="connsiteX0" fmla="*/ 0 w 3548754"/>
              <a:gd name="connsiteY0" fmla="*/ 0 h 2181620"/>
              <a:gd name="connsiteX1" fmla="*/ 3548754 w 3548754"/>
              <a:gd name="connsiteY1" fmla="*/ 0 h 2181620"/>
              <a:gd name="connsiteX2" fmla="*/ 3548754 w 3548754"/>
              <a:gd name="connsiteY2" fmla="*/ 2181620 h 2181620"/>
              <a:gd name="connsiteX3" fmla="*/ 0 w 3548754"/>
              <a:gd name="connsiteY3" fmla="*/ 2181620 h 218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8754" h="2181620">
                <a:moveTo>
                  <a:pt x="0" y="0"/>
                </a:moveTo>
                <a:lnTo>
                  <a:pt x="3548754" y="0"/>
                </a:lnTo>
                <a:lnTo>
                  <a:pt x="3548754" y="2181620"/>
                </a:lnTo>
                <a:lnTo>
                  <a:pt x="0" y="218162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EA4A9AB-359E-4EA2-AFCD-69E6B80A145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277970" y="1828800"/>
            <a:ext cx="2388358" cy="1514902"/>
          </a:xfrm>
          <a:custGeom>
            <a:avLst/>
            <a:gdLst>
              <a:gd name="connsiteX0" fmla="*/ 0 w 2388358"/>
              <a:gd name="connsiteY0" fmla="*/ 0 h 1514902"/>
              <a:gd name="connsiteX1" fmla="*/ 2388358 w 2388358"/>
              <a:gd name="connsiteY1" fmla="*/ 0 h 1514902"/>
              <a:gd name="connsiteX2" fmla="*/ 2388358 w 2388358"/>
              <a:gd name="connsiteY2" fmla="*/ 1514902 h 1514902"/>
              <a:gd name="connsiteX3" fmla="*/ 0 w 2388358"/>
              <a:gd name="connsiteY3" fmla="*/ 1514902 h 15149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88358" h="1514902">
                <a:moveTo>
                  <a:pt x="0" y="0"/>
                </a:moveTo>
                <a:lnTo>
                  <a:pt x="2388358" y="0"/>
                </a:lnTo>
                <a:lnTo>
                  <a:pt x="2388358" y="1514902"/>
                </a:lnTo>
                <a:lnTo>
                  <a:pt x="0" y="151490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8315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2204821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7AC035F-636C-4FC3-8FEF-3AF6B7BA1D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38C72-17C5-4C13-B0D0-6EEA75A6898D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17F8226-2D7F-4CF0-9A48-9E311AD974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EC7AD2C-1706-4BE4-94EF-AAA0F80FC7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62EFE-AAAB-46E0-9DA9-4649E39A6C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52787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258676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58902648-00B5-41A3-885F-6F0E65362426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4DF61FFE-9702-46DD-BABE-2F651254D66C}"/>
              </a:ext>
            </a:extLst>
          </p:cNvPr>
          <p:cNvSpPr/>
          <p:nvPr userDrawn="1"/>
        </p:nvSpPr>
        <p:spPr>
          <a:xfrm>
            <a:off x="6097" y="548664"/>
            <a:ext cx="3027316" cy="5760671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Oval 3">
            <a:extLst>
              <a:ext uri="{FF2B5EF4-FFF2-40B4-BE49-F238E27FC236}">
                <a16:creationId xmlns:a16="http://schemas.microsoft.com/office/drawing/2014/main" id="{21415B0F-F678-4362-8037-3D1895E5C430}"/>
              </a:ext>
            </a:extLst>
          </p:cNvPr>
          <p:cNvSpPr/>
          <p:nvPr userDrawn="1"/>
        </p:nvSpPr>
        <p:spPr>
          <a:xfrm>
            <a:off x="465065" y="203199"/>
            <a:ext cx="4066972" cy="4066972"/>
          </a:xfrm>
          <a:prstGeom prst="ellipse">
            <a:avLst/>
          </a:prstGeom>
          <a:solidFill>
            <a:schemeClr val="accent1"/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ABDF145-BC4D-4E78-BA53-FC5F83A37E1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286799" y="1131054"/>
            <a:ext cx="3057976" cy="4377102"/>
          </a:xfrm>
          <a:custGeom>
            <a:avLst/>
            <a:gdLst>
              <a:gd name="connsiteX0" fmla="*/ 0 w 3057976"/>
              <a:gd name="connsiteY0" fmla="*/ 0 h 4377102"/>
              <a:gd name="connsiteX1" fmla="*/ 3057976 w 3057976"/>
              <a:gd name="connsiteY1" fmla="*/ 0 h 4377102"/>
              <a:gd name="connsiteX2" fmla="*/ 3057976 w 3057976"/>
              <a:gd name="connsiteY2" fmla="*/ 4377102 h 4377102"/>
              <a:gd name="connsiteX3" fmla="*/ 0 w 3057976"/>
              <a:gd name="connsiteY3" fmla="*/ 4377102 h 43771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57976" h="4377102">
                <a:moveTo>
                  <a:pt x="0" y="0"/>
                </a:moveTo>
                <a:lnTo>
                  <a:pt x="3057976" y="0"/>
                </a:lnTo>
                <a:lnTo>
                  <a:pt x="3057976" y="4377102"/>
                </a:lnTo>
                <a:lnTo>
                  <a:pt x="0" y="437710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1849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F8082683-8CF8-4587-950B-4E9085DB4C0C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EEABABD-B3D3-464B-9BF8-8B9C9EF0FB0C}"/>
              </a:ext>
            </a:extLst>
          </p:cNvPr>
          <p:cNvSpPr/>
          <p:nvPr userDrawn="1"/>
        </p:nvSpPr>
        <p:spPr>
          <a:xfrm>
            <a:off x="7847683" y="0"/>
            <a:ext cx="3027316" cy="5760671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BBD952D3-AD2D-48A2-A076-DBBAD6407A66}"/>
              </a:ext>
            </a:extLst>
          </p:cNvPr>
          <p:cNvSpPr/>
          <p:nvPr userDrawn="1"/>
        </p:nvSpPr>
        <p:spPr>
          <a:xfrm>
            <a:off x="6170251" y="1693699"/>
            <a:ext cx="4066972" cy="4066972"/>
          </a:xfrm>
          <a:prstGeom prst="ellipse">
            <a:avLst/>
          </a:prstGeom>
          <a:solidFill>
            <a:schemeClr val="accent1"/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FAF54885-6DBD-4245-A478-436C8B373D08}"/>
              </a:ext>
            </a:extLst>
          </p:cNvPr>
          <p:cNvSpPr/>
          <p:nvPr userDrawn="1"/>
        </p:nvSpPr>
        <p:spPr>
          <a:xfrm>
            <a:off x="7162209" y="2552310"/>
            <a:ext cx="2045751" cy="2919663"/>
          </a:xfrm>
          <a:prstGeom prst="rect">
            <a:avLst/>
          </a:prstGeom>
          <a:solidFill>
            <a:schemeClr val="accent4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47097476-B110-4352-93DC-9F56ABFBE1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478957" y="2842987"/>
            <a:ext cx="2036656" cy="2917684"/>
          </a:xfrm>
          <a:custGeom>
            <a:avLst/>
            <a:gdLst>
              <a:gd name="connsiteX0" fmla="*/ 0 w 2036656"/>
              <a:gd name="connsiteY0" fmla="*/ 0 h 2917684"/>
              <a:gd name="connsiteX1" fmla="*/ 2036656 w 2036656"/>
              <a:gd name="connsiteY1" fmla="*/ 0 h 2917684"/>
              <a:gd name="connsiteX2" fmla="*/ 2036656 w 2036656"/>
              <a:gd name="connsiteY2" fmla="*/ 2917684 h 2917684"/>
              <a:gd name="connsiteX3" fmla="*/ 0 w 2036656"/>
              <a:gd name="connsiteY3" fmla="*/ 2917684 h 29176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6656" h="2917684">
                <a:moveTo>
                  <a:pt x="0" y="0"/>
                </a:moveTo>
                <a:lnTo>
                  <a:pt x="2036656" y="0"/>
                </a:lnTo>
                <a:lnTo>
                  <a:pt x="2036656" y="2917684"/>
                </a:lnTo>
                <a:lnTo>
                  <a:pt x="0" y="291768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4489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56FE9512-AC3C-4DC7-94B0-D718117F2CB3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524567D-DCC8-48ED-9632-44C2132A2155}"/>
              </a:ext>
            </a:extLst>
          </p:cNvPr>
          <p:cNvSpPr/>
          <p:nvPr userDrawn="1"/>
        </p:nvSpPr>
        <p:spPr>
          <a:xfrm>
            <a:off x="8407021" y="3653840"/>
            <a:ext cx="3778876" cy="265215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D4FE9C2-CFE3-4D30-8943-59AC8D3D6FAB}"/>
              </a:ext>
            </a:extLst>
          </p:cNvPr>
          <p:cNvSpPr/>
          <p:nvPr userDrawn="1"/>
        </p:nvSpPr>
        <p:spPr>
          <a:xfrm>
            <a:off x="6097" y="3657176"/>
            <a:ext cx="8400924" cy="265215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EBF927D-F32A-4962-AE84-DF273869EF5E}"/>
              </a:ext>
            </a:extLst>
          </p:cNvPr>
          <p:cNvSpPr/>
          <p:nvPr userDrawn="1"/>
        </p:nvSpPr>
        <p:spPr>
          <a:xfrm rot="16200000">
            <a:off x="2318763" y="2655986"/>
            <a:ext cx="2550839" cy="3640517"/>
          </a:xfrm>
          <a:prstGeom prst="rect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F4F10F2-D723-4BAF-9518-AF0A78AE198D}"/>
              </a:ext>
            </a:extLst>
          </p:cNvPr>
          <p:cNvSpPr/>
          <p:nvPr userDrawn="1"/>
        </p:nvSpPr>
        <p:spPr>
          <a:xfrm rot="16200000">
            <a:off x="6962422" y="2580542"/>
            <a:ext cx="2550839" cy="3640517"/>
          </a:xfrm>
          <a:prstGeom prst="rect">
            <a:avLst/>
          </a:prstGeom>
          <a:solidFill>
            <a:schemeClr val="accent4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F313BC35-9334-450F-878D-FB76019D51B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145544" y="2805873"/>
            <a:ext cx="3628872" cy="2548991"/>
          </a:xfrm>
          <a:custGeom>
            <a:avLst/>
            <a:gdLst>
              <a:gd name="connsiteX0" fmla="*/ 0 w 3628872"/>
              <a:gd name="connsiteY0" fmla="*/ 0 h 2548991"/>
              <a:gd name="connsiteX1" fmla="*/ 3628872 w 3628872"/>
              <a:gd name="connsiteY1" fmla="*/ 0 h 2548991"/>
              <a:gd name="connsiteX2" fmla="*/ 3628872 w 3628872"/>
              <a:gd name="connsiteY2" fmla="*/ 2548991 h 2548991"/>
              <a:gd name="connsiteX3" fmla="*/ 0 w 3628872"/>
              <a:gd name="connsiteY3" fmla="*/ 2548991 h 25489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28872" h="2548991">
                <a:moveTo>
                  <a:pt x="0" y="0"/>
                </a:moveTo>
                <a:lnTo>
                  <a:pt x="3628872" y="0"/>
                </a:lnTo>
                <a:lnTo>
                  <a:pt x="3628872" y="2548991"/>
                </a:lnTo>
                <a:lnTo>
                  <a:pt x="0" y="254899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4F7873A6-F41C-4C4A-A65E-FC57AEF588A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789204" y="2730429"/>
            <a:ext cx="3628872" cy="2548991"/>
          </a:xfrm>
          <a:custGeom>
            <a:avLst/>
            <a:gdLst>
              <a:gd name="connsiteX0" fmla="*/ 0 w 3628872"/>
              <a:gd name="connsiteY0" fmla="*/ 0 h 2548991"/>
              <a:gd name="connsiteX1" fmla="*/ 3628872 w 3628872"/>
              <a:gd name="connsiteY1" fmla="*/ 0 h 2548991"/>
              <a:gd name="connsiteX2" fmla="*/ 3628872 w 3628872"/>
              <a:gd name="connsiteY2" fmla="*/ 2548991 h 2548991"/>
              <a:gd name="connsiteX3" fmla="*/ 0 w 3628872"/>
              <a:gd name="connsiteY3" fmla="*/ 2548991 h 25489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28872" h="2548991">
                <a:moveTo>
                  <a:pt x="0" y="0"/>
                </a:moveTo>
                <a:lnTo>
                  <a:pt x="3628872" y="0"/>
                </a:lnTo>
                <a:lnTo>
                  <a:pt x="3628872" y="2548991"/>
                </a:lnTo>
                <a:lnTo>
                  <a:pt x="0" y="254899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72920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22C0AB21-8093-49EC-9ADE-59228E21F5E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F06D95AA-79AD-4FF7-B2C4-C1A925674FAF}"/>
              </a:ext>
            </a:extLst>
          </p:cNvPr>
          <p:cNvSpPr/>
          <p:nvPr userDrawn="1"/>
        </p:nvSpPr>
        <p:spPr>
          <a:xfrm>
            <a:off x="7642376" y="866640"/>
            <a:ext cx="3499038" cy="3499038"/>
          </a:xfrm>
          <a:prstGeom prst="ellipse">
            <a:avLst/>
          </a:prstGeom>
          <a:solidFill>
            <a:schemeClr val="accent1"/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4B9E277-4D02-4608-87D7-1DC1F863C8BD}"/>
              </a:ext>
            </a:extLst>
          </p:cNvPr>
          <p:cNvSpPr/>
          <p:nvPr userDrawn="1"/>
        </p:nvSpPr>
        <p:spPr>
          <a:xfrm>
            <a:off x="8315531" y="1954176"/>
            <a:ext cx="2045751" cy="2919663"/>
          </a:xfrm>
          <a:prstGeom prst="rect">
            <a:avLst/>
          </a:prstGeom>
          <a:solidFill>
            <a:schemeClr val="accent4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062E81A-9AB9-47D9-B296-8130FC11C57B}"/>
              </a:ext>
            </a:extLst>
          </p:cNvPr>
          <p:cNvSpPr/>
          <p:nvPr userDrawn="1"/>
        </p:nvSpPr>
        <p:spPr>
          <a:xfrm>
            <a:off x="5660762" y="1954176"/>
            <a:ext cx="2045751" cy="2919663"/>
          </a:xfrm>
          <a:prstGeom prst="rect">
            <a:avLst/>
          </a:prstGeom>
          <a:solidFill>
            <a:schemeClr val="accent2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CC7BCF4A-75D0-4929-9D0F-F35C5E991C7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977510" y="2244853"/>
            <a:ext cx="2036656" cy="2917684"/>
          </a:xfrm>
          <a:custGeom>
            <a:avLst/>
            <a:gdLst>
              <a:gd name="connsiteX0" fmla="*/ 0 w 2036656"/>
              <a:gd name="connsiteY0" fmla="*/ 0 h 2917684"/>
              <a:gd name="connsiteX1" fmla="*/ 2036656 w 2036656"/>
              <a:gd name="connsiteY1" fmla="*/ 0 h 2917684"/>
              <a:gd name="connsiteX2" fmla="*/ 2036656 w 2036656"/>
              <a:gd name="connsiteY2" fmla="*/ 2917684 h 2917684"/>
              <a:gd name="connsiteX3" fmla="*/ 0 w 2036656"/>
              <a:gd name="connsiteY3" fmla="*/ 2917684 h 29176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6656" h="2917684">
                <a:moveTo>
                  <a:pt x="0" y="0"/>
                </a:moveTo>
                <a:lnTo>
                  <a:pt x="2036656" y="0"/>
                </a:lnTo>
                <a:lnTo>
                  <a:pt x="2036656" y="2917684"/>
                </a:lnTo>
                <a:lnTo>
                  <a:pt x="0" y="291768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71E8934D-7AD1-4B0B-90ED-CCA13F6CB57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632279" y="2244853"/>
            <a:ext cx="2036656" cy="2917684"/>
          </a:xfrm>
          <a:custGeom>
            <a:avLst/>
            <a:gdLst>
              <a:gd name="connsiteX0" fmla="*/ 0 w 2036656"/>
              <a:gd name="connsiteY0" fmla="*/ 0 h 2917684"/>
              <a:gd name="connsiteX1" fmla="*/ 2036656 w 2036656"/>
              <a:gd name="connsiteY1" fmla="*/ 0 h 2917684"/>
              <a:gd name="connsiteX2" fmla="*/ 2036656 w 2036656"/>
              <a:gd name="connsiteY2" fmla="*/ 2917684 h 2917684"/>
              <a:gd name="connsiteX3" fmla="*/ 0 w 2036656"/>
              <a:gd name="connsiteY3" fmla="*/ 2917684 h 29176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6656" h="2917684">
                <a:moveTo>
                  <a:pt x="0" y="0"/>
                </a:moveTo>
                <a:lnTo>
                  <a:pt x="2036656" y="0"/>
                </a:lnTo>
                <a:lnTo>
                  <a:pt x="2036656" y="2917684"/>
                </a:lnTo>
                <a:lnTo>
                  <a:pt x="0" y="291768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0533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35DEBB78-573F-4EA8-BDAD-FF858F01B0B3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66C8D6DB-5E22-48C2-9A9A-2C94A569A05B}"/>
              </a:ext>
            </a:extLst>
          </p:cNvPr>
          <p:cNvSpPr/>
          <p:nvPr userDrawn="1"/>
        </p:nvSpPr>
        <p:spPr>
          <a:xfrm>
            <a:off x="1241" y="0"/>
            <a:ext cx="5518245" cy="6858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1F3F88A-4B35-45EF-A6B6-CD0FEAFB984D}"/>
              </a:ext>
            </a:extLst>
          </p:cNvPr>
          <p:cNvSpPr/>
          <p:nvPr userDrawn="1"/>
        </p:nvSpPr>
        <p:spPr>
          <a:xfrm>
            <a:off x="-4172" y="-28971"/>
            <a:ext cx="3430137" cy="4377102"/>
          </a:xfrm>
          <a:prstGeom prst="rect">
            <a:avLst/>
          </a:prstGeom>
          <a:solidFill>
            <a:schemeClr val="accent4"/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4EFD08FC-4D6D-4B65-ABA7-0943BE47BDF5}"/>
              </a:ext>
            </a:extLst>
          </p:cNvPr>
          <p:cNvCxnSpPr>
            <a:cxnSpLocks/>
          </p:cNvCxnSpPr>
          <p:nvPr userDrawn="1"/>
        </p:nvCxnSpPr>
        <p:spPr>
          <a:xfrm flipV="1">
            <a:off x="1141697" y="1243056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33E173E0-3CB2-4F8D-B011-51FA0A50A234}"/>
              </a:ext>
            </a:extLst>
          </p:cNvPr>
          <p:cNvCxnSpPr>
            <a:cxnSpLocks/>
          </p:cNvCxnSpPr>
          <p:nvPr userDrawn="1"/>
        </p:nvCxnSpPr>
        <p:spPr>
          <a:xfrm>
            <a:off x="1141697" y="1480571"/>
            <a:ext cx="0" cy="4368617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F1EFF62E-DAD0-4305-8D9A-636DE29F95A8}"/>
              </a:ext>
            </a:extLst>
          </p:cNvPr>
          <p:cNvCxnSpPr>
            <a:cxnSpLocks/>
          </p:cNvCxnSpPr>
          <p:nvPr userDrawn="1"/>
        </p:nvCxnSpPr>
        <p:spPr>
          <a:xfrm flipV="1">
            <a:off x="1141697" y="5611673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D47B363-F4BC-40B6-814E-212158DD1B3B}"/>
              </a:ext>
            </a:extLst>
          </p:cNvPr>
          <p:cNvCxnSpPr>
            <a:cxnSpLocks/>
          </p:cNvCxnSpPr>
          <p:nvPr userDrawn="1"/>
        </p:nvCxnSpPr>
        <p:spPr>
          <a:xfrm flipV="1">
            <a:off x="4199673" y="5620157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5DF7FC68-AC42-4B45-9E02-CDC2F26749A7}"/>
              </a:ext>
            </a:extLst>
          </p:cNvPr>
          <p:cNvCxnSpPr>
            <a:cxnSpLocks/>
          </p:cNvCxnSpPr>
          <p:nvPr userDrawn="1"/>
        </p:nvCxnSpPr>
        <p:spPr>
          <a:xfrm flipH="1">
            <a:off x="1175629" y="5857672"/>
            <a:ext cx="3024044" cy="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F51C4290-98D0-4567-B37C-305A63E17CF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820318" y="1243055"/>
            <a:ext cx="3057976" cy="4377102"/>
          </a:xfrm>
          <a:custGeom>
            <a:avLst/>
            <a:gdLst>
              <a:gd name="connsiteX0" fmla="*/ 0 w 3057976"/>
              <a:gd name="connsiteY0" fmla="*/ 0 h 4377102"/>
              <a:gd name="connsiteX1" fmla="*/ 3057976 w 3057976"/>
              <a:gd name="connsiteY1" fmla="*/ 0 h 4377102"/>
              <a:gd name="connsiteX2" fmla="*/ 3057976 w 3057976"/>
              <a:gd name="connsiteY2" fmla="*/ 4377102 h 4377102"/>
              <a:gd name="connsiteX3" fmla="*/ 0 w 3057976"/>
              <a:gd name="connsiteY3" fmla="*/ 4377102 h 43771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57976" h="4377102">
                <a:moveTo>
                  <a:pt x="0" y="0"/>
                </a:moveTo>
                <a:lnTo>
                  <a:pt x="3057976" y="0"/>
                </a:lnTo>
                <a:lnTo>
                  <a:pt x="3057976" y="4377102"/>
                </a:lnTo>
                <a:lnTo>
                  <a:pt x="0" y="437710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97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F14039FA-1B3B-47C1-AF74-DA10AAD93803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5E243FD1-DF78-4DD8-8DAC-CEE9DC89C75F}"/>
              </a:ext>
            </a:extLst>
          </p:cNvPr>
          <p:cNvSpPr/>
          <p:nvPr userDrawn="1"/>
        </p:nvSpPr>
        <p:spPr>
          <a:xfrm>
            <a:off x="6096000" y="0"/>
            <a:ext cx="4128966" cy="5629211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48C038C-71B5-4AFA-9C51-8610C4D4B872}"/>
              </a:ext>
            </a:extLst>
          </p:cNvPr>
          <p:cNvSpPr/>
          <p:nvPr userDrawn="1"/>
        </p:nvSpPr>
        <p:spPr>
          <a:xfrm>
            <a:off x="6738793" y="11580"/>
            <a:ext cx="2787490" cy="4939015"/>
          </a:xfrm>
          <a:prstGeom prst="rect">
            <a:avLst/>
          </a:prstGeom>
          <a:solidFill>
            <a:schemeClr val="accent4"/>
          </a:solidFill>
          <a:ln w="2857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EB8692FE-233D-48EA-96E5-E9F432CEBE57}"/>
              </a:ext>
            </a:extLst>
          </p:cNvPr>
          <p:cNvCxnSpPr>
            <a:cxnSpLocks/>
          </p:cNvCxnSpPr>
          <p:nvPr userDrawn="1"/>
        </p:nvCxnSpPr>
        <p:spPr>
          <a:xfrm rot="5400000" flipV="1">
            <a:off x="10895342" y="2113172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299B4B9E-10C3-4BCB-998F-8504F2113728}"/>
              </a:ext>
            </a:extLst>
          </p:cNvPr>
          <p:cNvCxnSpPr>
            <a:cxnSpLocks/>
          </p:cNvCxnSpPr>
          <p:nvPr userDrawn="1"/>
        </p:nvCxnSpPr>
        <p:spPr>
          <a:xfrm rot="5400000">
            <a:off x="8931586" y="-291690"/>
            <a:ext cx="0" cy="4368617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0745B93D-98A5-41B7-B910-F82D6F549444}"/>
              </a:ext>
            </a:extLst>
          </p:cNvPr>
          <p:cNvCxnSpPr>
            <a:cxnSpLocks/>
          </p:cNvCxnSpPr>
          <p:nvPr userDrawn="1"/>
        </p:nvCxnSpPr>
        <p:spPr>
          <a:xfrm rot="5400000" flipV="1">
            <a:off x="6526725" y="2113172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1AB0EB9-DB89-4147-B79F-3593A20307AE}"/>
              </a:ext>
            </a:extLst>
          </p:cNvPr>
          <p:cNvCxnSpPr>
            <a:cxnSpLocks/>
          </p:cNvCxnSpPr>
          <p:nvPr userDrawn="1"/>
        </p:nvCxnSpPr>
        <p:spPr>
          <a:xfrm rot="5400000" flipV="1">
            <a:off x="6518241" y="5171148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9ADC7B54-1789-4BC4-8C2B-6C2FF3CD452C}"/>
              </a:ext>
            </a:extLst>
          </p:cNvPr>
          <p:cNvCxnSpPr>
            <a:cxnSpLocks/>
          </p:cNvCxnSpPr>
          <p:nvPr userDrawn="1"/>
        </p:nvCxnSpPr>
        <p:spPr>
          <a:xfrm rot="5400000" flipH="1">
            <a:off x="5226772" y="3438573"/>
            <a:ext cx="3024044" cy="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4147112C-4A86-49FF-A8C3-3F8A654BB7F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976309" y="2571240"/>
            <a:ext cx="4377102" cy="3057976"/>
          </a:xfrm>
          <a:custGeom>
            <a:avLst/>
            <a:gdLst>
              <a:gd name="connsiteX0" fmla="*/ 0 w 4377102"/>
              <a:gd name="connsiteY0" fmla="*/ 0 h 3057976"/>
              <a:gd name="connsiteX1" fmla="*/ 4377102 w 4377102"/>
              <a:gd name="connsiteY1" fmla="*/ 0 h 3057976"/>
              <a:gd name="connsiteX2" fmla="*/ 4377102 w 4377102"/>
              <a:gd name="connsiteY2" fmla="*/ 3057976 h 3057976"/>
              <a:gd name="connsiteX3" fmla="*/ 0 w 4377102"/>
              <a:gd name="connsiteY3" fmla="*/ 3057976 h 30579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77102" h="3057976">
                <a:moveTo>
                  <a:pt x="0" y="0"/>
                </a:moveTo>
                <a:lnTo>
                  <a:pt x="4377102" y="0"/>
                </a:lnTo>
                <a:lnTo>
                  <a:pt x="4377102" y="3057976"/>
                </a:lnTo>
                <a:lnTo>
                  <a:pt x="0" y="305797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2531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F48D66A-31AE-448E-9B9F-C5F48D516D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6CAA7EF-3131-446A-B457-26132769B7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687F5A8-3C21-497F-BE84-A17F04A9262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47900A-F7E7-4BC9-9E00-63CDE9113A36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37731B-7E78-4F9D-8D4C-BDB676409C6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C2A4E9-1FBD-484F-BFC2-F2603F1AFF1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8AF160-FE0A-4782-A5FB-CCD49D205D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3093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1" r:id="rId3"/>
    <p:sldLayoutId id="2147483660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  <p:sldLayoutId id="2147483669" r:id="rId12"/>
    <p:sldLayoutId id="2147483670" r:id="rId13"/>
    <p:sldLayoutId id="2147483671" r:id="rId14"/>
    <p:sldLayoutId id="2147483672" r:id="rId15"/>
    <p:sldLayoutId id="2147483673" r:id="rId16"/>
    <p:sldLayoutId id="2147483674" r:id="rId17"/>
    <p:sldLayoutId id="2147483675" r:id="rId18"/>
    <p:sldLayoutId id="2147483676" r:id="rId19"/>
    <p:sldLayoutId id="2147483677" r:id="rId20"/>
    <p:sldLayoutId id="2147483678" r:id="rId21"/>
    <p:sldLayoutId id="2147483679" r:id="rId22"/>
    <p:sldLayoutId id="2147483680" r:id="rId2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0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>
            <a:extLst>
              <a:ext uri="{FF2B5EF4-FFF2-40B4-BE49-F238E27FC236}">
                <a16:creationId xmlns:a16="http://schemas.microsoft.com/office/drawing/2014/main" id="{AB84D92B-FA02-4594-93CA-5BC04DFED366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1" name="Rectangle 60">
            <a:extLst>
              <a:ext uri="{FF2B5EF4-FFF2-40B4-BE49-F238E27FC236}">
                <a16:creationId xmlns:a16="http://schemas.microsoft.com/office/drawing/2014/main" id="{52DF3B22-7690-4A46-97D5-50A7B8689E03}"/>
              </a:ext>
            </a:extLst>
          </p:cNvPr>
          <p:cNvSpPr/>
          <p:nvPr/>
        </p:nvSpPr>
        <p:spPr>
          <a:xfrm>
            <a:off x="135305" y="6456698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91547718-2C34-45B9-A0D6-85C3EF52263C}"/>
              </a:ext>
            </a:extLst>
          </p:cNvPr>
          <p:cNvGrpSpPr/>
          <p:nvPr/>
        </p:nvGrpSpPr>
        <p:grpSpPr>
          <a:xfrm>
            <a:off x="1641579" y="1450747"/>
            <a:ext cx="413433" cy="510581"/>
            <a:chOff x="1625600" y="1556657"/>
            <a:chExt cx="3196723" cy="3947884"/>
          </a:xfrm>
        </p:grpSpPr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32FF6DB5-ADA4-4547-B8F6-9A0B9B298BE4}"/>
                </a:ext>
              </a:extLst>
            </p:cNvPr>
            <p:cNvSpPr/>
            <p:nvPr/>
          </p:nvSpPr>
          <p:spPr>
            <a:xfrm>
              <a:off x="2206172" y="1556657"/>
              <a:ext cx="2616151" cy="3744686"/>
            </a:xfrm>
            <a:prstGeom prst="rect">
              <a:avLst/>
            </a:prstGeom>
            <a:solidFill>
              <a:schemeClr val="accent3"/>
            </a:solidFill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5696C9A9-F136-4F76-A9F0-C9712C63C3E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1556658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0D6B06ED-1E4D-4AC6-8F85-CC385DCC6944}"/>
                </a:ext>
              </a:extLst>
            </p:cNvPr>
            <p:cNvCxnSpPr>
              <a:cxnSpLocks/>
            </p:cNvCxnSpPr>
            <p:nvPr/>
          </p:nvCxnSpPr>
          <p:spPr>
            <a:xfrm>
              <a:off x="1625600" y="1759856"/>
              <a:ext cx="0" cy="3737427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562D2516-D509-430E-A0EB-DC21F1BE211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5294085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91CED84A-557A-4688-92E4-A7557B2EAF9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41751" y="5301343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C25DFD17-AB45-4895-9238-ACAFC2964AC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54629" y="5504541"/>
              <a:ext cx="2587122" cy="0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280D7ACA-7EE7-4AFF-9BE7-D8995DF38286}"/>
              </a:ext>
            </a:extLst>
          </p:cNvPr>
          <p:cNvGrpSpPr/>
          <p:nvPr/>
        </p:nvGrpSpPr>
        <p:grpSpPr>
          <a:xfrm rot="5400000">
            <a:off x="1686939" y="4815455"/>
            <a:ext cx="447854" cy="553090"/>
            <a:chOff x="1625600" y="1556657"/>
            <a:chExt cx="3196723" cy="3947884"/>
          </a:xfrm>
        </p:grpSpPr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21394719-AB16-4151-9BD6-9E26B38BE9AE}"/>
                </a:ext>
              </a:extLst>
            </p:cNvPr>
            <p:cNvSpPr/>
            <p:nvPr/>
          </p:nvSpPr>
          <p:spPr>
            <a:xfrm>
              <a:off x="2206172" y="1556657"/>
              <a:ext cx="2616151" cy="3744686"/>
            </a:xfrm>
            <a:prstGeom prst="rect">
              <a:avLst/>
            </a:prstGeom>
            <a:solidFill>
              <a:schemeClr val="accent1"/>
            </a:solidFill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89DDED4C-88F0-4A41-B85A-FD6E3759EF5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1556658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21E628A6-3AA4-44BA-A3B7-9BA3316624FE}"/>
                </a:ext>
              </a:extLst>
            </p:cNvPr>
            <p:cNvCxnSpPr>
              <a:cxnSpLocks/>
            </p:cNvCxnSpPr>
            <p:nvPr/>
          </p:nvCxnSpPr>
          <p:spPr>
            <a:xfrm>
              <a:off x="1625600" y="1759856"/>
              <a:ext cx="0" cy="3737427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4E6CDE3C-2DA7-4F1A-BB8B-1E3C7CA2F4D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5294085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BB64B6EC-9006-456D-8FE3-6F8110B4D10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41751" y="5301343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9FABAD7E-4191-4C65-AD13-6100ED0EC0B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54629" y="5504541"/>
              <a:ext cx="2587122" cy="0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FA697821-9824-4B78-A6C3-8BE2E43122C5}"/>
              </a:ext>
            </a:extLst>
          </p:cNvPr>
          <p:cNvGrpSpPr/>
          <p:nvPr/>
        </p:nvGrpSpPr>
        <p:grpSpPr>
          <a:xfrm>
            <a:off x="4320101" y="1653101"/>
            <a:ext cx="3551799" cy="3551799"/>
            <a:chOff x="4320101" y="1653101"/>
            <a:chExt cx="3551799" cy="3551799"/>
          </a:xfrm>
        </p:grpSpPr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620B4E79-AACA-4EEC-9456-8602764E66BD}"/>
                </a:ext>
              </a:extLst>
            </p:cNvPr>
            <p:cNvSpPr/>
            <p:nvPr/>
          </p:nvSpPr>
          <p:spPr>
            <a:xfrm>
              <a:off x="4320101" y="1653101"/>
              <a:ext cx="3551799" cy="3551799"/>
            </a:xfrm>
            <a:prstGeom prst="ellipse">
              <a:avLst/>
            </a:prstGeom>
            <a:solidFill>
              <a:schemeClr val="accent1">
                <a:alpha val="10000"/>
              </a:schemeClr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5DA5F9DC-70BE-4B7A-BA25-B19B987D715B}"/>
                </a:ext>
              </a:extLst>
            </p:cNvPr>
            <p:cNvGrpSpPr/>
            <p:nvPr/>
          </p:nvGrpSpPr>
          <p:grpSpPr>
            <a:xfrm>
              <a:off x="5265170" y="2103141"/>
              <a:ext cx="1952611" cy="2651718"/>
              <a:chOff x="7162209" y="2552310"/>
              <a:chExt cx="2362499" cy="3208361"/>
            </a:xfrm>
          </p:grpSpPr>
          <p:sp>
            <p:nvSpPr>
              <p:cNvPr id="70" name="Rectangle 69">
                <a:extLst>
                  <a:ext uri="{FF2B5EF4-FFF2-40B4-BE49-F238E27FC236}">
                    <a16:creationId xmlns:a16="http://schemas.microsoft.com/office/drawing/2014/main" id="{B7C71C39-EA09-454F-B91C-9B66D6F099A8}"/>
                  </a:ext>
                </a:extLst>
              </p:cNvPr>
              <p:cNvSpPr/>
              <p:nvPr/>
            </p:nvSpPr>
            <p:spPr>
              <a:xfrm>
                <a:off x="7162209" y="2552310"/>
                <a:ext cx="2045751" cy="2919663"/>
              </a:xfrm>
              <a:prstGeom prst="rect">
                <a:avLst/>
              </a:prstGeom>
              <a:solidFill>
                <a:schemeClr val="accent4">
                  <a:alpha val="18000"/>
                </a:schemeClr>
              </a:solidFill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71" name="Straight Connector 70">
                <a:extLst>
                  <a:ext uri="{FF2B5EF4-FFF2-40B4-BE49-F238E27FC236}">
                    <a16:creationId xmlns:a16="http://schemas.microsoft.com/office/drawing/2014/main" id="{53C844C6-909D-49D2-85B2-1B79A0A98A74}"/>
                  </a:ext>
                </a:extLst>
              </p:cNvPr>
              <p:cNvCxnSpPr/>
              <p:nvPr/>
            </p:nvCxnSpPr>
            <p:spPr>
              <a:xfrm>
                <a:off x="9207960" y="2552310"/>
                <a:ext cx="316748" cy="298036"/>
              </a:xfrm>
              <a:prstGeom prst="line">
                <a:avLst/>
              </a:prstGeom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" name="Straight Connector 71">
                <a:extLst>
                  <a:ext uri="{FF2B5EF4-FFF2-40B4-BE49-F238E27FC236}">
                    <a16:creationId xmlns:a16="http://schemas.microsoft.com/office/drawing/2014/main" id="{5234CB90-6864-4F24-9610-B5B31FBA3930}"/>
                  </a:ext>
                </a:extLst>
              </p:cNvPr>
              <p:cNvCxnSpPr/>
              <p:nvPr/>
            </p:nvCxnSpPr>
            <p:spPr>
              <a:xfrm>
                <a:off x="7162209" y="2552310"/>
                <a:ext cx="316748" cy="298036"/>
              </a:xfrm>
              <a:prstGeom prst="line">
                <a:avLst/>
              </a:prstGeom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" name="Straight Connector 72">
                <a:extLst>
                  <a:ext uri="{FF2B5EF4-FFF2-40B4-BE49-F238E27FC236}">
                    <a16:creationId xmlns:a16="http://schemas.microsoft.com/office/drawing/2014/main" id="{0C7AF0B0-F419-46C3-910B-6E4A80C2F053}"/>
                  </a:ext>
                </a:extLst>
              </p:cNvPr>
              <p:cNvCxnSpPr/>
              <p:nvPr/>
            </p:nvCxnSpPr>
            <p:spPr>
              <a:xfrm>
                <a:off x="7163690" y="5462635"/>
                <a:ext cx="316748" cy="298036"/>
              </a:xfrm>
              <a:prstGeom prst="line">
                <a:avLst/>
              </a:prstGeom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4" name="Rectangle 73">
                <a:extLst>
                  <a:ext uri="{FF2B5EF4-FFF2-40B4-BE49-F238E27FC236}">
                    <a16:creationId xmlns:a16="http://schemas.microsoft.com/office/drawing/2014/main" id="{1DFA86C5-F182-46B8-A848-AFCAF6A9BC2E}"/>
                  </a:ext>
                </a:extLst>
              </p:cNvPr>
              <p:cNvSpPr/>
              <p:nvPr/>
            </p:nvSpPr>
            <p:spPr>
              <a:xfrm>
                <a:off x="7478957" y="2842987"/>
                <a:ext cx="2036656" cy="2917684"/>
              </a:xfrm>
              <a:prstGeom prst="rect">
                <a:avLst/>
              </a:prstGeom>
              <a:solidFill>
                <a:schemeClr val="bg1">
                  <a:lumMod val="95000"/>
                  <a:alpha val="88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8E142E3B-DDF0-4B75-AD11-2091CCC77A5D}"/>
              </a:ext>
            </a:extLst>
          </p:cNvPr>
          <p:cNvGrpSpPr/>
          <p:nvPr/>
        </p:nvGrpSpPr>
        <p:grpSpPr>
          <a:xfrm>
            <a:off x="9709609" y="4631695"/>
            <a:ext cx="413146" cy="561068"/>
            <a:chOff x="939626" y="2014456"/>
            <a:chExt cx="2362499" cy="3208361"/>
          </a:xfrm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4D46DD35-CC50-4ABA-8B40-C3757907D8B5}"/>
                </a:ext>
              </a:extLst>
            </p:cNvPr>
            <p:cNvSpPr/>
            <p:nvPr/>
          </p:nvSpPr>
          <p:spPr>
            <a:xfrm>
              <a:off x="939626" y="2014456"/>
              <a:ext cx="2045751" cy="2919663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1006667D-20FD-44AD-A096-73CD9414D070}"/>
                </a:ext>
              </a:extLst>
            </p:cNvPr>
            <p:cNvCxnSpPr/>
            <p:nvPr/>
          </p:nvCxnSpPr>
          <p:spPr>
            <a:xfrm>
              <a:off x="2985377" y="2014456"/>
              <a:ext cx="316748" cy="298036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4BAF9446-7E16-4BED-B1F0-CEE7D8BA1300}"/>
                </a:ext>
              </a:extLst>
            </p:cNvPr>
            <p:cNvCxnSpPr/>
            <p:nvPr/>
          </p:nvCxnSpPr>
          <p:spPr>
            <a:xfrm>
              <a:off x="939626" y="2014456"/>
              <a:ext cx="316748" cy="298036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>
              <a:extLst>
                <a:ext uri="{FF2B5EF4-FFF2-40B4-BE49-F238E27FC236}">
                  <a16:creationId xmlns:a16="http://schemas.microsoft.com/office/drawing/2014/main" id="{538F0C78-02EB-4F16-A1E6-126C14B4F777}"/>
                </a:ext>
              </a:extLst>
            </p:cNvPr>
            <p:cNvCxnSpPr/>
            <p:nvPr/>
          </p:nvCxnSpPr>
          <p:spPr>
            <a:xfrm>
              <a:off x="941107" y="4924781"/>
              <a:ext cx="316748" cy="298036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E1158943-10EA-4AA6-9197-477640BB26D0}"/>
                </a:ext>
              </a:extLst>
            </p:cNvPr>
            <p:cNvSpPr/>
            <p:nvPr/>
          </p:nvSpPr>
          <p:spPr>
            <a:xfrm>
              <a:off x="1256374" y="2305133"/>
              <a:ext cx="2036656" cy="2917684"/>
            </a:xfrm>
            <a:prstGeom prst="rect">
              <a:avLst/>
            </a:prstGeom>
            <a:solidFill>
              <a:schemeClr val="accent4"/>
            </a:solidFill>
            <a:ln>
              <a:solidFill>
                <a:schemeClr val="tx1">
                  <a:lumMod val="90000"/>
                  <a:lumOff val="1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D90F4730-4298-49CE-B865-DBEA67A0CFF4}"/>
              </a:ext>
            </a:extLst>
          </p:cNvPr>
          <p:cNvGrpSpPr/>
          <p:nvPr/>
        </p:nvGrpSpPr>
        <p:grpSpPr>
          <a:xfrm rot="5400000">
            <a:off x="9636517" y="1455377"/>
            <a:ext cx="447854" cy="553090"/>
            <a:chOff x="1625600" y="1556657"/>
            <a:chExt cx="3196723" cy="3947884"/>
          </a:xfrm>
        </p:grpSpPr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33E0CD6E-1550-43E3-86F3-F1C2903FE3B4}"/>
                </a:ext>
              </a:extLst>
            </p:cNvPr>
            <p:cNvSpPr/>
            <p:nvPr/>
          </p:nvSpPr>
          <p:spPr>
            <a:xfrm>
              <a:off x="2206172" y="1556657"/>
              <a:ext cx="2616151" cy="3744686"/>
            </a:xfrm>
            <a:prstGeom prst="rect">
              <a:avLst/>
            </a:prstGeom>
            <a:solidFill>
              <a:schemeClr val="accent2"/>
            </a:solidFill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DC97961A-05B1-4ED5-B7BC-196A75976C0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1556658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E43E0D8B-E494-441F-8097-836268D72482}"/>
                </a:ext>
              </a:extLst>
            </p:cNvPr>
            <p:cNvCxnSpPr>
              <a:cxnSpLocks/>
            </p:cNvCxnSpPr>
            <p:nvPr/>
          </p:nvCxnSpPr>
          <p:spPr>
            <a:xfrm>
              <a:off x="1625600" y="1759856"/>
              <a:ext cx="0" cy="3737427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>
              <a:extLst>
                <a:ext uri="{FF2B5EF4-FFF2-40B4-BE49-F238E27FC236}">
                  <a16:creationId xmlns:a16="http://schemas.microsoft.com/office/drawing/2014/main" id="{0E3304C1-ABE3-41FD-92C6-6EB64565190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5294085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AC62ECFC-4101-4606-B3B4-EE6907D40D4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41751" y="5301343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15758D4C-4AD8-4DE9-91D9-37965FD41E9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54629" y="5504541"/>
              <a:ext cx="2587122" cy="0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D961AB2E-3B65-49AB-BB60-424E633E81F1}"/>
              </a:ext>
            </a:extLst>
          </p:cNvPr>
          <p:cNvSpPr/>
          <p:nvPr/>
        </p:nvSpPr>
        <p:spPr>
          <a:xfrm>
            <a:off x="2438444" y="2584356"/>
            <a:ext cx="7315112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9600" b="1" i="0" dirty="0">
                <a:solidFill>
                  <a:schemeClr val="accent4"/>
                </a:solidFill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CUS</a:t>
            </a:r>
            <a:r>
              <a:rPr lang="en-US" sz="9600" b="1" i="0" dirty="0">
                <a:solidFill>
                  <a:schemeClr val="accent2"/>
                </a:solidFill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TO</a:t>
            </a:r>
            <a:r>
              <a:rPr lang="en-US" sz="9600" b="1" i="0" dirty="0">
                <a:solidFill>
                  <a:schemeClr val="tx2">
                    <a:lumMod val="50000"/>
                  </a:schemeClr>
                </a:solidFill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MES</a:t>
            </a:r>
            <a:endParaRPr lang="en-US" sz="9600" b="1" dirty="0">
              <a:solidFill>
                <a:schemeClr val="tx2">
                  <a:lumMod val="50000"/>
                </a:schemeClr>
              </a:solidFill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62707175"/>
      </p:ext>
    </p:extLst>
  </p:cSld>
  <p:clrMapOvr>
    <a:masterClrMapping/>
  </p:clrMapOvr>
  <p:transition spd="slow">
    <p:wip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0" y="0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ACA16911-EC46-4C79-8193-ED81EF71BB35}"/>
              </a:ext>
            </a:extLst>
          </p:cNvPr>
          <p:cNvCxnSpPr>
            <a:cxnSpLocks/>
          </p:cNvCxnSpPr>
          <p:nvPr/>
        </p:nvCxnSpPr>
        <p:spPr>
          <a:xfrm rot="5400000" flipV="1">
            <a:off x="10677261" y="1903813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FCF1B0F9-8E49-46C9-96EF-B6745346E9FD}"/>
              </a:ext>
            </a:extLst>
          </p:cNvPr>
          <p:cNvCxnSpPr>
            <a:cxnSpLocks/>
          </p:cNvCxnSpPr>
          <p:nvPr/>
        </p:nvCxnSpPr>
        <p:spPr>
          <a:xfrm rot="5400000">
            <a:off x="8713505" y="-501049"/>
            <a:ext cx="0" cy="4368617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DB8D30D5-4CA5-4DE1-9A58-89534F879240}"/>
              </a:ext>
            </a:extLst>
          </p:cNvPr>
          <p:cNvCxnSpPr>
            <a:cxnSpLocks/>
          </p:cNvCxnSpPr>
          <p:nvPr/>
        </p:nvCxnSpPr>
        <p:spPr>
          <a:xfrm rot="5400000" flipV="1">
            <a:off x="6308644" y="1903813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626C3243-E259-47B8-AC97-616113439903}"/>
              </a:ext>
            </a:extLst>
          </p:cNvPr>
          <p:cNvCxnSpPr>
            <a:cxnSpLocks/>
          </p:cNvCxnSpPr>
          <p:nvPr/>
        </p:nvCxnSpPr>
        <p:spPr>
          <a:xfrm rot="5400000" flipV="1">
            <a:off x="6300160" y="4961789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7F8078C1-A74A-4AE9-B5CD-2309AEFC6662}"/>
              </a:ext>
            </a:extLst>
          </p:cNvPr>
          <p:cNvCxnSpPr>
            <a:cxnSpLocks/>
          </p:cNvCxnSpPr>
          <p:nvPr/>
        </p:nvCxnSpPr>
        <p:spPr>
          <a:xfrm rot="5400000" flipH="1">
            <a:off x="5008691" y="3229214"/>
            <a:ext cx="3024044" cy="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BA07BBCD-5138-4006-BE84-0C3A08735604}"/>
              </a:ext>
            </a:extLst>
          </p:cNvPr>
          <p:cNvSpPr/>
          <p:nvPr/>
        </p:nvSpPr>
        <p:spPr>
          <a:xfrm>
            <a:off x="1133851" y="1612481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Makeup Is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96517EA-0803-4C1A-B957-33C2CE4CCCE1}"/>
              </a:ext>
            </a:extLst>
          </p:cNvPr>
          <p:cNvSpPr/>
          <p:nvPr/>
        </p:nvSpPr>
        <p:spPr>
          <a:xfrm>
            <a:off x="1133851" y="2208589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For Beauty.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A9FEE7D-A055-4359-BF03-9564AA9D8134}"/>
              </a:ext>
            </a:extLst>
          </p:cNvPr>
          <p:cNvSpPr/>
          <p:nvPr/>
        </p:nvSpPr>
        <p:spPr>
          <a:xfrm>
            <a:off x="1150868" y="3271421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88E28BF-E6A3-40F6-8EAB-C493A7ABC005}"/>
              </a:ext>
            </a:extLst>
          </p:cNvPr>
          <p:cNvSpPr/>
          <p:nvPr/>
        </p:nvSpPr>
        <p:spPr>
          <a:xfrm>
            <a:off x="1205435" y="4299319"/>
            <a:ext cx="1069145" cy="3235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C1BC4499-7680-4FD7-9818-A5AAE54177E9}"/>
              </a:ext>
            </a:extLst>
          </p:cNvPr>
          <p:cNvSpPr/>
          <p:nvPr/>
        </p:nvSpPr>
        <p:spPr>
          <a:xfrm>
            <a:off x="3627323" y="3271421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7EB43F24-AC83-4749-9622-257EBD9BCBAB}"/>
              </a:ext>
            </a:extLst>
          </p:cNvPr>
          <p:cNvSpPr/>
          <p:nvPr/>
        </p:nvSpPr>
        <p:spPr>
          <a:xfrm>
            <a:off x="3681890" y="4299319"/>
            <a:ext cx="1069145" cy="32355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67D81710-D3A9-4C7A-8F82-1B533336F1C6}"/>
              </a:ext>
            </a:extLst>
          </p:cNvPr>
          <p:cNvSpPr/>
          <p:nvPr/>
        </p:nvSpPr>
        <p:spPr>
          <a:xfrm>
            <a:off x="1130089" y="4773347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04F4BC77-9C81-4EB0-9348-3FACB83A7B82}"/>
              </a:ext>
            </a:extLst>
          </p:cNvPr>
          <p:cNvSpPr/>
          <p:nvPr/>
        </p:nvSpPr>
        <p:spPr>
          <a:xfrm>
            <a:off x="3606544" y="4773347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0338030-D4F0-496C-8C49-75B39649C844}"/>
              </a:ext>
            </a:extLst>
          </p:cNvPr>
          <p:cNvSpPr/>
          <p:nvPr/>
        </p:nvSpPr>
        <p:spPr>
          <a:xfrm>
            <a:off x="10765192" y="162250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29DAB5FB-3712-4A1B-BB1F-8D11D4AB1AF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076558209"/>
      </p:ext>
    </p:extLst>
  </p:cSld>
  <p:clrMapOvr>
    <a:masterClrMapping/>
  </p:clrMapOvr>
  <p:transition spd="slow">
    <p:wip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C5D99861-0286-4848-B150-33F5D2F45557}"/>
              </a:ext>
            </a:extLst>
          </p:cNvPr>
          <p:cNvCxnSpPr>
            <a:cxnSpLocks/>
          </p:cNvCxnSpPr>
          <p:nvPr/>
        </p:nvCxnSpPr>
        <p:spPr>
          <a:xfrm flipV="1">
            <a:off x="1545359" y="979373"/>
            <a:ext cx="369798" cy="129428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44C1508C-3A0B-4215-BBA1-A4743DF9FF8E}"/>
              </a:ext>
            </a:extLst>
          </p:cNvPr>
          <p:cNvCxnSpPr>
            <a:cxnSpLocks/>
          </p:cNvCxnSpPr>
          <p:nvPr/>
        </p:nvCxnSpPr>
        <p:spPr>
          <a:xfrm>
            <a:off x="1545359" y="1108801"/>
            <a:ext cx="0" cy="2380574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0C51774-085E-4B97-BB58-8893A23553E4}"/>
              </a:ext>
            </a:extLst>
          </p:cNvPr>
          <p:cNvCxnSpPr>
            <a:cxnSpLocks/>
          </p:cNvCxnSpPr>
          <p:nvPr/>
        </p:nvCxnSpPr>
        <p:spPr>
          <a:xfrm flipV="1">
            <a:off x="1545359" y="3359947"/>
            <a:ext cx="369798" cy="129428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31CC9774-BBC5-42E7-96A4-96CD303A9366}"/>
              </a:ext>
            </a:extLst>
          </p:cNvPr>
          <p:cNvCxnSpPr>
            <a:cxnSpLocks/>
          </p:cNvCxnSpPr>
          <p:nvPr/>
        </p:nvCxnSpPr>
        <p:spPr>
          <a:xfrm flipV="1">
            <a:off x="3211731" y="3364570"/>
            <a:ext cx="369798" cy="129428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39555335-F161-47F1-A6D1-EA5ED0FC23A0}"/>
              </a:ext>
            </a:extLst>
          </p:cNvPr>
          <p:cNvCxnSpPr>
            <a:cxnSpLocks/>
          </p:cNvCxnSpPr>
          <p:nvPr/>
        </p:nvCxnSpPr>
        <p:spPr>
          <a:xfrm flipH="1">
            <a:off x="1563849" y="3493998"/>
            <a:ext cx="1647881" cy="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Rectangle 29">
            <a:extLst>
              <a:ext uri="{FF2B5EF4-FFF2-40B4-BE49-F238E27FC236}">
                <a16:creationId xmlns:a16="http://schemas.microsoft.com/office/drawing/2014/main" id="{9084268E-79FB-4EC9-A97E-B1831D04DAFD}"/>
              </a:ext>
            </a:extLst>
          </p:cNvPr>
          <p:cNvSpPr/>
          <p:nvPr/>
        </p:nvSpPr>
        <p:spPr>
          <a:xfrm>
            <a:off x="6715736" y="3795839"/>
            <a:ext cx="4322794" cy="822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 consequat. Lorem ipsum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F01EC958-C3FA-4924-84F8-3B33845A38E1}"/>
              </a:ext>
            </a:extLst>
          </p:cNvPr>
          <p:cNvSpPr/>
          <p:nvPr/>
        </p:nvSpPr>
        <p:spPr>
          <a:xfrm>
            <a:off x="6653352" y="2007514"/>
            <a:ext cx="4900198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Ideal </a:t>
            </a:r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Picture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1A44AA74-B701-43ED-983E-D172EECBA0F8}"/>
              </a:ext>
            </a:extLst>
          </p:cNvPr>
          <p:cNvSpPr/>
          <p:nvPr/>
        </p:nvSpPr>
        <p:spPr>
          <a:xfrm>
            <a:off x="6653352" y="2603622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Items.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3" name="Rectangle 52">
            <a:extLst>
              <a:ext uri="{FF2B5EF4-FFF2-40B4-BE49-F238E27FC236}">
                <a16:creationId xmlns:a16="http://schemas.microsoft.com/office/drawing/2014/main" id="{35DA1F32-2DB5-46A7-9E89-FE83143D1456}"/>
              </a:ext>
            </a:extLst>
          </p:cNvPr>
          <p:cNvSpPr/>
          <p:nvPr/>
        </p:nvSpPr>
        <p:spPr>
          <a:xfrm>
            <a:off x="6822757" y="4915272"/>
            <a:ext cx="1069145" cy="3235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05494FBC-170D-4B1D-B159-B17235FF5666}"/>
              </a:ext>
            </a:extLst>
          </p:cNvPr>
          <p:cNvSpPr/>
          <p:nvPr/>
        </p:nvSpPr>
        <p:spPr>
          <a:xfrm>
            <a:off x="8044232" y="4921969"/>
            <a:ext cx="1069145" cy="32355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Fashion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F5CD98A1-B619-4D1D-A52B-1455D796A906}"/>
              </a:ext>
            </a:extLst>
          </p:cNvPr>
          <p:cNvCxnSpPr>
            <a:cxnSpLocks/>
          </p:cNvCxnSpPr>
          <p:nvPr/>
        </p:nvCxnSpPr>
        <p:spPr>
          <a:xfrm flipV="1">
            <a:off x="3213116" y="3794710"/>
            <a:ext cx="369798" cy="129428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1DCD63B6-943B-44B6-86B3-84BD60F9CF6A}"/>
              </a:ext>
            </a:extLst>
          </p:cNvPr>
          <p:cNvCxnSpPr>
            <a:cxnSpLocks/>
          </p:cNvCxnSpPr>
          <p:nvPr/>
        </p:nvCxnSpPr>
        <p:spPr>
          <a:xfrm>
            <a:off x="3213116" y="3924138"/>
            <a:ext cx="0" cy="2380574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A8EA8832-2E2E-448C-9DB9-18C9078089B0}"/>
              </a:ext>
            </a:extLst>
          </p:cNvPr>
          <p:cNvCxnSpPr>
            <a:cxnSpLocks/>
          </p:cNvCxnSpPr>
          <p:nvPr/>
        </p:nvCxnSpPr>
        <p:spPr>
          <a:xfrm flipV="1">
            <a:off x="3213116" y="6175284"/>
            <a:ext cx="369798" cy="129428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A89BBB78-3CF9-4E31-9D68-E01D03049C98}"/>
              </a:ext>
            </a:extLst>
          </p:cNvPr>
          <p:cNvCxnSpPr>
            <a:cxnSpLocks/>
          </p:cNvCxnSpPr>
          <p:nvPr/>
        </p:nvCxnSpPr>
        <p:spPr>
          <a:xfrm flipV="1">
            <a:off x="4879488" y="6179907"/>
            <a:ext cx="369798" cy="129428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BBC0E06B-70BC-4203-9E82-930B9FFB0D56}"/>
              </a:ext>
            </a:extLst>
          </p:cNvPr>
          <p:cNvCxnSpPr>
            <a:cxnSpLocks/>
          </p:cNvCxnSpPr>
          <p:nvPr/>
        </p:nvCxnSpPr>
        <p:spPr>
          <a:xfrm flipH="1">
            <a:off x="3231606" y="6309335"/>
            <a:ext cx="1647881" cy="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>
            <a:extLst>
              <a:ext uri="{FF2B5EF4-FFF2-40B4-BE49-F238E27FC236}">
                <a16:creationId xmlns:a16="http://schemas.microsoft.com/office/drawing/2014/main" id="{F9CC7D43-6E38-469B-8583-1356B74DBEC9}"/>
              </a:ext>
            </a:extLst>
          </p:cNvPr>
          <p:cNvSpPr/>
          <p:nvPr/>
        </p:nvSpPr>
        <p:spPr>
          <a:xfrm>
            <a:off x="135305" y="6456698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5984CCD-53C7-4A99-9314-B93F3B99158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54ECC10-7604-459A-84AC-D596E623395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834512587"/>
      </p:ext>
    </p:extLst>
  </p:cSld>
  <p:clrMapOvr>
    <a:masterClrMapping/>
  </p:clrMapOvr>
  <p:transition spd="slow">
    <p:wipe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0" y="0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5" name="Rectangle 4">
            <a:extLst>
              <a:ext uri="{FF2B5EF4-FFF2-40B4-BE49-F238E27FC236}">
                <a16:creationId xmlns:a16="http://schemas.microsoft.com/office/drawing/2014/main" id="{BA07BBCD-5138-4006-BE84-0C3A08735604}"/>
              </a:ext>
            </a:extLst>
          </p:cNvPr>
          <p:cNvSpPr/>
          <p:nvPr/>
        </p:nvSpPr>
        <p:spPr>
          <a:xfrm>
            <a:off x="1297624" y="1561598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Point View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96517EA-0803-4C1A-B957-33C2CE4CCCE1}"/>
              </a:ext>
            </a:extLst>
          </p:cNvPr>
          <p:cNvSpPr/>
          <p:nvPr/>
        </p:nvSpPr>
        <p:spPr>
          <a:xfrm>
            <a:off x="1297624" y="2157706"/>
            <a:ext cx="474089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With A Woman.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A9FEE7D-A055-4359-BF03-9564AA9D8134}"/>
              </a:ext>
            </a:extLst>
          </p:cNvPr>
          <p:cNvSpPr/>
          <p:nvPr/>
        </p:nvSpPr>
        <p:spPr>
          <a:xfrm>
            <a:off x="1314641" y="3220538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88E28BF-E6A3-40F6-8EAB-C493A7ABC005}"/>
              </a:ext>
            </a:extLst>
          </p:cNvPr>
          <p:cNvSpPr/>
          <p:nvPr/>
        </p:nvSpPr>
        <p:spPr>
          <a:xfrm>
            <a:off x="1369208" y="4248436"/>
            <a:ext cx="1069145" cy="3235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C1BC4499-7680-4FD7-9818-A5AAE54177E9}"/>
              </a:ext>
            </a:extLst>
          </p:cNvPr>
          <p:cNvSpPr/>
          <p:nvPr/>
        </p:nvSpPr>
        <p:spPr>
          <a:xfrm>
            <a:off x="3791096" y="3220538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7EB43F24-AC83-4749-9622-257EBD9BCBAB}"/>
              </a:ext>
            </a:extLst>
          </p:cNvPr>
          <p:cNvSpPr/>
          <p:nvPr/>
        </p:nvSpPr>
        <p:spPr>
          <a:xfrm>
            <a:off x="3845663" y="4248436"/>
            <a:ext cx="1069145" cy="32355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67D81710-D3A9-4C7A-8F82-1B533336F1C6}"/>
              </a:ext>
            </a:extLst>
          </p:cNvPr>
          <p:cNvSpPr/>
          <p:nvPr/>
        </p:nvSpPr>
        <p:spPr>
          <a:xfrm>
            <a:off x="1293862" y="4722464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04F4BC77-9C81-4EB0-9348-3FACB83A7B82}"/>
              </a:ext>
            </a:extLst>
          </p:cNvPr>
          <p:cNvSpPr/>
          <p:nvPr/>
        </p:nvSpPr>
        <p:spPr>
          <a:xfrm>
            <a:off x="3770317" y="4722464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CB8E82B0-4E6C-4741-BC99-A35675BD51BC}"/>
              </a:ext>
            </a:extLst>
          </p:cNvPr>
          <p:cNvCxnSpPr/>
          <p:nvPr/>
        </p:nvCxnSpPr>
        <p:spPr>
          <a:xfrm>
            <a:off x="9552976" y="1561598"/>
            <a:ext cx="154865" cy="35169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D17BE811-A7CD-4043-BECF-87DA8A5804DF}"/>
              </a:ext>
            </a:extLst>
          </p:cNvPr>
          <p:cNvCxnSpPr/>
          <p:nvPr/>
        </p:nvCxnSpPr>
        <p:spPr>
          <a:xfrm>
            <a:off x="8552762" y="1561598"/>
            <a:ext cx="154865" cy="35169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BE4808D3-36F9-4FE8-929F-C7B385AF70FF}"/>
              </a:ext>
            </a:extLst>
          </p:cNvPr>
          <p:cNvCxnSpPr/>
          <p:nvPr/>
        </p:nvCxnSpPr>
        <p:spPr>
          <a:xfrm>
            <a:off x="8553486" y="4995848"/>
            <a:ext cx="154865" cy="35169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F96AAC15-94D3-4D6E-B21C-43537881B389}"/>
              </a:ext>
            </a:extLst>
          </p:cNvPr>
          <p:cNvCxnSpPr/>
          <p:nvPr/>
        </p:nvCxnSpPr>
        <p:spPr>
          <a:xfrm>
            <a:off x="8254999" y="1561598"/>
            <a:ext cx="154865" cy="35169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0BE1C105-2A4E-417B-A2AE-07FB894FDE1A}"/>
              </a:ext>
            </a:extLst>
          </p:cNvPr>
          <p:cNvCxnSpPr/>
          <p:nvPr/>
        </p:nvCxnSpPr>
        <p:spPr>
          <a:xfrm>
            <a:off x="7253451" y="1561598"/>
            <a:ext cx="154865" cy="35169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635F297B-D88B-4BB9-9B44-7F3B3FDDF16B}"/>
              </a:ext>
            </a:extLst>
          </p:cNvPr>
          <p:cNvCxnSpPr/>
          <p:nvPr/>
        </p:nvCxnSpPr>
        <p:spPr>
          <a:xfrm>
            <a:off x="7253451" y="5006866"/>
            <a:ext cx="154865" cy="35169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DAA62223-0214-47BD-A408-4DA7E2C55AE6}"/>
              </a:ext>
            </a:extLst>
          </p:cNvPr>
          <p:cNvCxnSpPr/>
          <p:nvPr/>
        </p:nvCxnSpPr>
        <p:spPr>
          <a:xfrm>
            <a:off x="10965197" y="1561598"/>
            <a:ext cx="154865" cy="35169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30A8889F-EA24-4180-AEFD-5D731CA5F75B}"/>
              </a:ext>
            </a:extLst>
          </p:cNvPr>
          <p:cNvCxnSpPr/>
          <p:nvPr/>
        </p:nvCxnSpPr>
        <p:spPr>
          <a:xfrm>
            <a:off x="9964983" y="1561598"/>
            <a:ext cx="154865" cy="35169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3518E47C-54A1-44AB-9E05-6BA762F86007}"/>
              </a:ext>
            </a:extLst>
          </p:cNvPr>
          <p:cNvCxnSpPr/>
          <p:nvPr/>
        </p:nvCxnSpPr>
        <p:spPr>
          <a:xfrm>
            <a:off x="9965707" y="4995848"/>
            <a:ext cx="154865" cy="35169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ectangle 8">
            <a:extLst>
              <a:ext uri="{FF2B5EF4-FFF2-40B4-BE49-F238E27FC236}">
                <a16:creationId xmlns:a16="http://schemas.microsoft.com/office/drawing/2014/main" id="{AA0BFC34-2859-43EE-9D2A-F57FF1E14C6D}"/>
              </a:ext>
            </a:extLst>
          </p:cNvPr>
          <p:cNvSpPr/>
          <p:nvPr/>
        </p:nvSpPr>
        <p:spPr>
          <a:xfrm>
            <a:off x="135305" y="6456698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1A4792C-2843-43C3-B50B-8F0E76E2BAB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A0FF4283-B03C-4FDA-BBC6-237F83AEC27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0A00BE31-B0F0-470C-80AA-CD864AFA43C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237313691"/>
      </p:ext>
    </p:extLst>
  </p:cSld>
  <p:clrMapOvr>
    <a:masterClrMapping/>
  </p:clrMapOvr>
  <p:transition spd="slow">
    <p:wipe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Rectangle 29">
            <a:extLst>
              <a:ext uri="{FF2B5EF4-FFF2-40B4-BE49-F238E27FC236}">
                <a16:creationId xmlns:a16="http://schemas.microsoft.com/office/drawing/2014/main" id="{9084268E-79FB-4EC9-A97E-B1831D04DAFD}"/>
              </a:ext>
            </a:extLst>
          </p:cNvPr>
          <p:cNvSpPr/>
          <p:nvPr/>
        </p:nvSpPr>
        <p:spPr>
          <a:xfrm>
            <a:off x="6907518" y="3400792"/>
            <a:ext cx="4570961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F01EC958-C3FA-4924-84F8-3B33845A38E1}"/>
              </a:ext>
            </a:extLst>
          </p:cNvPr>
          <p:cNvSpPr/>
          <p:nvPr/>
        </p:nvSpPr>
        <p:spPr>
          <a:xfrm>
            <a:off x="6907518" y="1626873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Best Part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1A44AA74-B701-43ED-983E-D172EECBA0F8}"/>
              </a:ext>
            </a:extLst>
          </p:cNvPr>
          <p:cNvSpPr/>
          <p:nvPr/>
        </p:nvSpPr>
        <p:spPr>
          <a:xfrm>
            <a:off x="6907518" y="2222981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Pose.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1" name="Rectangle 60">
            <a:extLst>
              <a:ext uri="{FF2B5EF4-FFF2-40B4-BE49-F238E27FC236}">
                <a16:creationId xmlns:a16="http://schemas.microsoft.com/office/drawing/2014/main" id="{2ADD8003-E16F-45FA-84D5-B5089EE4C03E}"/>
              </a:ext>
            </a:extLst>
          </p:cNvPr>
          <p:cNvSpPr/>
          <p:nvPr/>
        </p:nvSpPr>
        <p:spPr>
          <a:xfrm>
            <a:off x="6907519" y="4098911"/>
            <a:ext cx="4570961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E451197-4B29-4C3D-AFAC-320CF2E48236}"/>
              </a:ext>
            </a:extLst>
          </p:cNvPr>
          <p:cNvSpPr/>
          <p:nvPr/>
        </p:nvSpPr>
        <p:spPr>
          <a:xfrm>
            <a:off x="6975143" y="4895620"/>
            <a:ext cx="1069145" cy="32355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Fashion</a:t>
            </a:r>
          </a:p>
        </p:txBody>
      </p: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E49B3629-4ABD-4A66-A76A-20F9313F69D5}"/>
              </a:ext>
            </a:extLst>
          </p:cNvPr>
          <p:cNvCxnSpPr/>
          <p:nvPr/>
        </p:nvCxnSpPr>
        <p:spPr>
          <a:xfrm rot="16200000">
            <a:off x="1905628" y="570345"/>
            <a:ext cx="384793" cy="36206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13DF7D12-DEE9-4554-AB27-99E124EE08EA}"/>
              </a:ext>
            </a:extLst>
          </p:cNvPr>
          <p:cNvCxnSpPr/>
          <p:nvPr/>
        </p:nvCxnSpPr>
        <p:spPr>
          <a:xfrm rot="16200000">
            <a:off x="1905628" y="3055573"/>
            <a:ext cx="384793" cy="36206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B6F173A5-24E7-4170-BB0F-F3B008E12E29}"/>
              </a:ext>
            </a:extLst>
          </p:cNvPr>
          <p:cNvCxnSpPr/>
          <p:nvPr/>
        </p:nvCxnSpPr>
        <p:spPr>
          <a:xfrm rot="16200000">
            <a:off x="5441162" y="3053773"/>
            <a:ext cx="384793" cy="36206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39BE2AF4-599F-4260-AD92-A1473C3B3BB4}"/>
              </a:ext>
            </a:extLst>
          </p:cNvPr>
          <p:cNvCxnSpPr/>
          <p:nvPr/>
        </p:nvCxnSpPr>
        <p:spPr>
          <a:xfrm rot="16200000">
            <a:off x="2004275" y="3579146"/>
            <a:ext cx="384793" cy="36206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343F702A-6EFA-42A0-9B47-85109C8024F2}"/>
              </a:ext>
            </a:extLst>
          </p:cNvPr>
          <p:cNvCxnSpPr/>
          <p:nvPr/>
        </p:nvCxnSpPr>
        <p:spPr>
          <a:xfrm rot="16200000">
            <a:off x="2004275" y="6064374"/>
            <a:ext cx="384793" cy="36206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AB1899AA-65B6-482E-87E7-A85CD84161FA}"/>
              </a:ext>
            </a:extLst>
          </p:cNvPr>
          <p:cNvCxnSpPr/>
          <p:nvPr/>
        </p:nvCxnSpPr>
        <p:spPr>
          <a:xfrm rot="16200000">
            <a:off x="5539809" y="6062574"/>
            <a:ext cx="384793" cy="36206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B4E271CF-CA7A-43BA-BA84-6E10FF364166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F312580E-CEE2-43DD-9FDD-1AEB05587B7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52A2AC1-25FF-4633-BBC3-4C4BE3B68CD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749777828"/>
      </p:ext>
    </p:extLst>
  </p:cSld>
  <p:clrMapOvr>
    <a:masterClrMapping/>
  </p:clrMapOvr>
  <p:transition spd="slow">
    <p:wipe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0" y="0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5" name="Rectangle 4">
            <a:extLst>
              <a:ext uri="{FF2B5EF4-FFF2-40B4-BE49-F238E27FC236}">
                <a16:creationId xmlns:a16="http://schemas.microsoft.com/office/drawing/2014/main" id="{BA07BBCD-5138-4006-BE84-0C3A08735604}"/>
              </a:ext>
            </a:extLst>
          </p:cNvPr>
          <p:cNvSpPr/>
          <p:nvPr/>
        </p:nvSpPr>
        <p:spPr>
          <a:xfrm>
            <a:off x="1272107" y="1940013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Ideal Creative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96517EA-0803-4C1A-B957-33C2CE4CCCE1}"/>
              </a:ext>
            </a:extLst>
          </p:cNvPr>
          <p:cNvSpPr/>
          <p:nvPr/>
        </p:nvSpPr>
        <p:spPr>
          <a:xfrm>
            <a:off x="1272107" y="2536121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Times.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A9FEE7D-A055-4359-BF03-9564AA9D8134}"/>
              </a:ext>
            </a:extLst>
          </p:cNvPr>
          <p:cNvSpPr/>
          <p:nvPr/>
        </p:nvSpPr>
        <p:spPr>
          <a:xfrm>
            <a:off x="1289124" y="3598953"/>
            <a:ext cx="4322794" cy="822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 consequat. Lorem ipsum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08F27A2A-4802-4B08-9A47-3864CAF5AAE1}"/>
              </a:ext>
            </a:extLst>
          </p:cNvPr>
          <p:cNvSpPr/>
          <p:nvPr/>
        </p:nvSpPr>
        <p:spPr>
          <a:xfrm>
            <a:off x="1274527" y="4649646"/>
            <a:ext cx="4322794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AA15FC89-593C-4A3F-871E-E9D70D86BC91}"/>
              </a:ext>
            </a:extLst>
          </p:cNvPr>
          <p:cNvCxnSpPr>
            <a:cxnSpLocks/>
          </p:cNvCxnSpPr>
          <p:nvPr/>
        </p:nvCxnSpPr>
        <p:spPr>
          <a:xfrm rot="10800000" flipV="1">
            <a:off x="10187988" y="5438154"/>
            <a:ext cx="690985" cy="241842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141C54CE-CEE1-4D86-965F-AACD231C379C}"/>
              </a:ext>
            </a:extLst>
          </p:cNvPr>
          <p:cNvCxnSpPr>
            <a:cxnSpLocks/>
          </p:cNvCxnSpPr>
          <p:nvPr/>
        </p:nvCxnSpPr>
        <p:spPr>
          <a:xfrm rot="10800000">
            <a:off x="10878973" y="989945"/>
            <a:ext cx="0" cy="4448208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9DFDF6EE-6771-437D-86F3-95C0DFAEF989}"/>
              </a:ext>
            </a:extLst>
          </p:cNvPr>
          <p:cNvCxnSpPr>
            <a:cxnSpLocks/>
          </p:cNvCxnSpPr>
          <p:nvPr/>
        </p:nvCxnSpPr>
        <p:spPr>
          <a:xfrm rot="10800000" flipV="1">
            <a:off x="10187988" y="989945"/>
            <a:ext cx="690985" cy="241842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31ED2D79-D174-49BE-9E04-E08C392E1672}"/>
              </a:ext>
            </a:extLst>
          </p:cNvPr>
          <p:cNvCxnSpPr>
            <a:cxnSpLocks/>
          </p:cNvCxnSpPr>
          <p:nvPr/>
        </p:nvCxnSpPr>
        <p:spPr>
          <a:xfrm rot="10800000" flipV="1">
            <a:off x="7074299" y="981307"/>
            <a:ext cx="690985" cy="241842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582EEFDB-AA52-47AF-9C0F-EBAAF849D885}"/>
              </a:ext>
            </a:extLst>
          </p:cNvPr>
          <p:cNvCxnSpPr>
            <a:cxnSpLocks/>
          </p:cNvCxnSpPr>
          <p:nvPr/>
        </p:nvCxnSpPr>
        <p:spPr>
          <a:xfrm rot="10800000" flipH="1">
            <a:off x="7765284" y="981307"/>
            <a:ext cx="3079139" cy="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>
            <a:extLst>
              <a:ext uri="{FF2B5EF4-FFF2-40B4-BE49-F238E27FC236}">
                <a16:creationId xmlns:a16="http://schemas.microsoft.com/office/drawing/2014/main" id="{80A6335B-BBC4-42FD-B0D3-010536AD4CB9}"/>
              </a:ext>
            </a:extLst>
          </p:cNvPr>
          <p:cNvSpPr/>
          <p:nvPr/>
        </p:nvSpPr>
        <p:spPr>
          <a:xfrm>
            <a:off x="135305" y="6456698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8EB13E5-3AE7-4391-A8F7-8AD5CEA6A52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674946156"/>
      </p:ext>
    </p:extLst>
  </p:cSld>
  <p:clrMapOvr>
    <a:masterClrMapping/>
  </p:clrMapOvr>
  <p:transition spd="slow">
    <p:wipe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Rectangle 29">
            <a:extLst>
              <a:ext uri="{FF2B5EF4-FFF2-40B4-BE49-F238E27FC236}">
                <a16:creationId xmlns:a16="http://schemas.microsoft.com/office/drawing/2014/main" id="{9084268E-79FB-4EC9-A97E-B1831D04DAFD}"/>
              </a:ext>
            </a:extLst>
          </p:cNvPr>
          <p:cNvSpPr/>
          <p:nvPr/>
        </p:nvSpPr>
        <p:spPr>
          <a:xfrm>
            <a:off x="7019938" y="3769702"/>
            <a:ext cx="4322794" cy="822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 consequat. Lorem ipsum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F01EC958-C3FA-4924-84F8-3B33845A38E1}"/>
              </a:ext>
            </a:extLst>
          </p:cNvPr>
          <p:cNvSpPr/>
          <p:nvPr/>
        </p:nvSpPr>
        <p:spPr>
          <a:xfrm>
            <a:off x="6957554" y="1981377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Popular Can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1A44AA74-B701-43ED-983E-D172EECBA0F8}"/>
              </a:ext>
            </a:extLst>
          </p:cNvPr>
          <p:cNvSpPr/>
          <p:nvPr/>
        </p:nvSpPr>
        <p:spPr>
          <a:xfrm>
            <a:off x="6957554" y="2577485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Make Strong.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3" name="Rectangle 52">
            <a:extLst>
              <a:ext uri="{FF2B5EF4-FFF2-40B4-BE49-F238E27FC236}">
                <a16:creationId xmlns:a16="http://schemas.microsoft.com/office/drawing/2014/main" id="{35DA1F32-2DB5-46A7-9E89-FE83143D1456}"/>
              </a:ext>
            </a:extLst>
          </p:cNvPr>
          <p:cNvSpPr/>
          <p:nvPr/>
        </p:nvSpPr>
        <p:spPr>
          <a:xfrm>
            <a:off x="7126959" y="4889135"/>
            <a:ext cx="1069145" cy="3235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05494FBC-170D-4B1D-B159-B17235FF5666}"/>
              </a:ext>
            </a:extLst>
          </p:cNvPr>
          <p:cNvSpPr/>
          <p:nvPr/>
        </p:nvSpPr>
        <p:spPr>
          <a:xfrm>
            <a:off x="8348434" y="4895832"/>
            <a:ext cx="1069145" cy="32355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Fashion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E41A00CB-59BF-4B93-83D5-13E633B2F912}"/>
              </a:ext>
            </a:extLst>
          </p:cNvPr>
          <p:cNvCxnSpPr/>
          <p:nvPr/>
        </p:nvCxnSpPr>
        <p:spPr>
          <a:xfrm rot="16200000">
            <a:off x="1851989" y="2006216"/>
            <a:ext cx="433233" cy="38355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5D2FD14C-C383-4549-877A-3DF59397CB6C}"/>
              </a:ext>
            </a:extLst>
          </p:cNvPr>
          <p:cNvCxnSpPr/>
          <p:nvPr/>
        </p:nvCxnSpPr>
        <p:spPr>
          <a:xfrm rot="16200000">
            <a:off x="1851989" y="4804298"/>
            <a:ext cx="433233" cy="38355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3C80A67-99D0-4E16-ABBB-F1432B3A182D}"/>
              </a:ext>
            </a:extLst>
          </p:cNvPr>
          <p:cNvCxnSpPr/>
          <p:nvPr/>
        </p:nvCxnSpPr>
        <p:spPr>
          <a:xfrm rot="16200000">
            <a:off x="5597407" y="4802272"/>
            <a:ext cx="433233" cy="38355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>
            <a:extLst>
              <a:ext uri="{FF2B5EF4-FFF2-40B4-BE49-F238E27FC236}">
                <a16:creationId xmlns:a16="http://schemas.microsoft.com/office/drawing/2014/main" id="{73170015-BE0E-4C64-9680-1AA59B52523A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3771DFAE-8E73-43CF-9682-279BE4AD723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17147375"/>
      </p:ext>
    </p:extLst>
  </p:cSld>
  <p:clrMapOvr>
    <a:masterClrMapping/>
  </p:clrMapOvr>
  <p:transition spd="slow">
    <p:wipe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EA653C59-3810-4AFB-A684-BB76E378B86E}"/>
              </a:ext>
            </a:extLst>
          </p:cNvPr>
          <p:cNvCxnSpPr/>
          <p:nvPr/>
        </p:nvCxnSpPr>
        <p:spPr>
          <a:xfrm rot="5400000">
            <a:off x="5603345" y="4715141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8973679E-1E06-4378-87C7-77B542082EED}"/>
              </a:ext>
            </a:extLst>
          </p:cNvPr>
          <p:cNvCxnSpPr/>
          <p:nvPr/>
        </p:nvCxnSpPr>
        <p:spPr>
          <a:xfrm rot="5400000">
            <a:off x="5603345" y="3354172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D7873528-BC4F-487B-A67B-A5432D8E7176}"/>
              </a:ext>
            </a:extLst>
          </p:cNvPr>
          <p:cNvCxnSpPr/>
          <p:nvPr/>
        </p:nvCxnSpPr>
        <p:spPr>
          <a:xfrm rot="5400000">
            <a:off x="3667205" y="3355158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BBC3504F-CD38-49C1-AA88-321A70BD66B2}"/>
              </a:ext>
            </a:extLst>
          </p:cNvPr>
          <p:cNvCxnSpPr/>
          <p:nvPr/>
        </p:nvCxnSpPr>
        <p:spPr>
          <a:xfrm rot="5400000">
            <a:off x="3183964" y="4716127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D7E37E8B-9040-42F5-A5FA-AA2514307661}"/>
              </a:ext>
            </a:extLst>
          </p:cNvPr>
          <p:cNvCxnSpPr/>
          <p:nvPr/>
        </p:nvCxnSpPr>
        <p:spPr>
          <a:xfrm rot="5400000">
            <a:off x="3183964" y="3355158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3FC0CF5D-3897-4666-BEDC-0B129C674169}"/>
              </a:ext>
            </a:extLst>
          </p:cNvPr>
          <p:cNvCxnSpPr/>
          <p:nvPr/>
        </p:nvCxnSpPr>
        <p:spPr>
          <a:xfrm rot="5400000">
            <a:off x="1247824" y="3356144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E8BCCC09-D2B5-446F-A0F7-B55B1C89688B}"/>
              </a:ext>
            </a:extLst>
          </p:cNvPr>
          <p:cNvCxnSpPr/>
          <p:nvPr/>
        </p:nvCxnSpPr>
        <p:spPr>
          <a:xfrm rot="5400000">
            <a:off x="8021872" y="4715140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901FF637-393C-4CE1-9E3B-58DB8AC15107}"/>
              </a:ext>
            </a:extLst>
          </p:cNvPr>
          <p:cNvCxnSpPr/>
          <p:nvPr/>
        </p:nvCxnSpPr>
        <p:spPr>
          <a:xfrm rot="5400000">
            <a:off x="8021872" y="3354171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5203A49F-7CF3-4BC8-ACD6-082842680C9D}"/>
              </a:ext>
            </a:extLst>
          </p:cNvPr>
          <p:cNvCxnSpPr/>
          <p:nvPr/>
        </p:nvCxnSpPr>
        <p:spPr>
          <a:xfrm rot="5400000">
            <a:off x="6085732" y="3355157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Connector 71">
            <a:extLst>
              <a:ext uri="{FF2B5EF4-FFF2-40B4-BE49-F238E27FC236}">
                <a16:creationId xmlns:a16="http://schemas.microsoft.com/office/drawing/2014/main" id="{4D1ABCE7-196E-484B-9328-374E5E8D548E}"/>
              </a:ext>
            </a:extLst>
          </p:cNvPr>
          <p:cNvCxnSpPr/>
          <p:nvPr/>
        </p:nvCxnSpPr>
        <p:spPr>
          <a:xfrm rot="5400000">
            <a:off x="10434186" y="4732611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B9FCB82B-F7AD-4A88-88E8-8ED88DC0F6E3}"/>
              </a:ext>
            </a:extLst>
          </p:cNvPr>
          <p:cNvCxnSpPr/>
          <p:nvPr/>
        </p:nvCxnSpPr>
        <p:spPr>
          <a:xfrm rot="5400000">
            <a:off x="10434186" y="3371642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DF223474-3821-4B0C-AC9C-752CC8D08AE7}"/>
              </a:ext>
            </a:extLst>
          </p:cNvPr>
          <p:cNvCxnSpPr/>
          <p:nvPr/>
        </p:nvCxnSpPr>
        <p:spPr>
          <a:xfrm rot="5400000">
            <a:off x="8498046" y="3372628"/>
            <a:ext cx="210722" cy="198273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>
            <a:extLst>
              <a:ext uri="{FF2B5EF4-FFF2-40B4-BE49-F238E27FC236}">
                <a16:creationId xmlns:a16="http://schemas.microsoft.com/office/drawing/2014/main" id="{D98E14FB-3BF4-4B30-9C05-3A619F0D0285}"/>
              </a:ext>
            </a:extLst>
          </p:cNvPr>
          <p:cNvSpPr/>
          <p:nvPr/>
        </p:nvSpPr>
        <p:spPr>
          <a:xfrm>
            <a:off x="3935979" y="1051984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Four Galleries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FE5BC35-4716-455E-9199-69624491F32B}"/>
              </a:ext>
            </a:extLst>
          </p:cNvPr>
          <p:cNvSpPr/>
          <p:nvPr/>
        </p:nvSpPr>
        <p:spPr>
          <a:xfrm>
            <a:off x="2378070" y="2149945"/>
            <a:ext cx="7244790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B93520DD-28BA-493C-902D-B4CACCC63F03}"/>
              </a:ext>
            </a:extLst>
          </p:cNvPr>
          <p:cNvSpPr/>
          <p:nvPr/>
        </p:nvSpPr>
        <p:spPr>
          <a:xfrm>
            <a:off x="1619888" y="5224034"/>
            <a:ext cx="1204460" cy="379828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bg1"/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Buy now</a:t>
            </a:r>
          </a:p>
        </p:txBody>
      </p:sp>
      <p:sp>
        <p:nvSpPr>
          <p:cNvPr id="79" name="Rectangle: Rounded Corners 78">
            <a:extLst>
              <a:ext uri="{FF2B5EF4-FFF2-40B4-BE49-F238E27FC236}">
                <a16:creationId xmlns:a16="http://schemas.microsoft.com/office/drawing/2014/main" id="{A2FB4C94-3332-498F-BB85-79922A6A3644}"/>
              </a:ext>
            </a:extLst>
          </p:cNvPr>
          <p:cNvSpPr/>
          <p:nvPr/>
        </p:nvSpPr>
        <p:spPr>
          <a:xfrm>
            <a:off x="4039269" y="5233960"/>
            <a:ext cx="1204460" cy="379828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bg1"/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Buy now</a:t>
            </a:r>
          </a:p>
        </p:txBody>
      </p:sp>
      <p:sp>
        <p:nvSpPr>
          <p:cNvPr id="80" name="Rectangle: Rounded Corners 79">
            <a:extLst>
              <a:ext uri="{FF2B5EF4-FFF2-40B4-BE49-F238E27FC236}">
                <a16:creationId xmlns:a16="http://schemas.microsoft.com/office/drawing/2014/main" id="{3861FEA9-DC87-482D-B83E-A834D3B7F3CF}"/>
              </a:ext>
            </a:extLst>
          </p:cNvPr>
          <p:cNvSpPr/>
          <p:nvPr/>
        </p:nvSpPr>
        <p:spPr>
          <a:xfrm>
            <a:off x="6458650" y="5243886"/>
            <a:ext cx="1204460" cy="379828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bg1"/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Buy now</a:t>
            </a:r>
          </a:p>
        </p:txBody>
      </p:sp>
      <p:sp>
        <p:nvSpPr>
          <p:cNvPr id="81" name="Rectangle: Rounded Corners 80">
            <a:extLst>
              <a:ext uri="{FF2B5EF4-FFF2-40B4-BE49-F238E27FC236}">
                <a16:creationId xmlns:a16="http://schemas.microsoft.com/office/drawing/2014/main" id="{E5791F90-54DD-4954-BC6A-44E3132B2945}"/>
              </a:ext>
            </a:extLst>
          </p:cNvPr>
          <p:cNvSpPr/>
          <p:nvPr/>
        </p:nvSpPr>
        <p:spPr>
          <a:xfrm>
            <a:off x="8878031" y="5253812"/>
            <a:ext cx="1204460" cy="379828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bg1"/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Buy now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6C118814-9255-4B6E-ABC9-BD547A0304A3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357F8F6-A4EA-4459-AF19-8950A46A39B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AF5A6640-979E-4B5C-9C88-6AC5391BAFF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730FF94-ECCC-41AA-B872-E503A386814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652780D0-5047-4258-82FC-69C07E0C55BC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539095951"/>
      </p:ext>
    </p:extLst>
  </p:cSld>
  <p:clrMapOvr>
    <a:masterClrMapping/>
  </p:clrMapOvr>
  <p:transition spd="slow">
    <p:wipe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" name="Group 52">
            <a:extLst>
              <a:ext uri="{FF2B5EF4-FFF2-40B4-BE49-F238E27FC236}">
                <a16:creationId xmlns:a16="http://schemas.microsoft.com/office/drawing/2014/main" id="{7ED534A3-1A3E-4D01-823F-12D1220D3958}"/>
              </a:ext>
            </a:extLst>
          </p:cNvPr>
          <p:cNvGrpSpPr/>
          <p:nvPr/>
        </p:nvGrpSpPr>
        <p:grpSpPr>
          <a:xfrm rot="16200000">
            <a:off x="7091360" y="1305740"/>
            <a:ext cx="3804674" cy="4698689"/>
            <a:chOff x="1625600" y="1556658"/>
            <a:chExt cx="3196723" cy="3947883"/>
          </a:xfrm>
        </p:grpSpPr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03161553-DD69-408F-AA16-AAC50B79E83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1556658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Connector 62">
              <a:extLst>
                <a:ext uri="{FF2B5EF4-FFF2-40B4-BE49-F238E27FC236}">
                  <a16:creationId xmlns:a16="http://schemas.microsoft.com/office/drawing/2014/main" id="{DA63D5D1-0C30-46E4-AF75-97B6D4E4722A}"/>
                </a:ext>
              </a:extLst>
            </p:cNvPr>
            <p:cNvCxnSpPr>
              <a:cxnSpLocks/>
            </p:cNvCxnSpPr>
            <p:nvPr/>
          </p:nvCxnSpPr>
          <p:spPr>
            <a:xfrm>
              <a:off x="1625600" y="1759856"/>
              <a:ext cx="0" cy="3737427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7F0D647B-6D67-45AB-9CEB-BA6313CF0EA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5294085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EA3EAA56-DFEC-4712-B90B-4903D724F65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41751" y="5301343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1C9C0794-09F5-4EAC-855D-BB801F9EAB7F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54629" y="5504541"/>
              <a:ext cx="2587122" cy="0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0" y="0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5" name="Rectangle 4">
            <a:extLst>
              <a:ext uri="{FF2B5EF4-FFF2-40B4-BE49-F238E27FC236}">
                <a16:creationId xmlns:a16="http://schemas.microsoft.com/office/drawing/2014/main" id="{BA07BBCD-5138-4006-BE84-0C3A08735604}"/>
              </a:ext>
            </a:extLst>
          </p:cNvPr>
          <p:cNvSpPr/>
          <p:nvPr/>
        </p:nvSpPr>
        <p:spPr>
          <a:xfrm>
            <a:off x="1133851" y="1612481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New Mockup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96517EA-0803-4C1A-B957-33C2CE4CCCE1}"/>
              </a:ext>
            </a:extLst>
          </p:cNvPr>
          <p:cNvSpPr/>
          <p:nvPr/>
        </p:nvSpPr>
        <p:spPr>
          <a:xfrm>
            <a:off x="1133851" y="2208589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Pict.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A9FEE7D-A055-4359-BF03-9564AA9D8134}"/>
              </a:ext>
            </a:extLst>
          </p:cNvPr>
          <p:cNvSpPr/>
          <p:nvPr/>
        </p:nvSpPr>
        <p:spPr>
          <a:xfrm>
            <a:off x="1150868" y="3271421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88E28BF-E6A3-40F6-8EAB-C493A7ABC005}"/>
              </a:ext>
            </a:extLst>
          </p:cNvPr>
          <p:cNvSpPr/>
          <p:nvPr/>
        </p:nvSpPr>
        <p:spPr>
          <a:xfrm>
            <a:off x="1205435" y="4299319"/>
            <a:ext cx="1069145" cy="3235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C1BC4499-7680-4FD7-9818-A5AAE54177E9}"/>
              </a:ext>
            </a:extLst>
          </p:cNvPr>
          <p:cNvSpPr/>
          <p:nvPr/>
        </p:nvSpPr>
        <p:spPr>
          <a:xfrm>
            <a:off x="3627323" y="3271421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7EB43F24-AC83-4749-9622-257EBD9BCBAB}"/>
              </a:ext>
            </a:extLst>
          </p:cNvPr>
          <p:cNvSpPr/>
          <p:nvPr/>
        </p:nvSpPr>
        <p:spPr>
          <a:xfrm>
            <a:off x="3681890" y="4299319"/>
            <a:ext cx="1069145" cy="32355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67D81710-D3A9-4C7A-8F82-1B533336F1C6}"/>
              </a:ext>
            </a:extLst>
          </p:cNvPr>
          <p:cNvSpPr/>
          <p:nvPr/>
        </p:nvSpPr>
        <p:spPr>
          <a:xfrm>
            <a:off x="1130089" y="4773347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04F4BC77-9C81-4EB0-9348-3FACB83A7B82}"/>
              </a:ext>
            </a:extLst>
          </p:cNvPr>
          <p:cNvSpPr/>
          <p:nvPr/>
        </p:nvSpPr>
        <p:spPr>
          <a:xfrm>
            <a:off x="3606544" y="4773347"/>
            <a:ext cx="2247424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9E5978D-A9EA-4E68-AD33-6B73781BD210}"/>
              </a:ext>
            </a:extLst>
          </p:cNvPr>
          <p:cNvSpPr/>
          <p:nvPr/>
        </p:nvSpPr>
        <p:spPr>
          <a:xfrm>
            <a:off x="10765192" y="162250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2C8D613-5E79-487A-9BBC-2CB0C8B03AA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950572683"/>
      </p:ext>
    </p:extLst>
  </p:cSld>
  <p:clrMapOvr>
    <a:masterClrMapping/>
  </p:clrMapOvr>
  <p:transition spd="slow">
    <p:wipe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2C5E0F62-53B1-410E-B810-59AB0EA4524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9084268E-79FB-4EC9-A97E-B1831D04DAFD}"/>
              </a:ext>
            </a:extLst>
          </p:cNvPr>
          <p:cNvSpPr/>
          <p:nvPr/>
        </p:nvSpPr>
        <p:spPr>
          <a:xfrm>
            <a:off x="6907518" y="3400792"/>
            <a:ext cx="4570961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F01EC958-C3FA-4924-84F8-3B33845A38E1}"/>
              </a:ext>
            </a:extLst>
          </p:cNvPr>
          <p:cNvSpPr/>
          <p:nvPr/>
        </p:nvSpPr>
        <p:spPr>
          <a:xfrm>
            <a:off x="6907518" y="1626873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New Edition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1A44AA74-B701-43ED-983E-D172EECBA0F8}"/>
              </a:ext>
            </a:extLst>
          </p:cNvPr>
          <p:cNvSpPr/>
          <p:nvPr/>
        </p:nvSpPr>
        <p:spPr>
          <a:xfrm>
            <a:off x="6907518" y="2222981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Pose.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1" name="Rectangle 60">
            <a:extLst>
              <a:ext uri="{FF2B5EF4-FFF2-40B4-BE49-F238E27FC236}">
                <a16:creationId xmlns:a16="http://schemas.microsoft.com/office/drawing/2014/main" id="{2ADD8003-E16F-45FA-84D5-B5089EE4C03E}"/>
              </a:ext>
            </a:extLst>
          </p:cNvPr>
          <p:cNvSpPr/>
          <p:nvPr/>
        </p:nvSpPr>
        <p:spPr>
          <a:xfrm>
            <a:off x="6907519" y="4098911"/>
            <a:ext cx="4570961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E451197-4B29-4C3D-AFAC-320CF2E48236}"/>
              </a:ext>
            </a:extLst>
          </p:cNvPr>
          <p:cNvSpPr/>
          <p:nvPr/>
        </p:nvSpPr>
        <p:spPr>
          <a:xfrm>
            <a:off x="6975143" y="4895620"/>
            <a:ext cx="1069145" cy="32355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Fashion</a:t>
            </a:r>
          </a:p>
        </p:txBody>
      </p:sp>
      <p:pic>
        <p:nvPicPr>
          <p:cNvPr id="35" name="Picture 34">
            <a:extLst>
              <a:ext uri="{FF2B5EF4-FFF2-40B4-BE49-F238E27FC236}">
                <a16:creationId xmlns:a16="http://schemas.microsoft.com/office/drawing/2014/main" id="{18C83EE3-1964-4973-88E3-4323744C874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 rot="16200000">
            <a:off x="2830027" y="2486931"/>
            <a:ext cx="4197665" cy="4197665"/>
          </a:xfrm>
          <a:prstGeom prst="rect">
            <a:avLst/>
          </a:prstGeom>
        </p:spPr>
      </p:pic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9EAF8E82-F746-49D0-BB41-AE3E3E2F756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42125544"/>
      </p:ext>
    </p:extLst>
  </p:cSld>
  <p:clrMapOvr>
    <a:masterClrMapping/>
  </p:clrMapOvr>
  <p:transition spd="slow">
    <p:wipe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550A8F4F-17AF-45C7-9BA7-DA19D648427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pic>
        <p:nvPicPr>
          <p:cNvPr id="29" name="Picture 28">
            <a:extLst>
              <a:ext uri="{FF2B5EF4-FFF2-40B4-BE49-F238E27FC236}">
                <a16:creationId xmlns:a16="http://schemas.microsoft.com/office/drawing/2014/main" id="{53B5E751-951C-4CC7-A8B2-0629A35127F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5838387" y="1030993"/>
            <a:ext cx="3238645" cy="3238645"/>
          </a:xfrm>
          <a:prstGeom prst="rect">
            <a:avLst/>
          </a:prstGeom>
        </p:spPr>
      </p:pic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0" y="0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5" name="Rectangle 4">
            <a:extLst>
              <a:ext uri="{FF2B5EF4-FFF2-40B4-BE49-F238E27FC236}">
                <a16:creationId xmlns:a16="http://schemas.microsoft.com/office/drawing/2014/main" id="{BA07BBCD-5138-4006-BE84-0C3A08735604}"/>
              </a:ext>
            </a:extLst>
          </p:cNvPr>
          <p:cNvSpPr/>
          <p:nvPr/>
        </p:nvSpPr>
        <p:spPr>
          <a:xfrm>
            <a:off x="1391272" y="1986801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Two Devices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96517EA-0803-4C1A-B957-33C2CE4CCCE1}"/>
              </a:ext>
            </a:extLst>
          </p:cNvPr>
          <p:cNvSpPr/>
          <p:nvPr/>
        </p:nvSpPr>
        <p:spPr>
          <a:xfrm>
            <a:off x="1391272" y="2582909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There.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A9FEE7D-A055-4359-BF03-9564AA9D8134}"/>
              </a:ext>
            </a:extLst>
          </p:cNvPr>
          <p:cNvSpPr/>
          <p:nvPr/>
        </p:nvSpPr>
        <p:spPr>
          <a:xfrm>
            <a:off x="1408289" y="3645741"/>
            <a:ext cx="4322794" cy="822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 consequat. Lorem ipsum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08F27A2A-4802-4B08-9A47-3864CAF5AAE1}"/>
              </a:ext>
            </a:extLst>
          </p:cNvPr>
          <p:cNvSpPr/>
          <p:nvPr/>
        </p:nvSpPr>
        <p:spPr>
          <a:xfrm>
            <a:off x="1393692" y="4696434"/>
            <a:ext cx="4322794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FED75F79-6625-4B07-888E-239584C12E88}"/>
              </a:ext>
            </a:extLst>
          </p:cNvPr>
          <p:cNvSpPr/>
          <p:nvPr/>
        </p:nvSpPr>
        <p:spPr>
          <a:xfrm>
            <a:off x="135305" y="6456698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818483FF-4D7A-4910-8CD0-09956735789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118374798"/>
      </p:ext>
    </p:extLst>
  </p:cSld>
  <p:clrMapOvr>
    <a:masterClrMapping/>
  </p:clrMapOvr>
  <p:transition spd="slow">
    <p:wip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C5D99861-0286-4848-B150-33F5D2F45557}"/>
              </a:ext>
            </a:extLst>
          </p:cNvPr>
          <p:cNvCxnSpPr>
            <a:cxnSpLocks/>
          </p:cNvCxnSpPr>
          <p:nvPr/>
        </p:nvCxnSpPr>
        <p:spPr>
          <a:xfrm flipV="1">
            <a:off x="1608178" y="1131055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44C1508C-3A0B-4215-BBA1-A4743DF9FF8E}"/>
              </a:ext>
            </a:extLst>
          </p:cNvPr>
          <p:cNvCxnSpPr>
            <a:cxnSpLocks/>
          </p:cNvCxnSpPr>
          <p:nvPr/>
        </p:nvCxnSpPr>
        <p:spPr>
          <a:xfrm>
            <a:off x="1608178" y="1368570"/>
            <a:ext cx="0" cy="4368617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0C51774-085E-4B97-BB58-8893A23553E4}"/>
              </a:ext>
            </a:extLst>
          </p:cNvPr>
          <p:cNvCxnSpPr>
            <a:cxnSpLocks/>
          </p:cNvCxnSpPr>
          <p:nvPr/>
        </p:nvCxnSpPr>
        <p:spPr>
          <a:xfrm flipV="1">
            <a:off x="1608178" y="5499672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31CC9774-BBC5-42E7-96A4-96CD303A9366}"/>
              </a:ext>
            </a:extLst>
          </p:cNvPr>
          <p:cNvCxnSpPr>
            <a:cxnSpLocks/>
          </p:cNvCxnSpPr>
          <p:nvPr/>
        </p:nvCxnSpPr>
        <p:spPr>
          <a:xfrm flipV="1">
            <a:off x="4666154" y="5508156"/>
            <a:ext cx="678621" cy="237515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39555335-F161-47F1-A6D1-EA5ED0FC23A0}"/>
              </a:ext>
            </a:extLst>
          </p:cNvPr>
          <p:cNvCxnSpPr>
            <a:cxnSpLocks/>
          </p:cNvCxnSpPr>
          <p:nvPr/>
        </p:nvCxnSpPr>
        <p:spPr>
          <a:xfrm flipH="1">
            <a:off x="1642110" y="5745671"/>
            <a:ext cx="3024044" cy="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Rectangle 29">
            <a:extLst>
              <a:ext uri="{FF2B5EF4-FFF2-40B4-BE49-F238E27FC236}">
                <a16:creationId xmlns:a16="http://schemas.microsoft.com/office/drawing/2014/main" id="{9084268E-79FB-4EC9-A97E-B1831D04DAFD}"/>
              </a:ext>
            </a:extLst>
          </p:cNvPr>
          <p:cNvSpPr/>
          <p:nvPr/>
        </p:nvSpPr>
        <p:spPr>
          <a:xfrm>
            <a:off x="6715736" y="3795839"/>
            <a:ext cx="4322794" cy="822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 consequat. Lorem ipsum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F01EC958-C3FA-4924-84F8-3B33845A38E1}"/>
              </a:ext>
            </a:extLst>
          </p:cNvPr>
          <p:cNvSpPr/>
          <p:nvPr/>
        </p:nvSpPr>
        <p:spPr>
          <a:xfrm>
            <a:off x="6653352" y="2007514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Winter Look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1A44AA74-B701-43ED-983E-D172EECBA0F8}"/>
              </a:ext>
            </a:extLst>
          </p:cNvPr>
          <p:cNvSpPr/>
          <p:nvPr/>
        </p:nvSpPr>
        <p:spPr>
          <a:xfrm>
            <a:off x="6653352" y="2603622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Pose.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3" name="Rectangle 52">
            <a:extLst>
              <a:ext uri="{FF2B5EF4-FFF2-40B4-BE49-F238E27FC236}">
                <a16:creationId xmlns:a16="http://schemas.microsoft.com/office/drawing/2014/main" id="{35DA1F32-2DB5-46A7-9E89-FE83143D1456}"/>
              </a:ext>
            </a:extLst>
          </p:cNvPr>
          <p:cNvSpPr/>
          <p:nvPr/>
        </p:nvSpPr>
        <p:spPr>
          <a:xfrm>
            <a:off x="6822757" y="4915272"/>
            <a:ext cx="1069145" cy="3235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05494FBC-170D-4B1D-B159-B17235FF5666}"/>
              </a:ext>
            </a:extLst>
          </p:cNvPr>
          <p:cNvSpPr/>
          <p:nvPr/>
        </p:nvSpPr>
        <p:spPr>
          <a:xfrm>
            <a:off x="8044232" y="4921969"/>
            <a:ext cx="1069145" cy="32355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Fashion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1" name="Rectangle 60">
            <a:extLst>
              <a:ext uri="{FF2B5EF4-FFF2-40B4-BE49-F238E27FC236}">
                <a16:creationId xmlns:a16="http://schemas.microsoft.com/office/drawing/2014/main" id="{52DF3B22-7690-4A46-97D5-50A7B8689E03}"/>
              </a:ext>
            </a:extLst>
          </p:cNvPr>
          <p:cNvSpPr/>
          <p:nvPr/>
        </p:nvSpPr>
        <p:spPr>
          <a:xfrm>
            <a:off x="135305" y="6456698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C5C765-8111-43D6-9E98-972B3691707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201024258"/>
      </p:ext>
    </p:extLst>
  </p:cSld>
  <p:clrMapOvr>
    <a:masterClrMapping/>
  </p:clrMapOvr>
  <p:transition spd="slow">
    <p:wipe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>
            <a:extLst>
              <a:ext uri="{FF2B5EF4-FFF2-40B4-BE49-F238E27FC236}">
                <a16:creationId xmlns:a16="http://schemas.microsoft.com/office/drawing/2014/main" id="{2804078E-3D3F-4440-98E8-2DCF61673EC2}"/>
              </a:ext>
            </a:extLst>
          </p:cNvPr>
          <p:cNvSpPr/>
          <p:nvPr/>
        </p:nvSpPr>
        <p:spPr>
          <a:xfrm>
            <a:off x="1504949" y="4839438"/>
            <a:ext cx="1534394" cy="1048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C5542708-14D1-4BAA-9157-BAEB0A5871EF}"/>
              </a:ext>
            </a:extLst>
          </p:cNvPr>
          <p:cNvSpPr txBox="1"/>
          <p:nvPr/>
        </p:nvSpPr>
        <p:spPr>
          <a:xfrm>
            <a:off x="1767842" y="4504383"/>
            <a:ext cx="100861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Great Title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433C4800-1D4E-4266-A74E-1FCDEDF2708A}"/>
              </a:ext>
            </a:extLst>
          </p:cNvPr>
          <p:cNvSpPr/>
          <p:nvPr/>
        </p:nvSpPr>
        <p:spPr>
          <a:xfrm>
            <a:off x="3416876" y="4839438"/>
            <a:ext cx="1534394" cy="1048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B15E186-A106-408E-B273-1CFF7C357A6F}"/>
              </a:ext>
            </a:extLst>
          </p:cNvPr>
          <p:cNvSpPr txBox="1"/>
          <p:nvPr/>
        </p:nvSpPr>
        <p:spPr>
          <a:xfrm>
            <a:off x="3679769" y="4504383"/>
            <a:ext cx="100861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Great Title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E3789D12-25E4-4CB6-9895-4E7E90AB84AE}"/>
              </a:ext>
            </a:extLst>
          </p:cNvPr>
          <p:cNvSpPr/>
          <p:nvPr/>
        </p:nvSpPr>
        <p:spPr>
          <a:xfrm>
            <a:off x="5328803" y="4839438"/>
            <a:ext cx="1534394" cy="1048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59A78D04-2841-41F8-A581-604A70EAA072}"/>
              </a:ext>
            </a:extLst>
          </p:cNvPr>
          <p:cNvSpPr txBox="1"/>
          <p:nvPr/>
        </p:nvSpPr>
        <p:spPr>
          <a:xfrm>
            <a:off x="5591696" y="4504383"/>
            <a:ext cx="100861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Great Title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5DABE522-514F-4A06-924C-FBE95C3EE472}"/>
              </a:ext>
            </a:extLst>
          </p:cNvPr>
          <p:cNvSpPr/>
          <p:nvPr/>
        </p:nvSpPr>
        <p:spPr>
          <a:xfrm>
            <a:off x="7240730" y="4839438"/>
            <a:ext cx="1534394" cy="1048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B2943155-B13D-4B54-8BB5-EECD2CC74B5B}"/>
              </a:ext>
            </a:extLst>
          </p:cNvPr>
          <p:cNvSpPr txBox="1"/>
          <p:nvPr/>
        </p:nvSpPr>
        <p:spPr>
          <a:xfrm>
            <a:off x="7503623" y="4504383"/>
            <a:ext cx="100861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Great Title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2636EDBF-25D6-4259-94C1-B35E3943505B}"/>
              </a:ext>
            </a:extLst>
          </p:cNvPr>
          <p:cNvSpPr/>
          <p:nvPr/>
        </p:nvSpPr>
        <p:spPr>
          <a:xfrm>
            <a:off x="9152657" y="4839438"/>
            <a:ext cx="1534394" cy="1048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C7B250BD-8EEE-43FF-9CBE-64552FF2D016}"/>
              </a:ext>
            </a:extLst>
          </p:cNvPr>
          <p:cNvSpPr txBox="1"/>
          <p:nvPr/>
        </p:nvSpPr>
        <p:spPr>
          <a:xfrm>
            <a:off x="9415550" y="4504383"/>
            <a:ext cx="100861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Great Title</a:t>
            </a:r>
          </a:p>
        </p:txBody>
      </p:sp>
      <p:graphicFrame>
        <p:nvGraphicFramePr>
          <p:cNvPr id="23" name="Chart 22">
            <a:extLst>
              <a:ext uri="{FF2B5EF4-FFF2-40B4-BE49-F238E27FC236}">
                <a16:creationId xmlns:a16="http://schemas.microsoft.com/office/drawing/2014/main" id="{7F6F58DD-77C1-4646-9802-0915770F237D}"/>
              </a:ext>
            </a:extLst>
          </p:cNvPr>
          <p:cNvGraphicFramePr/>
          <p:nvPr/>
        </p:nvGraphicFramePr>
        <p:xfrm>
          <a:off x="1504949" y="1579418"/>
          <a:ext cx="9182102" cy="25561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20" name="Group 19">
            <a:extLst>
              <a:ext uri="{FF2B5EF4-FFF2-40B4-BE49-F238E27FC236}">
                <a16:creationId xmlns:a16="http://schemas.microsoft.com/office/drawing/2014/main" id="{DE246F6E-BDDE-46BE-BAA8-6F617B05F9FE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0784D917-A705-4DF6-9DBF-92E2C7928277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78B20BE5-DE3C-4820-B6AF-42B1A736BAAC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94C28655-042C-4E73-A6EA-DD9D7D2D829E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D1AB26DE-7EDC-4459-B38C-2467D4D0AC65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0B1E0960-F7ED-4380-B526-BA257FEC3EF3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BCFD92AB-8DC3-4EA9-AD4B-7DD2A63B363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0D211F3B-EDB0-4A22-8F13-9C036173D5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4C35CC3B-03E5-49DF-BC47-95A6AA87F871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0BBD883A-6AAA-471D-B121-D498BB61525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2BE4B65F-304A-4C73-A323-3CF1359585FF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166B99E2-E2EE-4CC5-BEF9-B6BC9357127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9D5720FE-3F9C-475C-A3FD-3450C43754CF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00A6B840-A511-48C2-8E65-E4339991327E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B55EC263-6974-43BA-8B0D-1BCFD43A1B31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F1207159-8CD2-4839-B0C0-83F3CD96A246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41" name="Rectangle 40">
            <a:extLst>
              <a:ext uri="{FF2B5EF4-FFF2-40B4-BE49-F238E27FC236}">
                <a16:creationId xmlns:a16="http://schemas.microsoft.com/office/drawing/2014/main" id="{2D1EB028-9433-4FD1-9684-8E23628DD7BF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AE669BD1-3827-49E5-ABA4-BFF8FCC5CD31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2807823516"/>
      </p:ext>
    </p:extLst>
  </p:cSld>
  <p:clrMapOvr>
    <a:masterClrMapping/>
  </p:clrMapOvr>
  <p:transition spd="slow">
    <p:wipe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>
            <a:extLst>
              <a:ext uri="{FF2B5EF4-FFF2-40B4-BE49-F238E27FC236}">
                <a16:creationId xmlns:a16="http://schemas.microsoft.com/office/drawing/2014/main" id="{0998277E-80F3-4C1B-AF6E-741D80C73377}"/>
              </a:ext>
            </a:extLst>
          </p:cNvPr>
          <p:cNvGrpSpPr/>
          <p:nvPr/>
        </p:nvGrpSpPr>
        <p:grpSpPr>
          <a:xfrm>
            <a:off x="1524644" y="2161309"/>
            <a:ext cx="3736916" cy="3575004"/>
            <a:chOff x="1962622" y="3667900"/>
            <a:chExt cx="6880630" cy="5312182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F1E3ED68-7DA2-4EB2-A8C5-9B88010398F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62622" y="8472866"/>
              <a:ext cx="1400305" cy="507216"/>
              <a:chOff x="7120345" y="2035166"/>
              <a:chExt cx="1372641" cy="238569"/>
            </a:xfrm>
          </p:grpSpPr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2FD34A7C-1A18-4ADD-8079-5063A87F5CE0}"/>
                  </a:ext>
                </a:extLst>
              </p:cNvPr>
              <p:cNvSpPr/>
              <p:nvPr/>
            </p:nvSpPr>
            <p:spPr>
              <a:xfrm>
                <a:off x="7120345" y="2076140"/>
                <a:ext cx="241781" cy="73161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54" name="Subtitle 2">
                <a:extLst>
                  <a:ext uri="{FF2B5EF4-FFF2-40B4-BE49-F238E27FC236}">
                    <a16:creationId xmlns:a16="http://schemas.microsoft.com/office/drawing/2014/main" id="{1480C058-A096-4951-BEB9-BB0E568B523B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7264400" y="2035166"/>
                <a:ext cx="1228586" cy="238569"/>
              </a:xfrm>
              <a:prstGeom prst="rect">
                <a:avLst/>
              </a:prstGeom>
            </p:spPr>
            <p:txBody>
              <a:bodyPr/>
              <a:lstStyle>
                <a:lvl1pPr marL="342900" indent="-3429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32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742950" indent="-28575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2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143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4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600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574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»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buNone/>
                  <a:defRPr/>
                </a:pPr>
                <a:r>
                  <a:rPr lang="en-US" sz="1000" b="1" dirty="0">
                    <a:latin typeface="Montserrat ExtraLight" panose="00000300000000000000" pitchFamily="50" charset="0"/>
                    <a:ea typeface="Franchise" pitchFamily="49" charset="0"/>
                    <a:cs typeface="Lato Light"/>
                  </a:rPr>
                  <a:t>Twitter</a:t>
                </a:r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F98F215A-AE74-409C-8836-6A98563306B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398496" y="8472866"/>
              <a:ext cx="1806605" cy="507216"/>
              <a:chOff x="7259904" y="2035166"/>
              <a:chExt cx="1429243" cy="238569"/>
            </a:xfrm>
          </p:grpSpPr>
          <p:sp>
            <p:nvSpPr>
              <p:cNvPr id="51" name="Rectangle 50">
                <a:extLst>
                  <a:ext uri="{FF2B5EF4-FFF2-40B4-BE49-F238E27FC236}">
                    <a16:creationId xmlns:a16="http://schemas.microsoft.com/office/drawing/2014/main" id="{B7F742C6-7D27-4783-A487-54E03138C6DB}"/>
                  </a:ext>
                </a:extLst>
              </p:cNvPr>
              <p:cNvSpPr/>
              <p:nvPr/>
            </p:nvSpPr>
            <p:spPr>
              <a:xfrm>
                <a:off x="7259904" y="2076140"/>
                <a:ext cx="241781" cy="73161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52" name="Subtitle 2">
                <a:extLst>
                  <a:ext uri="{FF2B5EF4-FFF2-40B4-BE49-F238E27FC236}">
                    <a16:creationId xmlns:a16="http://schemas.microsoft.com/office/drawing/2014/main" id="{C5411528-F359-4827-9B0B-05342BDEC8ED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7460559" y="2035166"/>
                <a:ext cx="1228588" cy="238569"/>
              </a:xfrm>
              <a:prstGeom prst="rect">
                <a:avLst/>
              </a:prstGeom>
            </p:spPr>
            <p:txBody>
              <a:bodyPr/>
              <a:lstStyle>
                <a:lvl1pPr marL="342900" indent="-3429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32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742950" indent="-28575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2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143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4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600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574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»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buNone/>
                  <a:defRPr/>
                </a:pPr>
                <a:r>
                  <a:rPr lang="en-US" sz="1000" b="1" dirty="0">
                    <a:latin typeface="Montserrat ExtraLight" panose="00000300000000000000" pitchFamily="50" charset="0"/>
                    <a:ea typeface="Franchise" pitchFamily="49" charset="0"/>
                    <a:cs typeface="Lato Light"/>
                  </a:rPr>
                  <a:t>Facebook</a:t>
                </a:r>
              </a:p>
            </p:txBody>
          </p:sp>
        </p:grp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68A531BE-E874-4D1F-A9E4-8AB63B64D3B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233410" y="8472866"/>
              <a:ext cx="1979218" cy="507216"/>
              <a:chOff x="7154730" y="2035166"/>
              <a:chExt cx="1940117" cy="238569"/>
            </a:xfrm>
          </p:grpSpPr>
          <p:sp>
            <p:nvSpPr>
              <p:cNvPr id="47" name="Rectangle 46">
                <a:extLst>
                  <a:ext uri="{FF2B5EF4-FFF2-40B4-BE49-F238E27FC236}">
                    <a16:creationId xmlns:a16="http://schemas.microsoft.com/office/drawing/2014/main" id="{00E45F21-80CD-4174-81B7-7F1A1EFAE5E4}"/>
                  </a:ext>
                </a:extLst>
              </p:cNvPr>
              <p:cNvSpPr/>
              <p:nvPr/>
            </p:nvSpPr>
            <p:spPr>
              <a:xfrm>
                <a:off x="7154730" y="2076140"/>
                <a:ext cx="241781" cy="73161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50" name="Subtitle 2">
                <a:extLst>
                  <a:ext uri="{FF2B5EF4-FFF2-40B4-BE49-F238E27FC236}">
                    <a16:creationId xmlns:a16="http://schemas.microsoft.com/office/drawing/2014/main" id="{2316EC28-2A6C-41BB-ACA8-5E297FDEC9EA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7368562" y="2035166"/>
                <a:ext cx="1726285" cy="238569"/>
              </a:xfrm>
              <a:prstGeom prst="rect">
                <a:avLst/>
              </a:prstGeom>
            </p:spPr>
            <p:txBody>
              <a:bodyPr/>
              <a:lstStyle>
                <a:lvl1pPr marL="342900" indent="-3429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32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742950" indent="-28575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2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143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4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600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574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»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buNone/>
                  <a:defRPr/>
                </a:pPr>
                <a:r>
                  <a:rPr lang="en-US" sz="1000" b="1" dirty="0">
                    <a:latin typeface="Montserrat ExtraLight" panose="00000300000000000000" pitchFamily="50" charset="0"/>
                    <a:ea typeface="Franchise" pitchFamily="49" charset="0"/>
                    <a:cs typeface="Lato Light"/>
                  </a:rPr>
                  <a:t>Instagram</a:t>
                </a:r>
              </a:p>
            </p:txBody>
          </p:sp>
        </p:grpSp>
        <p:grpSp>
          <p:nvGrpSpPr>
            <p:cNvPr id="17" name="Group 16">
              <a:extLst>
                <a:ext uri="{FF2B5EF4-FFF2-40B4-BE49-F238E27FC236}">
                  <a16:creationId xmlns:a16="http://schemas.microsoft.com/office/drawing/2014/main" id="{E3427229-481D-4A19-94E3-A29C586A52A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069826" y="8472873"/>
              <a:ext cx="1773426" cy="495827"/>
              <a:chOff x="7120345" y="2035167"/>
              <a:chExt cx="1738391" cy="233212"/>
            </a:xfrm>
          </p:grpSpPr>
          <p:sp>
            <p:nvSpPr>
              <p:cNvPr id="41" name="Rectangle 40">
                <a:extLst>
                  <a:ext uri="{FF2B5EF4-FFF2-40B4-BE49-F238E27FC236}">
                    <a16:creationId xmlns:a16="http://schemas.microsoft.com/office/drawing/2014/main" id="{A3E20EAF-A188-41A3-A0FC-3B553D32FA93}"/>
                  </a:ext>
                </a:extLst>
              </p:cNvPr>
              <p:cNvSpPr/>
              <p:nvPr/>
            </p:nvSpPr>
            <p:spPr>
              <a:xfrm>
                <a:off x="7120345" y="2076140"/>
                <a:ext cx="241781" cy="73161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44" name="Subtitle 2">
                <a:extLst>
                  <a:ext uri="{FF2B5EF4-FFF2-40B4-BE49-F238E27FC236}">
                    <a16:creationId xmlns:a16="http://schemas.microsoft.com/office/drawing/2014/main" id="{4D68C864-09EA-46F5-BE50-149FF219B749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7264400" y="2035167"/>
                <a:ext cx="1594336" cy="233212"/>
              </a:xfrm>
              <a:prstGeom prst="rect">
                <a:avLst/>
              </a:prstGeom>
            </p:spPr>
            <p:txBody>
              <a:bodyPr/>
              <a:lstStyle>
                <a:lvl1pPr marL="342900" indent="-3429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32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742950" indent="-28575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2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143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4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600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–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574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»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buNone/>
                  <a:defRPr/>
                </a:pPr>
                <a:r>
                  <a:rPr lang="en-US" sz="1000" b="1" dirty="0">
                    <a:latin typeface="Montserrat ExtraLight" panose="00000300000000000000" pitchFamily="50" charset="0"/>
                    <a:ea typeface="Franchise" pitchFamily="49" charset="0"/>
                    <a:cs typeface="Lato Light"/>
                  </a:rPr>
                  <a:t> Youtube</a:t>
                </a:r>
              </a:p>
            </p:txBody>
          </p:sp>
        </p:grpSp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E38AD754-3D57-420B-8CA7-A1B1602443F1}"/>
                </a:ext>
              </a:extLst>
            </p:cNvPr>
            <p:cNvGrpSpPr/>
            <p:nvPr/>
          </p:nvGrpSpPr>
          <p:grpSpPr>
            <a:xfrm>
              <a:off x="2091988" y="3667900"/>
              <a:ext cx="6243383" cy="4409547"/>
              <a:chOff x="2636731" y="3858404"/>
              <a:chExt cx="8441561" cy="5962066"/>
            </a:xfrm>
          </p:grpSpPr>
          <p:sp>
            <p:nvSpPr>
              <p:cNvPr id="19" name="Freeform 126">
                <a:extLst>
                  <a:ext uri="{FF2B5EF4-FFF2-40B4-BE49-F238E27FC236}">
                    <a16:creationId xmlns:a16="http://schemas.microsoft.com/office/drawing/2014/main" id="{D2D57D46-8A66-4289-A475-4744B89D74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36731" y="3858404"/>
                <a:ext cx="8441561" cy="5962066"/>
              </a:xfrm>
              <a:custGeom>
                <a:avLst/>
                <a:gdLst>
                  <a:gd name="T0" fmla="*/ 4510 w 4511"/>
                  <a:gd name="T1" fmla="*/ 3113 h 3190"/>
                  <a:gd name="T2" fmla="*/ 4374 w 4511"/>
                  <a:gd name="T3" fmla="*/ 3032 h 3190"/>
                  <a:gd name="T4" fmla="*/ 4374 w 4511"/>
                  <a:gd name="T5" fmla="*/ 3092 h 3190"/>
                  <a:gd name="T6" fmla="*/ 98 w 4511"/>
                  <a:gd name="T7" fmla="*/ 3092 h 3190"/>
                  <a:gd name="T8" fmla="*/ 98 w 4511"/>
                  <a:gd name="T9" fmla="*/ 141 h 3190"/>
                  <a:gd name="T10" fmla="*/ 158 w 4511"/>
                  <a:gd name="T11" fmla="*/ 141 h 3190"/>
                  <a:gd name="T12" fmla="*/ 82 w 4511"/>
                  <a:gd name="T13" fmla="*/ 0 h 3190"/>
                  <a:gd name="T14" fmla="*/ 0 w 4511"/>
                  <a:gd name="T15" fmla="*/ 141 h 3190"/>
                  <a:gd name="T16" fmla="*/ 66 w 4511"/>
                  <a:gd name="T17" fmla="*/ 141 h 3190"/>
                  <a:gd name="T18" fmla="*/ 66 w 4511"/>
                  <a:gd name="T19" fmla="*/ 3124 h 3190"/>
                  <a:gd name="T20" fmla="*/ 4374 w 4511"/>
                  <a:gd name="T21" fmla="*/ 3124 h 3190"/>
                  <a:gd name="T22" fmla="*/ 4374 w 4511"/>
                  <a:gd name="T23" fmla="*/ 3189 h 3190"/>
                  <a:gd name="T24" fmla="*/ 4510 w 4511"/>
                  <a:gd name="T25" fmla="*/ 3113 h 31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511" h="3190">
                    <a:moveTo>
                      <a:pt x="4510" y="3113"/>
                    </a:moveTo>
                    <a:lnTo>
                      <a:pt x="4374" y="3032"/>
                    </a:lnTo>
                    <a:lnTo>
                      <a:pt x="4374" y="3092"/>
                    </a:lnTo>
                    <a:lnTo>
                      <a:pt x="98" y="3092"/>
                    </a:lnTo>
                    <a:lnTo>
                      <a:pt x="98" y="141"/>
                    </a:lnTo>
                    <a:lnTo>
                      <a:pt x="158" y="141"/>
                    </a:lnTo>
                    <a:lnTo>
                      <a:pt x="82" y="0"/>
                    </a:lnTo>
                    <a:lnTo>
                      <a:pt x="0" y="141"/>
                    </a:lnTo>
                    <a:lnTo>
                      <a:pt x="66" y="141"/>
                    </a:lnTo>
                    <a:lnTo>
                      <a:pt x="66" y="3124"/>
                    </a:lnTo>
                    <a:lnTo>
                      <a:pt x="4374" y="3124"/>
                    </a:lnTo>
                    <a:lnTo>
                      <a:pt x="4374" y="3189"/>
                    </a:lnTo>
                    <a:lnTo>
                      <a:pt x="4510" y="3113"/>
                    </a:lnTo>
                  </a:path>
                </a:pathLst>
              </a:custGeom>
              <a:solidFill>
                <a:srgbClr val="0168A7"/>
              </a:solidFill>
              <a:ln>
                <a:noFill/>
              </a:ln>
              <a:effectLst/>
              <a:extLst>
                <a:ext uri="{91240B29-F687-4f45-9708-019B960494DF}">
                  <a14:hiddenLine xmlns="" xmlns:a14="http://schemas.microsoft.com/office/drawing/2010/main" w="9525" cap="flat">
                    <a:solidFill>
                      <a:srgbClr val="808080"/>
                    </a:solidFill>
                    <a:bevel/>
                    <a:headEnd/>
                    <a:tailEnd/>
                  </a14:hiddenLine>
                </a:ext>
                <a:ext uri="{AF507438-7753-43e0-B8FC-AC1667EBCBE1}">
                  <a14:hiddenEffects xmlns="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20" name="Freeform 128">
                <a:extLst>
                  <a:ext uri="{FF2B5EF4-FFF2-40B4-BE49-F238E27FC236}">
                    <a16:creationId xmlns:a16="http://schemas.microsoft.com/office/drawing/2014/main" id="{369F536F-CB89-4F9F-8B50-5DFCC1388C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869887" y="4683037"/>
                <a:ext cx="1287277" cy="808135"/>
              </a:xfrm>
              <a:custGeom>
                <a:avLst/>
                <a:gdLst>
                  <a:gd name="T0" fmla="*/ 0 w 690"/>
                  <a:gd name="T1" fmla="*/ 0 h 430"/>
                  <a:gd name="T2" fmla="*/ 689 w 690"/>
                  <a:gd name="T3" fmla="*/ 0 h 430"/>
                  <a:gd name="T4" fmla="*/ 689 w 690"/>
                  <a:gd name="T5" fmla="*/ 429 h 430"/>
                  <a:gd name="T6" fmla="*/ 0 w 690"/>
                  <a:gd name="T7" fmla="*/ 429 h 430"/>
                  <a:gd name="T8" fmla="*/ 0 w 690"/>
                  <a:gd name="T9" fmla="*/ 0 h 4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0" h="430">
                    <a:moveTo>
                      <a:pt x="0" y="0"/>
                    </a:moveTo>
                    <a:lnTo>
                      <a:pt x="689" y="0"/>
                    </a:lnTo>
                    <a:lnTo>
                      <a:pt x="689" y="429"/>
                    </a:lnTo>
                    <a:lnTo>
                      <a:pt x="0" y="429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4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21" name="Freeform 133">
                <a:extLst>
                  <a:ext uri="{FF2B5EF4-FFF2-40B4-BE49-F238E27FC236}">
                    <a16:creationId xmlns:a16="http://schemas.microsoft.com/office/drawing/2014/main" id="{ABEDAD43-3111-474A-9B5A-D17CDFB5FE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644027" y="4823220"/>
                <a:ext cx="1295524" cy="808135"/>
              </a:xfrm>
              <a:custGeom>
                <a:avLst/>
                <a:gdLst>
                  <a:gd name="T0" fmla="*/ 0 w 691"/>
                  <a:gd name="T1" fmla="*/ 0 h 430"/>
                  <a:gd name="T2" fmla="*/ 690 w 691"/>
                  <a:gd name="T3" fmla="*/ 0 h 430"/>
                  <a:gd name="T4" fmla="*/ 690 w 691"/>
                  <a:gd name="T5" fmla="*/ 429 h 430"/>
                  <a:gd name="T6" fmla="*/ 0 w 691"/>
                  <a:gd name="T7" fmla="*/ 429 h 430"/>
                  <a:gd name="T8" fmla="*/ 0 w 691"/>
                  <a:gd name="T9" fmla="*/ 0 h 4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430">
                    <a:moveTo>
                      <a:pt x="0" y="0"/>
                    </a:moveTo>
                    <a:lnTo>
                      <a:pt x="690" y="0"/>
                    </a:lnTo>
                    <a:lnTo>
                      <a:pt x="690" y="429"/>
                    </a:lnTo>
                    <a:lnTo>
                      <a:pt x="0" y="429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4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22" name="Freeform 143">
                <a:extLst>
                  <a:ext uri="{FF2B5EF4-FFF2-40B4-BE49-F238E27FC236}">
                    <a16:creationId xmlns:a16="http://schemas.microsoft.com/office/drawing/2014/main" id="{834B2FDE-9FD6-483F-A1B3-8F86E24F91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87503" y="4823216"/>
                <a:ext cx="1295532" cy="1911072"/>
              </a:xfrm>
              <a:custGeom>
                <a:avLst/>
                <a:gdLst>
                  <a:gd name="T0" fmla="*/ 0 w 691"/>
                  <a:gd name="T1" fmla="*/ 0 h 512"/>
                  <a:gd name="T2" fmla="*/ 690 w 691"/>
                  <a:gd name="T3" fmla="*/ 0 h 512"/>
                  <a:gd name="T4" fmla="*/ 690 w 691"/>
                  <a:gd name="T5" fmla="*/ 511 h 512"/>
                  <a:gd name="T6" fmla="*/ 0 w 691"/>
                  <a:gd name="T7" fmla="*/ 511 h 512"/>
                  <a:gd name="T8" fmla="*/ 0 w 691"/>
                  <a:gd name="T9" fmla="*/ 0 h 5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512">
                    <a:moveTo>
                      <a:pt x="0" y="0"/>
                    </a:moveTo>
                    <a:lnTo>
                      <a:pt x="690" y="0"/>
                    </a:lnTo>
                    <a:lnTo>
                      <a:pt x="690" y="511"/>
                    </a:lnTo>
                    <a:lnTo>
                      <a:pt x="0" y="511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4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24" name="Freeform 138">
                <a:extLst>
                  <a:ext uri="{FF2B5EF4-FFF2-40B4-BE49-F238E27FC236}">
                    <a16:creationId xmlns:a16="http://schemas.microsoft.com/office/drawing/2014/main" id="{9F3F9117-F45A-4F7F-9B07-1716902B0F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13379" y="4823220"/>
                <a:ext cx="1295524" cy="1179219"/>
              </a:xfrm>
              <a:custGeom>
                <a:avLst/>
                <a:gdLst>
                  <a:gd name="T0" fmla="*/ 0 w 691"/>
                  <a:gd name="T1" fmla="*/ 0 h 463"/>
                  <a:gd name="T2" fmla="*/ 690 w 691"/>
                  <a:gd name="T3" fmla="*/ 0 h 463"/>
                  <a:gd name="T4" fmla="*/ 690 w 691"/>
                  <a:gd name="T5" fmla="*/ 462 h 463"/>
                  <a:gd name="T6" fmla="*/ 0 w 691"/>
                  <a:gd name="T7" fmla="*/ 462 h 463"/>
                  <a:gd name="T8" fmla="*/ 0 w 691"/>
                  <a:gd name="T9" fmla="*/ 0 h 4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463">
                    <a:moveTo>
                      <a:pt x="0" y="0"/>
                    </a:moveTo>
                    <a:lnTo>
                      <a:pt x="690" y="0"/>
                    </a:lnTo>
                    <a:lnTo>
                      <a:pt x="690" y="462"/>
                    </a:lnTo>
                    <a:lnTo>
                      <a:pt x="0" y="462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4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25" name="Freeform 129">
                <a:extLst>
                  <a:ext uri="{FF2B5EF4-FFF2-40B4-BE49-F238E27FC236}">
                    <a16:creationId xmlns:a16="http://schemas.microsoft.com/office/drawing/2014/main" id="{99B241A2-3966-458E-96E4-63A746A95D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869887" y="5286101"/>
                <a:ext cx="1287277" cy="2406826"/>
              </a:xfrm>
              <a:custGeom>
                <a:avLst/>
                <a:gdLst>
                  <a:gd name="T0" fmla="*/ 0 w 690"/>
                  <a:gd name="T1" fmla="*/ 0 h 1180"/>
                  <a:gd name="T2" fmla="*/ 689 w 690"/>
                  <a:gd name="T3" fmla="*/ 0 h 1180"/>
                  <a:gd name="T4" fmla="*/ 689 w 690"/>
                  <a:gd name="T5" fmla="*/ 1179 h 1180"/>
                  <a:gd name="T6" fmla="*/ 0 w 690"/>
                  <a:gd name="T7" fmla="*/ 1179 h 1180"/>
                  <a:gd name="T8" fmla="*/ 0 w 690"/>
                  <a:gd name="T9" fmla="*/ 0 h 11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0" h="1180">
                    <a:moveTo>
                      <a:pt x="0" y="0"/>
                    </a:moveTo>
                    <a:lnTo>
                      <a:pt x="689" y="0"/>
                    </a:lnTo>
                    <a:lnTo>
                      <a:pt x="689" y="1179"/>
                    </a:lnTo>
                    <a:lnTo>
                      <a:pt x="0" y="1179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3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26" name="Freeform 134">
                <a:extLst>
                  <a:ext uri="{FF2B5EF4-FFF2-40B4-BE49-F238E27FC236}">
                    <a16:creationId xmlns:a16="http://schemas.microsoft.com/office/drawing/2014/main" id="{AE7729F3-27AC-4000-9C48-9C75DD456D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644027" y="5623111"/>
                <a:ext cx="1295524" cy="2350189"/>
              </a:xfrm>
              <a:custGeom>
                <a:avLst/>
                <a:gdLst>
                  <a:gd name="T0" fmla="*/ 0 w 691"/>
                  <a:gd name="T1" fmla="*/ 0 h 1256"/>
                  <a:gd name="T2" fmla="*/ 690 w 691"/>
                  <a:gd name="T3" fmla="*/ 0 h 1256"/>
                  <a:gd name="T4" fmla="*/ 690 w 691"/>
                  <a:gd name="T5" fmla="*/ 1255 h 1256"/>
                  <a:gd name="T6" fmla="*/ 0 w 691"/>
                  <a:gd name="T7" fmla="*/ 1255 h 1256"/>
                  <a:gd name="T8" fmla="*/ 0 w 691"/>
                  <a:gd name="T9" fmla="*/ 0 h 12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1256">
                    <a:moveTo>
                      <a:pt x="0" y="0"/>
                    </a:moveTo>
                    <a:lnTo>
                      <a:pt x="690" y="0"/>
                    </a:lnTo>
                    <a:lnTo>
                      <a:pt x="690" y="1255"/>
                    </a:lnTo>
                    <a:lnTo>
                      <a:pt x="0" y="1255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3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28" name="Freeform 139">
                <a:extLst>
                  <a:ext uri="{FF2B5EF4-FFF2-40B4-BE49-F238E27FC236}">
                    <a16:creationId xmlns:a16="http://schemas.microsoft.com/office/drawing/2014/main" id="{110D60E8-9702-410E-9AAC-9F3CEA6D15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13379" y="6002442"/>
                <a:ext cx="1295524" cy="1690488"/>
              </a:xfrm>
              <a:custGeom>
                <a:avLst/>
                <a:gdLst>
                  <a:gd name="T0" fmla="*/ 0 w 691"/>
                  <a:gd name="T1" fmla="*/ 0 h 903"/>
                  <a:gd name="T2" fmla="*/ 690 w 691"/>
                  <a:gd name="T3" fmla="*/ 0 h 903"/>
                  <a:gd name="T4" fmla="*/ 690 w 691"/>
                  <a:gd name="T5" fmla="*/ 902 h 903"/>
                  <a:gd name="T6" fmla="*/ 0 w 691"/>
                  <a:gd name="T7" fmla="*/ 902 h 903"/>
                  <a:gd name="T8" fmla="*/ 0 w 691"/>
                  <a:gd name="T9" fmla="*/ 0 h 9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903">
                    <a:moveTo>
                      <a:pt x="0" y="0"/>
                    </a:moveTo>
                    <a:lnTo>
                      <a:pt x="690" y="0"/>
                    </a:lnTo>
                    <a:lnTo>
                      <a:pt x="690" y="902"/>
                    </a:lnTo>
                    <a:lnTo>
                      <a:pt x="0" y="902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3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29" name="Freeform 144">
                <a:extLst>
                  <a:ext uri="{FF2B5EF4-FFF2-40B4-BE49-F238E27FC236}">
                    <a16:creationId xmlns:a16="http://schemas.microsoft.com/office/drawing/2014/main" id="{35E781D9-2A99-4E4A-9DB4-594FF61EFA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87503" y="6734288"/>
                <a:ext cx="1295532" cy="1239012"/>
              </a:xfrm>
              <a:custGeom>
                <a:avLst/>
                <a:gdLst>
                  <a:gd name="T0" fmla="*/ 0 w 691"/>
                  <a:gd name="T1" fmla="*/ 0 h 1174"/>
                  <a:gd name="T2" fmla="*/ 690 w 691"/>
                  <a:gd name="T3" fmla="*/ 0 h 1174"/>
                  <a:gd name="T4" fmla="*/ 690 w 691"/>
                  <a:gd name="T5" fmla="*/ 1173 h 1174"/>
                  <a:gd name="T6" fmla="*/ 0 w 691"/>
                  <a:gd name="T7" fmla="*/ 1173 h 1174"/>
                  <a:gd name="T8" fmla="*/ 0 w 691"/>
                  <a:gd name="T9" fmla="*/ 0 h 11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1174">
                    <a:moveTo>
                      <a:pt x="0" y="0"/>
                    </a:moveTo>
                    <a:lnTo>
                      <a:pt x="690" y="0"/>
                    </a:lnTo>
                    <a:lnTo>
                      <a:pt x="690" y="1173"/>
                    </a:lnTo>
                    <a:lnTo>
                      <a:pt x="0" y="1173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3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30" name="Freeform 130">
                <a:extLst>
                  <a:ext uri="{FF2B5EF4-FFF2-40B4-BE49-F238E27FC236}">
                    <a16:creationId xmlns:a16="http://schemas.microsoft.com/office/drawing/2014/main" id="{7AFAB25B-110B-4C82-B138-078DF8AFD1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869887" y="5872742"/>
                <a:ext cx="1287277" cy="3321009"/>
              </a:xfrm>
              <a:custGeom>
                <a:avLst/>
                <a:gdLst>
                  <a:gd name="T0" fmla="*/ 0 w 690"/>
                  <a:gd name="T1" fmla="*/ 0 h 805"/>
                  <a:gd name="T2" fmla="*/ 689 w 690"/>
                  <a:gd name="T3" fmla="*/ 0 h 805"/>
                  <a:gd name="T4" fmla="*/ 689 w 690"/>
                  <a:gd name="T5" fmla="*/ 804 h 805"/>
                  <a:gd name="T6" fmla="*/ 0 w 690"/>
                  <a:gd name="T7" fmla="*/ 804 h 805"/>
                  <a:gd name="T8" fmla="*/ 0 w 690"/>
                  <a:gd name="T9" fmla="*/ 0 h 8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0" h="805">
                    <a:moveTo>
                      <a:pt x="0" y="0"/>
                    </a:moveTo>
                    <a:lnTo>
                      <a:pt x="689" y="0"/>
                    </a:lnTo>
                    <a:lnTo>
                      <a:pt x="689" y="804"/>
                    </a:lnTo>
                    <a:lnTo>
                      <a:pt x="0" y="804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2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31" name="Freeform 135">
                <a:extLst>
                  <a:ext uri="{FF2B5EF4-FFF2-40B4-BE49-F238E27FC236}">
                    <a16:creationId xmlns:a16="http://schemas.microsoft.com/office/drawing/2014/main" id="{268BF94C-49AC-4324-B9F6-C425DCE83B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644027" y="6422371"/>
                <a:ext cx="1295524" cy="2820857"/>
              </a:xfrm>
              <a:custGeom>
                <a:avLst/>
                <a:gdLst>
                  <a:gd name="T0" fmla="*/ 0 w 691"/>
                  <a:gd name="T1" fmla="*/ 0 h 681"/>
                  <a:gd name="T2" fmla="*/ 690 w 691"/>
                  <a:gd name="T3" fmla="*/ 0 h 681"/>
                  <a:gd name="T4" fmla="*/ 690 w 691"/>
                  <a:gd name="T5" fmla="*/ 680 h 681"/>
                  <a:gd name="T6" fmla="*/ 0 w 691"/>
                  <a:gd name="T7" fmla="*/ 680 h 681"/>
                  <a:gd name="T8" fmla="*/ 0 w 691"/>
                  <a:gd name="T9" fmla="*/ 0 h 6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681">
                    <a:moveTo>
                      <a:pt x="0" y="0"/>
                    </a:moveTo>
                    <a:lnTo>
                      <a:pt x="690" y="0"/>
                    </a:lnTo>
                    <a:lnTo>
                      <a:pt x="690" y="680"/>
                    </a:lnTo>
                    <a:lnTo>
                      <a:pt x="0" y="680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2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32" name="Freeform 140">
                <a:extLst>
                  <a:ext uri="{FF2B5EF4-FFF2-40B4-BE49-F238E27FC236}">
                    <a16:creationId xmlns:a16="http://schemas.microsoft.com/office/drawing/2014/main" id="{020A3C0E-4562-4FD7-BE46-0F4FF7518C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13379" y="6970031"/>
                <a:ext cx="1295524" cy="1984580"/>
              </a:xfrm>
              <a:custGeom>
                <a:avLst/>
                <a:gdLst>
                  <a:gd name="T0" fmla="*/ 0 w 691"/>
                  <a:gd name="T1" fmla="*/ 0 h 680"/>
                  <a:gd name="T2" fmla="*/ 690 w 691"/>
                  <a:gd name="T3" fmla="*/ 0 h 680"/>
                  <a:gd name="T4" fmla="*/ 690 w 691"/>
                  <a:gd name="T5" fmla="*/ 679 h 680"/>
                  <a:gd name="T6" fmla="*/ 0 w 691"/>
                  <a:gd name="T7" fmla="*/ 679 h 680"/>
                  <a:gd name="T8" fmla="*/ 0 w 691"/>
                  <a:gd name="T9" fmla="*/ 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680">
                    <a:moveTo>
                      <a:pt x="0" y="0"/>
                    </a:moveTo>
                    <a:lnTo>
                      <a:pt x="690" y="0"/>
                    </a:lnTo>
                    <a:lnTo>
                      <a:pt x="690" y="679"/>
                    </a:lnTo>
                    <a:lnTo>
                      <a:pt x="0" y="679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2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34" name="Freeform 145">
                <a:extLst>
                  <a:ext uri="{FF2B5EF4-FFF2-40B4-BE49-F238E27FC236}">
                    <a16:creationId xmlns:a16="http://schemas.microsoft.com/office/drawing/2014/main" id="{6C410050-0958-46CF-8669-277083E341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87503" y="7447242"/>
                <a:ext cx="1295532" cy="1177520"/>
              </a:xfrm>
              <a:custGeom>
                <a:avLst/>
                <a:gdLst>
                  <a:gd name="T0" fmla="*/ 0 w 691"/>
                  <a:gd name="T1" fmla="*/ 0 h 349"/>
                  <a:gd name="T2" fmla="*/ 690 w 691"/>
                  <a:gd name="T3" fmla="*/ 0 h 349"/>
                  <a:gd name="T4" fmla="*/ 690 w 691"/>
                  <a:gd name="T5" fmla="*/ 348 h 349"/>
                  <a:gd name="T6" fmla="*/ 0 w 691"/>
                  <a:gd name="T7" fmla="*/ 348 h 349"/>
                  <a:gd name="T8" fmla="*/ 0 w 691"/>
                  <a:gd name="T9" fmla="*/ 0 h 3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349">
                    <a:moveTo>
                      <a:pt x="0" y="0"/>
                    </a:moveTo>
                    <a:lnTo>
                      <a:pt x="690" y="0"/>
                    </a:lnTo>
                    <a:lnTo>
                      <a:pt x="690" y="348"/>
                    </a:lnTo>
                    <a:lnTo>
                      <a:pt x="0" y="348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2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37" name="Freeform 131">
                <a:extLst>
                  <a:ext uri="{FF2B5EF4-FFF2-40B4-BE49-F238E27FC236}">
                    <a16:creationId xmlns:a16="http://schemas.microsoft.com/office/drawing/2014/main" id="{D9144438-736A-4509-8C73-7CE8AA3874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V="1">
                <a:off x="6869887" y="7175177"/>
                <a:ext cx="1287277" cy="2018575"/>
              </a:xfrm>
              <a:custGeom>
                <a:avLst/>
                <a:gdLst>
                  <a:gd name="T0" fmla="*/ 0 w 690"/>
                  <a:gd name="T1" fmla="*/ 0 h 56"/>
                  <a:gd name="T2" fmla="*/ 689 w 690"/>
                  <a:gd name="T3" fmla="*/ 0 h 56"/>
                  <a:gd name="T4" fmla="*/ 689 w 690"/>
                  <a:gd name="T5" fmla="*/ 55 h 56"/>
                  <a:gd name="T6" fmla="*/ 0 w 690"/>
                  <a:gd name="T7" fmla="*/ 55 h 56"/>
                  <a:gd name="T8" fmla="*/ 0 w 690"/>
                  <a:gd name="T9" fmla="*/ 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0" h="56">
                    <a:moveTo>
                      <a:pt x="0" y="0"/>
                    </a:moveTo>
                    <a:lnTo>
                      <a:pt x="689" y="0"/>
                    </a:lnTo>
                    <a:lnTo>
                      <a:pt x="689" y="55"/>
                    </a:lnTo>
                    <a:lnTo>
                      <a:pt x="0" y="55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1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38" name="Freeform 136">
                <a:extLst>
                  <a:ext uri="{FF2B5EF4-FFF2-40B4-BE49-F238E27FC236}">
                    <a16:creationId xmlns:a16="http://schemas.microsoft.com/office/drawing/2014/main" id="{4A1A8644-0D9D-46C9-A6B3-B4DFB9A6CB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V="1">
                <a:off x="8644027" y="7973301"/>
                <a:ext cx="1295524" cy="1269932"/>
              </a:xfrm>
              <a:custGeom>
                <a:avLst/>
                <a:gdLst>
                  <a:gd name="T0" fmla="*/ 0 w 691"/>
                  <a:gd name="T1" fmla="*/ 0 h 28"/>
                  <a:gd name="T2" fmla="*/ 690 w 691"/>
                  <a:gd name="T3" fmla="*/ 0 h 28"/>
                  <a:gd name="T4" fmla="*/ 690 w 691"/>
                  <a:gd name="T5" fmla="*/ 27 h 28"/>
                  <a:gd name="T6" fmla="*/ 0 w 691"/>
                  <a:gd name="T7" fmla="*/ 27 h 28"/>
                  <a:gd name="T8" fmla="*/ 0 w 691"/>
                  <a:gd name="T9" fmla="*/ 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28">
                    <a:moveTo>
                      <a:pt x="0" y="0"/>
                    </a:moveTo>
                    <a:lnTo>
                      <a:pt x="690" y="0"/>
                    </a:lnTo>
                    <a:lnTo>
                      <a:pt x="690" y="27"/>
                    </a:lnTo>
                    <a:lnTo>
                      <a:pt x="0" y="27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1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39" name="Freeform 141">
                <a:extLst>
                  <a:ext uri="{FF2B5EF4-FFF2-40B4-BE49-F238E27FC236}">
                    <a16:creationId xmlns:a16="http://schemas.microsoft.com/office/drawing/2014/main" id="{7FF11128-AD3D-4E2E-99B6-D545FBC729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13379" y="8491856"/>
                <a:ext cx="1295524" cy="800853"/>
              </a:xfrm>
              <a:custGeom>
                <a:avLst/>
                <a:gdLst>
                  <a:gd name="T0" fmla="*/ 0 w 691"/>
                  <a:gd name="T1" fmla="*/ 0 h 181"/>
                  <a:gd name="T2" fmla="*/ 690 w 691"/>
                  <a:gd name="T3" fmla="*/ 0 h 181"/>
                  <a:gd name="T4" fmla="*/ 690 w 691"/>
                  <a:gd name="T5" fmla="*/ 180 h 181"/>
                  <a:gd name="T6" fmla="*/ 0 w 691"/>
                  <a:gd name="T7" fmla="*/ 180 h 181"/>
                  <a:gd name="T8" fmla="*/ 0 w 691"/>
                  <a:gd name="T9" fmla="*/ 0 h 1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181">
                    <a:moveTo>
                      <a:pt x="0" y="0"/>
                    </a:moveTo>
                    <a:lnTo>
                      <a:pt x="690" y="0"/>
                    </a:lnTo>
                    <a:lnTo>
                      <a:pt x="690" y="180"/>
                    </a:lnTo>
                    <a:lnTo>
                      <a:pt x="0" y="180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1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  <p:sp>
            <p:nvSpPr>
              <p:cNvPr id="40" name="Freeform 146">
                <a:extLst>
                  <a:ext uri="{FF2B5EF4-FFF2-40B4-BE49-F238E27FC236}">
                    <a16:creationId xmlns:a16="http://schemas.microsoft.com/office/drawing/2014/main" id="{E71EE543-F880-4366-8E95-50A9F9634D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87503" y="8624761"/>
                <a:ext cx="1295532" cy="676195"/>
              </a:xfrm>
              <a:custGeom>
                <a:avLst/>
                <a:gdLst>
                  <a:gd name="T0" fmla="*/ 0 w 691"/>
                  <a:gd name="T1" fmla="*/ 0 h 360"/>
                  <a:gd name="T2" fmla="*/ 690 w 691"/>
                  <a:gd name="T3" fmla="*/ 0 h 360"/>
                  <a:gd name="T4" fmla="*/ 690 w 691"/>
                  <a:gd name="T5" fmla="*/ 359 h 360"/>
                  <a:gd name="T6" fmla="*/ 0 w 691"/>
                  <a:gd name="T7" fmla="*/ 359 h 360"/>
                  <a:gd name="T8" fmla="*/ 0 w 691"/>
                  <a:gd name="T9" fmla="*/ 0 h 3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1" h="360">
                    <a:moveTo>
                      <a:pt x="0" y="0"/>
                    </a:moveTo>
                    <a:lnTo>
                      <a:pt x="690" y="0"/>
                    </a:lnTo>
                    <a:lnTo>
                      <a:pt x="690" y="359"/>
                    </a:lnTo>
                    <a:lnTo>
                      <a:pt x="0" y="359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accent1"/>
              </a:solidFill>
              <a:ln>
                <a:noFill/>
              </a:ln>
              <a:effectLst/>
            </p:spPr>
            <p:txBody>
              <a:bodyPr wrap="none" lIns="97332" tIns="48665" rIns="97332" bIns="48665" anchor="ctr"/>
              <a:lstStyle/>
              <a:p>
                <a:endParaRPr lang="en-US" sz="700" dirty="0">
                  <a:latin typeface="Montserrat ExtraLight" panose="00000300000000000000" pitchFamily="50" charset="0"/>
                </a:endParaRPr>
              </a:p>
            </p:txBody>
          </p:sp>
        </p:grpSp>
      </p:grpSp>
      <p:sp>
        <p:nvSpPr>
          <p:cNvPr id="55" name="Rectangle 54">
            <a:extLst>
              <a:ext uri="{FF2B5EF4-FFF2-40B4-BE49-F238E27FC236}">
                <a16:creationId xmlns:a16="http://schemas.microsoft.com/office/drawing/2014/main" id="{28F7509B-EBA5-4068-BF1C-232987450B3F}"/>
              </a:ext>
            </a:extLst>
          </p:cNvPr>
          <p:cNvSpPr/>
          <p:nvPr/>
        </p:nvSpPr>
        <p:spPr>
          <a:xfrm>
            <a:off x="5761023" y="2675670"/>
            <a:ext cx="2148572" cy="10891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soul, like these sweet has taken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F91EBB63-EDEB-4003-9FF1-7C71A4EE7C3B}"/>
              </a:ext>
            </a:extLst>
          </p:cNvPr>
          <p:cNvSpPr txBox="1"/>
          <p:nvPr/>
        </p:nvSpPr>
        <p:spPr>
          <a:xfrm>
            <a:off x="5761022" y="2294761"/>
            <a:ext cx="18501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PEOPLE KNOW US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260C3059-AF06-45FD-844D-84BCF6B627B5}"/>
              </a:ext>
            </a:extLst>
          </p:cNvPr>
          <p:cNvSpPr/>
          <p:nvPr/>
        </p:nvSpPr>
        <p:spPr>
          <a:xfrm>
            <a:off x="8430330" y="2675670"/>
            <a:ext cx="2148572" cy="10891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soul, like these sweet has taken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10BD1809-34E3-4820-A8E4-D6EAFC22734D}"/>
              </a:ext>
            </a:extLst>
          </p:cNvPr>
          <p:cNvSpPr txBox="1"/>
          <p:nvPr/>
        </p:nvSpPr>
        <p:spPr>
          <a:xfrm>
            <a:off x="8430330" y="2294761"/>
            <a:ext cx="18501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PEOPLE KNOW US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CCFBF986-8B86-4AF5-A831-646CC5F7F16D}"/>
              </a:ext>
            </a:extLst>
          </p:cNvPr>
          <p:cNvSpPr/>
          <p:nvPr/>
        </p:nvSpPr>
        <p:spPr>
          <a:xfrm>
            <a:off x="5761022" y="4543776"/>
            <a:ext cx="2148572" cy="10891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soul, like these sweet has taken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B23D0700-72BD-44F0-8045-52F792C6ADB0}"/>
              </a:ext>
            </a:extLst>
          </p:cNvPr>
          <p:cNvSpPr txBox="1"/>
          <p:nvPr/>
        </p:nvSpPr>
        <p:spPr>
          <a:xfrm>
            <a:off x="5761021" y="4162867"/>
            <a:ext cx="18501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PEOPLE KNOW US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0129EB24-B790-4132-A5D1-5F8B924F36F6}"/>
              </a:ext>
            </a:extLst>
          </p:cNvPr>
          <p:cNvSpPr/>
          <p:nvPr/>
        </p:nvSpPr>
        <p:spPr>
          <a:xfrm>
            <a:off x="8430329" y="4543776"/>
            <a:ext cx="2148572" cy="10891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soul, like these sweet has taken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5D9FBDF4-84CE-4D01-A170-73EA723F6326}"/>
              </a:ext>
            </a:extLst>
          </p:cNvPr>
          <p:cNvSpPr txBox="1"/>
          <p:nvPr/>
        </p:nvSpPr>
        <p:spPr>
          <a:xfrm>
            <a:off x="8430329" y="4162867"/>
            <a:ext cx="18501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PEOPLE KNOW US</a:t>
            </a: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7D744019-A4A3-4F04-AA86-E63952DA1B24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956280EE-D603-4E70-8B90-1F9E60425858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46A45CA3-C4F6-4A1A-9AD4-F0AEF02D1A9B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B62F0C0A-6C09-4057-8EE1-FA88FF85311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8455918C-4579-4B68-ADA7-5CD6C1D29A8E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Connector 68">
              <a:extLst>
                <a:ext uri="{FF2B5EF4-FFF2-40B4-BE49-F238E27FC236}">
                  <a16:creationId xmlns:a16="http://schemas.microsoft.com/office/drawing/2014/main" id="{87FB7BA2-0575-47C9-BE40-8F3F720D5F58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>
              <a:extLst>
                <a:ext uri="{FF2B5EF4-FFF2-40B4-BE49-F238E27FC236}">
                  <a16:creationId xmlns:a16="http://schemas.microsoft.com/office/drawing/2014/main" id="{EE3E6EB1-1308-44C1-84C5-69E3FB3A534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FBF4CA5D-7EC9-4957-A043-8EC7767888C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>
              <a:extLst>
                <a:ext uri="{FF2B5EF4-FFF2-40B4-BE49-F238E27FC236}">
                  <a16:creationId xmlns:a16="http://schemas.microsoft.com/office/drawing/2014/main" id="{E3A21AAB-D01B-47C2-B1FC-6E39A9ECC95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88F3F4A8-C1B0-408F-BDDF-4591C35640D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B0C4488A-231A-4632-8F08-BCC60F81331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Straight Connector 74">
              <a:extLst>
                <a:ext uri="{FF2B5EF4-FFF2-40B4-BE49-F238E27FC236}">
                  <a16:creationId xmlns:a16="http://schemas.microsoft.com/office/drawing/2014/main" id="{52545D21-A9CC-4C22-880D-F01B15EF9AA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6" name="Group 75">
            <a:extLst>
              <a:ext uri="{FF2B5EF4-FFF2-40B4-BE49-F238E27FC236}">
                <a16:creationId xmlns:a16="http://schemas.microsoft.com/office/drawing/2014/main" id="{53E1792E-2CE1-435D-AC8C-812BB092BF91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472CE3A8-DDAA-4C78-89FA-B54047EBB946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78" name="Rectangle 77">
              <a:extLst>
                <a:ext uri="{FF2B5EF4-FFF2-40B4-BE49-F238E27FC236}">
                  <a16:creationId xmlns:a16="http://schemas.microsoft.com/office/drawing/2014/main" id="{35EB0727-752F-4F84-B1E2-2E29C0791E03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D5BD9206-6370-4B95-AACE-E2DBAD0C1522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80" name="Rectangle 79">
            <a:extLst>
              <a:ext uri="{FF2B5EF4-FFF2-40B4-BE49-F238E27FC236}">
                <a16:creationId xmlns:a16="http://schemas.microsoft.com/office/drawing/2014/main" id="{08CE25F0-575D-4C87-98C5-0D27824DD2D4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6332624B-9BA7-4947-87E8-7F119DC0FE81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3472954382"/>
      </p:ext>
    </p:extLst>
  </p:cSld>
  <p:clrMapOvr>
    <a:masterClrMapping/>
  </p:clrMapOvr>
  <p:transition spd="slow">
    <p:wipe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Rectangle 171">
            <a:extLst>
              <a:ext uri="{FF2B5EF4-FFF2-40B4-BE49-F238E27FC236}">
                <a16:creationId xmlns:a16="http://schemas.microsoft.com/office/drawing/2014/main" id="{28D2B878-BB97-4BB9-80BD-FECE2992F32C}"/>
              </a:ext>
            </a:extLst>
          </p:cNvPr>
          <p:cNvSpPr/>
          <p:nvPr/>
        </p:nvSpPr>
        <p:spPr>
          <a:xfrm>
            <a:off x="1338311" y="2522712"/>
            <a:ext cx="4467990" cy="5149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739AC168-041F-4B8A-BB02-A441E3E66A83}"/>
              </a:ext>
            </a:extLst>
          </p:cNvPr>
          <p:cNvSpPr txBox="1"/>
          <p:nvPr/>
        </p:nvSpPr>
        <p:spPr>
          <a:xfrm>
            <a:off x="1338309" y="2207159"/>
            <a:ext cx="1747958" cy="31555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accent2"/>
                </a:solidFill>
                <a:latin typeface="Montserrat SemiBold" panose="00000700000000000000" pitchFamily="50" charset="0"/>
              </a:rPr>
              <a:t>Alternative Point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DE74CE1D-4047-4E28-AF1C-68FDC7A827FB}"/>
              </a:ext>
            </a:extLst>
          </p:cNvPr>
          <p:cNvSpPr/>
          <p:nvPr/>
        </p:nvSpPr>
        <p:spPr>
          <a:xfrm>
            <a:off x="1344571" y="3806798"/>
            <a:ext cx="4467990" cy="5149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162262FA-1286-4810-BFE3-3709D098446C}"/>
              </a:ext>
            </a:extLst>
          </p:cNvPr>
          <p:cNvSpPr txBox="1"/>
          <p:nvPr/>
        </p:nvSpPr>
        <p:spPr>
          <a:xfrm>
            <a:off x="1344569" y="3491245"/>
            <a:ext cx="1747958" cy="31555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accent3"/>
                </a:solidFill>
                <a:latin typeface="Montserrat SemiBold" panose="00000700000000000000" pitchFamily="50" charset="0"/>
              </a:rPr>
              <a:t>Alternative Point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E326960C-A780-452E-A017-2FF4A3A86831}"/>
              </a:ext>
            </a:extLst>
          </p:cNvPr>
          <p:cNvSpPr/>
          <p:nvPr/>
        </p:nvSpPr>
        <p:spPr>
          <a:xfrm>
            <a:off x="1338310" y="4908202"/>
            <a:ext cx="4467990" cy="5149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FD1BFE3A-69D4-404C-B4D5-3C73A77AD99A}"/>
              </a:ext>
            </a:extLst>
          </p:cNvPr>
          <p:cNvSpPr txBox="1"/>
          <p:nvPr/>
        </p:nvSpPr>
        <p:spPr>
          <a:xfrm>
            <a:off x="1338308" y="4592649"/>
            <a:ext cx="1747958" cy="31555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Alternative Point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375370C0-21AE-4C3A-8832-B280D14C7954}"/>
              </a:ext>
            </a:extLst>
          </p:cNvPr>
          <p:cNvSpPr/>
          <p:nvPr/>
        </p:nvSpPr>
        <p:spPr>
          <a:xfrm>
            <a:off x="6276657" y="2536023"/>
            <a:ext cx="4577035" cy="14062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A wonderful serenity has taken possession of my entire soul, like these sweet has taken possession A wonderful serenity has taken possession of my entire soul, like these sweet has taken possession A wonderful serenity has taken possession of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94377751-00F9-47EF-9BDC-C7680BE7F89E}"/>
              </a:ext>
            </a:extLst>
          </p:cNvPr>
          <p:cNvSpPr txBox="1"/>
          <p:nvPr/>
        </p:nvSpPr>
        <p:spPr>
          <a:xfrm>
            <a:off x="6276657" y="2123656"/>
            <a:ext cx="1747958" cy="31555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Montserrat SemiBold" panose="00000700000000000000" pitchFamily="50" charset="0"/>
              </a:rPr>
              <a:t>Alternative Point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37B3AB00-AAF0-45EE-A032-58307158AE7C}"/>
              </a:ext>
            </a:extLst>
          </p:cNvPr>
          <p:cNvSpPr/>
          <p:nvPr/>
        </p:nvSpPr>
        <p:spPr>
          <a:xfrm>
            <a:off x="6276657" y="4406316"/>
            <a:ext cx="4577035" cy="11797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A wonderful serenity has taken possession of my entire soul, like these sweet has taken possession A wonderful serenity has taken possession of my entire soul, like these sweet has</a:t>
            </a: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8733ECD4-AC9E-4DD8-9C83-E54A94EA8A73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488E1DEC-D1A1-4580-8CA0-56957024BDE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0D4CDF5D-1B63-456E-9F32-F5A79B8C22F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2BBC262D-BE48-4E29-8567-C3EC4126CAEB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9F50F94F-333E-41D0-B74C-CE87B3142940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6E7ABDFE-1E83-4D46-BC8D-912D6CEA97E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68677504-E584-4AB4-A2B1-709BA0390F19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C39EE11A-AEA3-4702-86AD-D9CFF87052FF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2F5A9AD6-E9F9-4BD7-919D-E43F16780C5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BBF959D6-170E-4B3B-B7A3-3F5EEF540FE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B99F8E72-F3AC-423B-AE5F-ABF70975CBA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A79DBDAA-2946-44BD-B017-4F1082E70CD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7F0A706B-B01A-42DE-B43B-71482991239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5E9B0DE7-0C39-40BD-96A9-535443B09E1F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CAB0F487-DEE8-4CCE-AA48-3EBD16426B75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D7C265EA-D68F-44AB-BD26-F3FF74E962A7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37" name="Rectangle 36">
            <a:extLst>
              <a:ext uri="{FF2B5EF4-FFF2-40B4-BE49-F238E27FC236}">
                <a16:creationId xmlns:a16="http://schemas.microsoft.com/office/drawing/2014/main" id="{BCB9859B-BBCF-4B85-91B1-BADBC25F76BB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6D0935C4-200E-4239-BF1D-F606475C8F62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3773740185"/>
      </p:ext>
    </p:extLst>
  </p:cSld>
  <p:clrMapOvr>
    <a:masterClrMapping/>
  </p:clrMapOvr>
  <p:transition spd="slow">
    <p:wipe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Oval 10">
            <a:extLst>
              <a:ext uri="{FF2B5EF4-FFF2-40B4-BE49-F238E27FC236}">
                <a16:creationId xmlns:a16="http://schemas.microsoft.com/office/drawing/2014/main" id="{7D1848E2-BEF8-4F76-99E6-FCAA12630A8B}"/>
              </a:ext>
            </a:extLst>
          </p:cNvPr>
          <p:cNvSpPr/>
          <p:nvPr/>
        </p:nvSpPr>
        <p:spPr>
          <a:xfrm>
            <a:off x="9098898" y="2558256"/>
            <a:ext cx="1201159" cy="1201159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</a:endParaRP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3DE1DF23-220A-4CD4-A53A-DA4982BC425F}"/>
              </a:ext>
            </a:extLst>
          </p:cNvPr>
          <p:cNvGrpSpPr/>
          <p:nvPr/>
        </p:nvGrpSpPr>
        <p:grpSpPr>
          <a:xfrm>
            <a:off x="9451301" y="2911082"/>
            <a:ext cx="496354" cy="495509"/>
            <a:chOff x="6400674" y="1731594"/>
            <a:chExt cx="488901" cy="488068"/>
          </a:xfrm>
          <a:solidFill>
            <a:schemeClr val="bg1">
              <a:lumMod val="95000"/>
            </a:schemeClr>
          </a:solidFill>
        </p:grpSpPr>
        <p:sp>
          <p:nvSpPr>
            <p:cNvPr id="13" name="AutoShape 84">
              <a:extLst>
                <a:ext uri="{FF2B5EF4-FFF2-40B4-BE49-F238E27FC236}">
                  <a16:creationId xmlns:a16="http://schemas.microsoft.com/office/drawing/2014/main" id="{E8BC9B49-8F6A-4629-8352-E7B68209E14A}"/>
                </a:ext>
              </a:extLst>
            </p:cNvPr>
            <p:cNvSpPr>
              <a:spLocks/>
            </p:cNvSpPr>
            <p:nvPr/>
          </p:nvSpPr>
          <p:spPr bwMode="auto">
            <a:xfrm>
              <a:off x="6400674" y="1731594"/>
              <a:ext cx="488901" cy="48806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249" y="18900"/>
                  </a:moveTo>
                  <a:cubicBezTo>
                    <a:pt x="20249" y="19643"/>
                    <a:pt x="19644" y="20249"/>
                    <a:pt x="18899" y="20249"/>
                  </a:cubicBezTo>
                  <a:lnTo>
                    <a:pt x="2699" y="20249"/>
                  </a:lnTo>
                  <a:cubicBezTo>
                    <a:pt x="1955" y="20249"/>
                    <a:pt x="1349" y="19643"/>
                    <a:pt x="1349" y="18900"/>
                  </a:cubicBezTo>
                  <a:lnTo>
                    <a:pt x="1349" y="5400"/>
                  </a:lnTo>
                  <a:cubicBezTo>
                    <a:pt x="1349" y="5027"/>
                    <a:pt x="1652" y="4725"/>
                    <a:pt x="2024" y="4725"/>
                  </a:cubicBezTo>
                  <a:lnTo>
                    <a:pt x="2699" y="4725"/>
                  </a:lnTo>
                  <a:lnTo>
                    <a:pt x="2699" y="18225"/>
                  </a:lnTo>
                  <a:cubicBezTo>
                    <a:pt x="2699" y="18598"/>
                    <a:pt x="3001" y="18900"/>
                    <a:pt x="3374" y="18900"/>
                  </a:cubicBezTo>
                  <a:cubicBezTo>
                    <a:pt x="3748" y="18900"/>
                    <a:pt x="4049" y="18598"/>
                    <a:pt x="4049" y="18225"/>
                  </a:cubicBezTo>
                  <a:lnTo>
                    <a:pt x="4049" y="2025"/>
                  </a:lnTo>
                  <a:cubicBezTo>
                    <a:pt x="4049" y="1652"/>
                    <a:pt x="4352" y="1350"/>
                    <a:pt x="4724" y="1350"/>
                  </a:cubicBezTo>
                  <a:lnTo>
                    <a:pt x="19575" y="1350"/>
                  </a:lnTo>
                  <a:cubicBezTo>
                    <a:pt x="19947" y="1350"/>
                    <a:pt x="20249" y="1652"/>
                    <a:pt x="20249" y="2025"/>
                  </a:cubicBezTo>
                  <a:cubicBezTo>
                    <a:pt x="20249" y="2025"/>
                    <a:pt x="20249" y="18900"/>
                    <a:pt x="20249" y="18900"/>
                  </a:cubicBezTo>
                  <a:close/>
                  <a:moveTo>
                    <a:pt x="19575" y="0"/>
                  </a:moveTo>
                  <a:lnTo>
                    <a:pt x="4724" y="0"/>
                  </a:lnTo>
                  <a:cubicBezTo>
                    <a:pt x="3606" y="0"/>
                    <a:pt x="2699" y="905"/>
                    <a:pt x="2699" y="2025"/>
                  </a:cubicBezTo>
                  <a:lnTo>
                    <a:pt x="2699" y="3375"/>
                  </a:lnTo>
                  <a:lnTo>
                    <a:pt x="2024" y="3375"/>
                  </a:lnTo>
                  <a:cubicBezTo>
                    <a:pt x="906" y="3375"/>
                    <a:pt x="0" y="4280"/>
                    <a:pt x="0" y="5400"/>
                  </a:cubicBezTo>
                  <a:lnTo>
                    <a:pt x="0" y="18900"/>
                  </a:lnTo>
                  <a:cubicBezTo>
                    <a:pt x="0" y="20391"/>
                    <a:pt x="1208" y="21599"/>
                    <a:pt x="2699" y="21599"/>
                  </a:cubicBezTo>
                  <a:lnTo>
                    <a:pt x="18899" y="21599"/>
                  </a:lnTo>
                  <a:cubicBezTo>
                    <a:pt x="20391" y="21599"/>
                    <a:pt x="21600" y="20391"/>
                    <a:pt x="21600" y="18900"/>
                  </a:cubicBezTo>
                  <a:lnTo>
                    <a:pt x="21600" y="2025"/>
                  </a:lnTo>
                  <a:cubicBezTo>
                    <a:pt x="21600" y="905"/>
                    <a:pt x="20693" y="0"/>
                    <a:pt x="19575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14" name="AutoShape 85">
              <a:extLst>
                <a:ext uri="{FF2B5EF4-FFF2-40B4-BE49-F238E27FC236}">
                  <a16:creationId xmlns:a16="http://schemas.microsoft.com/office/drawing/2014/main" id="{8F51D482-7D73-479F-9B06-6CC89F7E2B56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1014" y="1914306"/>
              <a:ext cx="136825" cy="15852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200" y="21599"/>
                  </a:moveTo>
                  <a:lnTo>
                    <a:pt x="20400" y="21599"/>
                  </a:lnTo>
                  <a:cubicBezTo>
                    <a:pt x="21062" y="21599"/>
                    <a:pt x="21600" y="16748"/>
                    <a:pt x="21600" y="10800"/>
                  </a:cubicBezTo>
                  <a:cubicBezTo>
                    <a:pt x="21600" y="4830"/>
                    <a:pt x="21062" y="0"/>
                    <a:pt x="20400" y="0"/>
                  </a:cubicBezTo>
                  <a:lnTo>
                    <a:pt x="1200" y="0"/>
                  </a:lnTo>
                  <a:cubicBezTo>
                    <a:pt x="537" y="0"/>
                    <a:pt x="0" y="4830"/>
                    <a:pt x="0" y="10800"/>
                  </a:cubicBezTo>
                  <a:cubicBezTo>
                    <a:pt x="0" y="16748"/>
                    <a:pt x="537" y="21599"/>
                    <a:pt x="12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15" name="AutoShape 86">
              <a:extLst>
                <a:ext uri="{FF2B5EF4-FFF2-40B4-BE49-F238E27FC236}">
                  <a16:creationId xmlns:a16="http://schemas.microsoft.com/office/drawing/2014/main" id="{48CC6627-58C0-4112-A64B-B3FB513C9D28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1014" y="1868419"/>
              <a:ext cx="136825" cy="15852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200" y="21599"/>
                  </a:moveTo>
                  <a:lnTo>
                    <a:pt x="20400" y="21599"/>
                  </a:lnTo>
                  <a:cubicBezTo>
                    <a:pt x="21062" y="21599"/>
                    <a:pt x="21600" y="16748"/>
                    <a:pt x="21600" y="10800"/>
                  </a:cubicBezTo>
                  <a:cubicBezTo>
                    <a:pt x="21600" y="4830"/>
                    <a:pt x="21062" y="0"/>
                    <a:pt x="20400" y="0"/>
                  </a:cubicBezTo>
                  <a:lnTo>
                    <a:pt x="1200" y="0"/>
                  </a:lnTo>
                  <a:cubicBezTo>
                    <a:pt x="537" y="0"/>
                    <a:pt x="0" y="4830"/>
                    <a:pt x="0" y="10800"/>
                  </a:cubicBezTo>
                  <a:cubicBezTo>
                    <a:pt x="0" y="16748"/>
                    <a:pt x="537" y="21599"/>
                    <a:pt x="12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16" name="AutoShape 87">
              <a:extLst>
                <a:ext uri="{FF2B5EF4-FFF2-40B4-BE49-F238E27FC236}">
                  <a16:creationId xmlns:a16="http://schemas.microsoft.com/office/drawing/2014/main" id="{9F031198-D861-4B1C-A16A-ED51E7CF4FD0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1014" y="1822533"/>
              <a:ext cx="136825" cy="15852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200" y="21599"/>
                  </a:moveTo>
                  <a:lnTo>
                    <a:pt x="20400" y="21599"/>
                  </a:lnTo>
                  <a:cubicBezTo>
                    <a:pt x="21062" y="21599"/>
                    <a:pt x="21600" y="16748"/>
                    <a:pt x="21600" y="10800"/>
                  </a:cubicBezTo>
                  <a:cubicBezTo>
                    <a:pt x="21600" y="4830"/>
                    <a:pt x="21062" y="0"/>
                    <a:pt x="20400" y="0"/>
                  </a:cubicBezTo>
                  <a:lnTo>
                    <a:pt x="1200" y="0"/>
                  </a:lnTo>
                  <a:cubicBezTo>
                    <a:pt x="537" y="0"/>
                    <a:pt x="0" y="4830"/>
                    <a:pt x="0" y="10800"/>
                  </a:cubicBezTo>
                  <a:cubicBezTo>
                    <a:pt x="0" y="16748"/>
                    <a:pt x="537" y="21599"/>
                    <a:pt x="12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17" name="AutoShape 88">
              <a:extLst>
                <a:ext uri="{FF2B5EF4-FFF2-40B4-BE49-F238E27FC236}">
                  <a16:creationId xmlns:a16="http://schemas.microsoft.com/office/drawing/2014/main" id="{4AE9B2C7-252D-4887-A7F1-7922173D4E4B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3320" y="2143740"/>
              <a:ext cx="136825" cy="1501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18" name="AutoShape 89">
              <a:extLst>
                <a:ext uri="{FF2B5EF4-FFF2-40B4-BE49-F238E27FC236}">
                  <a16:creationId xmlns:a16="http://schemas.microsoft.com/office/drawing/2014/main" id="{72FF2F9E-FE62-44EB-93AE-A672E892897D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3320" y="2097854"/>
              <a:ext cx="136825" cy="1501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19" name="AutoShape 90">
              <a:extLst>
                <a:ext uri="{FF2B5EF4-FFF2-40B4-BE49-F238E27FC236}">
                  <a16:creationId xmlns:a16="http://schemas.microsoft.com/office/drawing/2014/main" id="{795E805B-EA12-4CB1-8E7A-D1425BAD6C3E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3320" y="2051966"/>
              <a:ext cx="136825" cy="1501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20" name="AutoShape 91">
              <a:extLst>
                <a:ext uri="{FF2B5EF4-FFF2-40B4-BE49-F238E27FC236}">
                  <a16:creationId xmlns:a16="http://schemas.microsoft.com/office/drawing/2014/main" id="{368620B8-427E-41B5-B5A5-C7562A040FA7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1014" y="2143740"/>
              <a:ext cx="136825" cy="1501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21" name="AutoShape 92">
              <a:extLst>
                <a:ext uri="{FF2B5EF4-FFF2-40B4-BE49-F238E27FC236}">
                  <a16:creationId xmlns:a16="http://schemas.microsoft.com/office/drawing/2014/main" id="{3FB12DD5-0A60-49CF-A880-83A62AA17AAF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1014" y="2097854"/>
              <a:ext cx="136825" cy="1501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22" name="AutoShape 93">
              <a:extLst>
                <a:ext uri="{FF2B5EF4-FFF2-40B4-BE49-F238E27FC236}">
                  <a16:creationId xmlns:a16="http://schemas.microsoft.com/office/drawing/2014/main" id="{ADFE2204-A2BC-4B36-97FD-8F479BF77ACA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1014" y="2051966"/>
              <a:ext cx="136825" cy="1501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23" name="AutoShape 94">
              <a:extLst>
                <a:ext uri="{FF2B5EF4-FFF2-40B4-BE49-F238E27FC236}">
                  <a16:creationId xmlns:a16="http://schemas.microsoft.com/office/drawing/2014/main" id="{A4A77EA5-CFE4-4245-9D89-B6288234EA10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3316" y="1960192"/>
              <a:ext cx="304520" cy="1501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060" y="0"/>
                  </a:moveTo>
                  <a:lnTo>
                    <a:pt x="540" y="0"/>
                  </a:lnTo>
                  <a:cubicBezTo>
                    <a:pt x="242" y="0"/>
                    <a:pt x="0" y="4851"/>
                    <a:pt x="0" y="10800"/>
                  </a:cubicBezTo>
                  <a:cubicBezTo>
                    <a:pt x="0" y="16769"/>
                    <a:pt x="242" y="21599"/>
                    <a:pt x="540" y="21599"/>
                  </a:cubicBezTo>
                  <a:lnTo>
                    <a:pt x="21060" y="21599"/>
                  </a:lnTo>
                  <a:cubicBezTo>
                    <a:pt x="21357" y="21599"/>
                    <a:pt x="21600" y="16769"/>
                    <a:pt x="21600" y="10800"/>
                  </a:cubicBezTo>
                  <a:cubicBezTo>
                    <a:pt x="21600" y="4851"/>
                    <a:pt x="21357" y="0"/>
                    <a:pt x="210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24" name="AutoShape 95">
              <a:extLst>
                <a:ext uri="{FF2B5EF4-FFF2-40B4-BE49-F238E27FC236}">
                  <a16:creationId xmlns:a16="http://schemas.microsoft.com/office/drawing/2014/main" id="{0FCE0CC6-9F1C-498A-9EDF-E91DB1907852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3316" y="2006081"/>
              <a:ext cx="304520" cy="1501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060" y="0"/>
                  </a:moveTo>
                  <a:lnTo>
                    <a:pt x="540" y="0"/>
                  </a:lnTo>
                  <a:cubicBezTo>
                    <a:pt x="242" y="0"/>
                    <a:pt x="0" y="4851"/>
                    <a:pt x="0" y="10800"/>
                  </a:cubicBezTo>
                  <a:cubicBezTo>
                    <a:pt x="0" y="16790"/>
                    <a:pt x="242" y="21599"/>
                    <a:pt x="540" y="21599"/>
                  </a:cubicBezTo>
                  <a:lnTo>
                    <a:pt x="21060" y="21599"/>
                  </a:lnTo>
                  <a:cubicBezTo>
                    <a:pt x="21357" y="21599"/>
                    <a:pt x="21600" y="16790"/>
                    <a:pt x="21600" y="10800"/>
                  </a:cubicBezTo>
                  <a:cubicBezTo>
                    <a:pt x="21600" y="4851"/>
                    <a:pt x="21357" y="0"/>
                    <a:pt x="210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25" name="AutoShape 96">
              <a:extLst>
                <a:ext uri="{FF2B5EF4-FFF2-40B4-BE49-F238E27FC236}">
                  <a16:creationId xmlns:a16="http://schemas.microsoft.com/office/drawing/2014/main" id="{F6BD9439-1EEA-4A32-807D-413D22B05778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3320" y="1792498"/>
              <a:ext cx="136825" cy="13682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4799" y="4792"/>
                  </a:moveTo>
                  <a:lnTo>
                    <a:pt x="16800" y="4792"/>
                  </a:lnTo>
                  <a:lnTo>
                    <a:pt x="16800" y="16797"/>
                  </a:lnTo>
                  <a:lnTo>
                    <a:pt x="4799" y="16797"/>
                  </a:lnTo>
                  <a:cubicBezTo>
                    <a:pt x="4799" y="16797"/>
                    <a:pt x="4799" y="4792"/>
                    <a:pt x="4799" y="4792"/>
                  </a:cubicBezTo>
                  <a:close/>
                  <a:moveTo>
                    <a:pt x="2399" y="21600"/>
                  </a:moveTo>
                  <a:lnTo>
                    <a:pt x="19199" y="21600"/>
                  </a:lnTo>
                  <a:cubicBezTo>
                    <a:pt x="20527" y="21600"/>
                    <a:pt x="21600" y="20523"/>
                    <a:pt x="21600" y="19198"/>
                  </a:cubicBezTo>
                  <a:lnTo>
                    <a:pt x="21600" y="2401"/>
                  </a:lnTo>
                  <a:cubicBezTo>
                    <a:pt x="21600" y="1076"/>
                    <a:pt x="20527" y="0"/>
                    <a:pt x="19199" y="0"/>
                  </a:cubicBezTo>
                  <a:lnTo>
                    <a:pt x="2399" y="0"/>
                  </a:lnTo>
                  <a:cubicBezTo>
                    <a:pt x="1072" y="0"/>
                    <a:pt x="0" y="1076"/>
                    <a:pt x="0" y="2401"/>
                  </a:cubicBezTo>
                  <a:lnTo>
                    <a:pt x="0" y="19198"/>
                  </a:lnTo>
                  <a:cubicBezTo>
                    <a:pt x="0" y="20523"/>
                    <a:pt x="1072" y="21600"/>
                    <a:pt x="2399" y="2160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</p:grpSp>
      <p:sp>
        <p:nvSpPr>
          <p:cNvPr id="26" name="Oval 25">
            <a:extLst>
              <a:ext uri="{FF2B5EF4-FFF2-40B4-BE49-F238E27FC236}">
                <a16:creationId xmlns:a16="http://schemas.microsoft.com/office/drawing/2014/main" id="{4DFF7CB1-F2B6-4078-A9FB-586A2C97285D}"/>
              </a:ext>
            </a:extLst>
          </p:cNvPr>
          <p:cNvSpPr/>
          <p:nvPr/>
        </p:nvSpPr>
        <p:spPr>
          <a:xfrm>
            <a:off x="1891943" y="2558256"/>
            <a:ext cx="1201159" cy="120115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</a:endParaRP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080F2761-D9BF-4D15-B8F5-3DCAAA609FB9}"/>
              </a:ext>
            </a:extLst>
          </p:cNvPr>
          <p:cNvGrpSpPr/>
          <p:nvPr/>
        </p:nvGrpSpPr>
        <p:grpSpPr>
          <a:xfrm>
            <a:off x="2251914" y="2918227"/>
            <a:ext cx="481219" cy="481219"/>
            <a:chOff x="3408027" y="2713568"/>
            <a:chExt cx="488067" cy="488067"/>
          </a:xfrm>
          <a:solidFill>
            <a:schemeClr val="bg1">
              <a:lumMod val="95000"/>
            </a:schemeClr>
          </a:solidFill>
        </p:grpSpPr>
        <p:sp>
          <p:nvSpPr>
            <p:cNvPr id="28" name="AutoShape 126">
              <a:extLst>
                <a:ext uri="{FF2B5EF4-FFF2-40B4-BE49-F238E27FC236}">
                  <a16:creationId xmlns:a16="http://schemas.microsoft.com/office/drawing/2014/main" id="{25E444A3-DD38-4F4C-AF45-C9C831136783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027" y="2713568"/>
              <a:ext cx="488067" cy="48806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29" name="AutoShape 127">
              <a:extLst>
                <a:ext uri="{FF2B5EF4-FFF2-40B4-BE49-F238E27FC236}">
                  <a16:creationId xmlns:a16="http://schemas.microsoft.com/office/drawing/2014/main" id="{0A841FC7-3EBD-4452-A663-6A1487FB963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5756" y="2789491"/>
              <a:ext cx="115133" cy="114300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</p:grpSp>
      <p:sp>
        <p:nvSpPr>
          <p:cNvPr id="30" name="Oval 29">
            <a:extLst>
              <a:ext uri="{FF2B5EF4-FFF2-40B4-BE49-F238E27FC236}">
                <a16:creationId xmlns:a16="http://schemas.microsoft.com/office/drawing/2014/main" id="{E7900E0A-9206-4BAA-B99A-58493F99EAAF}"/>
              </a:ext>
            </a:extLst>
          </p:cNvPr>
          <p:cNvSpPr/>
          <p:nvPr/>
        </p:nvSpPr>
        <p:spPr>
          <a:xfrm>
            <a:off x="5495420" y="2558256"/>
            <a:ext cx="1201159" cy="1201159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</a:endParaRP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3A9F0738-6200-43F2-B9D1-C0775FAE9707}"/>
              </a:ext>
            </a:extLst>
          </p:cNvPr>
          <p:cNvGrpSpPr/>
          <p:nvPr/>
        </p:nvGrpSpPr>
        <p:grpSpPr>
          <a:xfrm>
            <a:off x="5827831" y="2940634"/>
            <a:ext cx="536337" cy="436404"/>
            <a:chOff x="10306886" y="4707552"/>
            <a:chExt cx="488068" cy="397128"/>
          </a:xfrm>
          <a:solidFill>
            <a:schemeClr val="bg1">
              <a:lumMod val="95000"/>
            </a:schemeClr>
          </a:solidFill>
        </p:grpSpPr>
        <p:sp>
          <p:nvSpPr>
            <p:cNvPr id="32" name="AutoShape 5">
              <a:extLst>
                <a:ext uri="{FF2B5EF4-FFF2-40B4-BE49-F238E27FC236}">
                  <a16:creationId xmlns:a16="http://schemas.microsoft.com/office/drawing/2014/main" id="{55EE1480-F1E9-4796-B8F5-B986BCFCE256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42272" y="4829361"/>
              <a:ext cx="91773" cy="122643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7999" y="18900"/>
                  </a:moveTo>
                  <a:lnTo>
                    <a:pt x="3600" y="18900"/>
                  </a:lnTo>
                  <a:lnTo>
                    <a:pt x="3600" y="2700"/>
                  </a:lnTo>
                  <a:lnTo>
                    <a:pt x="7200" y="2700"/>
                  </a:lnTo>
                  <a:lnTo>
                    <a:pt x="17999" y="14850"/>
                  </a:lnTo>
                  <a:cubicBezTo>
                    <a:pt x="17999" y="14850"/>
                    <a:pt x="17999" y="18900"/>
                    <a:pt x="17999" y="18900"/>
                  </a:cubicBezTo>
                  <a:close/>
                  <a:moveTo>
                    <a:pt x="10195" y="1202"/>
                  </a:moveTo>
                  <a:cubicBezTo>
                    <a:pt x="9527" y="450"/>
                    <a:pt x="8402" y="0"/>
                    <a:pt x="7200" y="0"/>
                  </a:cubicBezTo>
                  <a:lnTo>
                    <a:pt x="3600" y="0"/>
                  </a:lnTo>
                  <a:cubicBezTo>
                    <a:pt x="1610" y="0"/>
                    <a:pt x="0" y="1207"/>
                    <a:pt x="0" y="2700"/>
                  </a:cubicBezTo>
                  <a:lnTo>
                    <a:pt x="0" y="18900"/>
                  </a:lnTo>
                  <a:cubicBezTo>
                    <a:pt x="0" y="20392"/>
                    <a:pt x="1610" y="21599"/>
                    <a:pt x="3600" y="21599"/>
                  </a:cubicBezTo>
                  <a:lnTo>
                    <a:pt x="17999" y="21599"/>
                  </a:lnTo>
                  <a:cubicBezTo>
                    <a:pt x="19989" y="21599"/>
                    <a:pt x="21600" y="20392"/>
                    <a:pt x="21600" y="18900"/>
                  </a:cubicBezTo>
                  <a:lnTo>
                    <a:pt x="21600" y="14850"/>
                  </a:lnTo>
                  <a:cubicBezTo>
                    <a:pt x="21600" y="14317"/>
                    <a:pt x="21389" y="13795"/>
                    <a:pt x="20995" y="13352"/>
                  </a:cubicBezTo>
                  <a:cubicBezTo>
                    <a:pt x="20995" y="13352"/>
                    <a:pt x="10195" y="1202"/>
                    <a:pt x="10195" y="120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  <p:sp>
          <p:nvSpPr>
            <p:cNvPr id="33" name="AutoShape 6">
              <a:extLst>
                <a:ext uri="{FF2B5EF4-FFF2-40B4-BE49-F238E27FC236}">
                  <a16:creationId xmlns:a16="http://schemas.microsoft.com/office/drawing/2014/main" id="{E14B0A9C-BB36-438C-BB9C-B1E76377172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306886" y="4707552"/>
              <a:ext cx="488068" cy="39712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250" y="16615"/>
                  </a:moveTo>
                  <a:cubicBezTo>
                    <a:pt x="20250" y="17074"/>
                    <a:pt x="19948" y="17446"/>
                    <a:pt x="19575" y="17446"/>
                  </a:cubicBezTo>
                  <a:lnTo>
                    <a:pt x="18803" y="17446"/>
                  </a:lnTo>
                  <a:cubicBezTo>
                    <a:pt x="18501" y="16016"/>
                    <a:pt x="17453" y="14953"/>
                    <a:pt x="16200" y="14953"/>
                  </a:cubicBezTo>
                  <a:cubicBezTo>
                    <a:pt x="14945" y="14953"/>
                    <a:pt x="13897" y="16016"/>
                    <a:pt x="13595" y="17446"/>
                  </a:cubicBezTo>
                  <a:lnTo>
                    <a:pt x="10029" y="17446"/>
                  </a:lnTo>
                  <a:cubicBezTo>
                    <a:pt x="9727" y="16016"/>
                    <a:pt x="8679" y="14953"/>
                    <a:pt x="7425" y="14953"/>
                  </a:cubicBezTo>
                  <a:cubicBezTo>
                    <a:pt x="6170" y="14953"/>
                    <a:pt x="5122" y="16016"/>
                    <a:pt x="4820" y="17446"/>
                  </a:cubicBezTo>
                  <a:lnTo>
                    <a:pt x="4050" y="17446"/>
                  </a:lnTo>
                  <a:cubicBezTo>
                    <a:pt x="3677" y="17446"/>
                    <a:pt x="3375" y="17074"/>
                    <a:pt x="3375" y="16615"/>
                  </a:cubicBezTo>
                  <a:lnTo>
                    <a:pt x="3375" y="14123"/>
                  </a:lnTo>
                  <a:lnTo>
                    <a:pt x="12150" y="14123"/>
                  </a:lnTo>
                  <a:cubicBezTo>
                    <a:pt x="13266" y="14123"/>
                    <a:pt x="14175" y="13005"/>
                    <a:pt x="14175" y="11630"/>
                  </a:cubicBezTo>
                  <a:lnTo>
                    <a:pt x="14175" y="5815"/>
                  </a:lnTo>
                  <a:lnTo>
                    <a:pt x="16875" y="5815"/>
                  </a:lnTo>
                  <a:cubicBezTo>
                    <a:pt x="17100" y="5815"/>
                    <a:pt x="17311" y="5954"/>
                    <a:pt x="17436" y="6185"/>
                  </a:cubicBezTo>
                  <a:lnTo>
                    <a:pt x="20136" y="11169"/>
                  </a:lnTo>
                  <a:cubicBezTo>
                    <a:pt x="20210" y="11306"/>
                    <a:pt x="20250" y="11466"/>
                    <a:pt x="20250" y="11630"/>
                  </a:cubicBezTo>
                  <a:cubicBezTo>
                    <a:pt x="20250" y="11630"/>
                    <a:pt x="20250" y="16615"/>
                    <a:pt x="20250" y="16615"/>
                  </a:cubicBezTo>
                  <a:close/>
                  <a:moveTo>
                    <a:pt x="16200" y="19938"/>
                  </a:moveTo>
                  <a:cubicBezTo>
                    <a:pt x="15454" y="19938"/>
                    <a:pt x="14850" y="19193"/>
                    <a:pt x="14850" y="18276"/>
                  </a:cubicBezTo>
                  <a:cubicBezTo>
                    <a:pt x="14850" y="17360"/>
                    <a:pt x="15454" y="16615"/>
                    <a:pt x="16200" y="16615"/>
                  </a:cubicBezTo>
                  <a:cubicBezTo>
                    <a:pt x="16945" y="16615"/>
                    <a:pt x="17550" y="17360"/>
                    <a:pt x="17550" y="18276"/>
                  </a:cubicBezTo>
                  <a:cubicBezTo>
                    <a:pt x="17550" y="19193"/>
                    <a:pt x="16945" y="19938"/>
                    <a:pt x="16200" y="19938"/>
                  </a:cubicBezTo>
                  <a:moveTo>
                    <a:pt x="7425" y="19938"/>
                  </a:moveTo>
                  <a:cubicBezTo>
                    <a:pt x="6679" y="19938"/>
                    <a:pt x="6075" y="19193"/>
                    <a:pt x="6075" y="18276"/>
                  </a:cubicBezTo>
                  <a:cubicBezTo>
                    <a:pt x="6075" y="17360"/>
                    <a:pt x="6679" y="16615"/>
                    <a:pt x="7425" y="16615"/>
                  </a:cubicBezTo>
                  <a:cubicBezTo>
                    <a:pt x="8170" y="16615"/>
                    <a:pt x="8775" y="17360"/>
                    <a:pt x="8775" y="18276"/>
                  </a:cubicBezTo>
                  <a:cubicBezTo>
                    <a:pt x="8775" y="19193"/>
                    <a:pt x="8170" y="19938"/>
                    <a:pt x="7425" y="19938"/>
                  </a:cubicBezTo>
                  <a:moveTo>
                    <a:pt x="2024" y="12461"/>
                  </a:moveTo>
                  <a:cubicBezTo>
                    <a:pt x="1652" y="12461"/>
                    <a:pt x="1349" y="12089"/>
                    <a:pt x="1349" y="11630"/>
                  </a:cubicBezTo>
                  <a:lnTo>
                    <a:pt x="1349" y="2492"/>
                  </a:lnTo>
                  <a:cubicBezTo>
                    <a:pt x="1349" y="2033"/>
                    <a:pt x="1652" y="1661"/>
                    <a:pt x="2024" y="1661"/>
                  </a:cubicBezTo>
                  <a:lnTo>
                    <a:pt x="12150" y="1661"/>
                  </a:lnTo>
                  <a:cubicBezTo>
                    <a:pt x="12523" y="1661"/>
                    <a:pt x="12825" y="2033"/>
                    <a:pt x="12825" y="2492"/>
                  </a:cubicBezTo>
                  <a:lnTo>
                    <a:pt x="12825" y="4153"/>
                  </a:lnTo>
                  <a:lnTo>
                    <a:pt x="12825" y="5815"/>
                  </a:lnTo>
                  <a:lnTo>
                    <a:pt x="12825" y="11630"/>
                  </a:lnTo>
                  <a:cubicBezTo>
                    <a:pt x="12825" y="12089"/>
                    <a:pt x="12523" y="12461"/>
                    <a:pt x="12150" y="12461"/>
                  </a:cubicBezTo>
                  <a:cubicBezTo>
                    <a:pt x="12150" y="12461"/>
                    <a:pt x="2024" y="12461"/>
                    <a:pt x="2024" y="12461"/>
                  </a:cubicBezTo>
                  <a:close/>
                  <a:moveTo>
                    <a:pt x="21259" y="10248"/>
                  </a:moveTo>
                  <a:lnTo>
                    <a:pt x="18559" y="5263"/>
                  </a:lnTo>
                  <a:cubicBezTo>
                    <a:pt x="18182" y="4568"/>
                    <a:pt x="17552" y="4153"/>
                    <a:pt x="16875" y="4153"/>
                  </a:cubicBezTo>
                  <a:lnTo>
                    <a:pt x="14175" y="4153"/>
                  </a:lnTo>
                  <a:lnTo>
                    <a:pt x="14175" y="2492"/>
                  </a:lnTo>
                  <a:cubicBezTo>
                    <a:pt x="14175" y="1117"/>
                    <a:pt x="13266" y="0"/>
                    <a:pt x="12150" y="0"/>
                  </a:cubicBezTo>
                  <a:lnTo>
                    <a:pt x="2024" y="0"/>
                  </a:lnTo>
                  <a:cubicBezTo>
                    <a:pt x="908" y="0"/>
                    <a:pt x="0" y="1117"/>
                    <a:pt x="0" y="2492"/>
                  </a:cubicBezTo>
                  <a:lnTo>
                    <a:pt x="0" y="11630"/>
                  </a:lnTo>
                  <a:cubicBezTo>
                    <a:pt x="0" y="13005"/>
                    <a:pt x="908" y="14123"/>
                    <a:pt x="2024" y="14123"/>
                  </a:cubicBezTo>
                  <a:lnTo>
                    <a:pt x="2025" y="14123"/>
                  </a:lnTo>
                  <a:lnTo>
                    <a:pt x="2025" y="16615"/>
                  </a:lnTo>
                  <a:cubicBezTo>
                    <a:pt x="2025" y="17989"/>
                    <a:pt x="2933" y="19107"/>
                    <a:pt x="4050" y="19107"/>
                  </a:cubicBezTo>
                  <a:lnTo>
                    <a:pt x="4820" y="19107"/>
                  </a:lnTo>
                  <a:cubicBezTo>
                    <a:pt x="5122" y="20537"/>
                    <a:pt x="6170" y="21600"/>
                    <a:pt x="7425" y="21600"/>
                  </a:cubicBezTo>
                  <a:cubicBezTo>
                    <a:pt x="8679" y="21600"/>
                    <a:pt x="9727" y="20537"/>
                    <a:pt x="10029" y="19107"/>
                  </a:cubicBezTo>
                  <a:lnTo>
                    <a:pt x="13595" y="19107"/>
                  </a:lnTo>
                  <a:cubicBezTo>
                    <a:pt x="13897" y="20537"/>
                    <a:pt x="14945" y="21600"/>
                    <a:pt x="16200" y="21600"/>
                  </a:cubicBezTo>
                  <a:cubicBezTo>
                    <a:pt x="17453" y="21600"/>
                    <a:pt x="18501" y="20537"/>
                    <a:pt x="18803" y="19107"/>
                  </a:cubicBezTo>
                  <a:lnTo>
                    <a:pt x="19575" y="19107"/>
                  </a:lnTo>
                  <a:cubicBezTo>
                    <a:pt x="20691" y="19107"/>
                    <a:pt x="21599" y="17989"/>
                    <a:pt x="21599" y="16615"/>
                  </a:cubicBezTo>
                  <a:lnTo>
                    <a:pt x="21599" y="11630"/>
                  </a:lnTo>
                  <a:cubicBezTo>
                    <a:pt x="21599" y="11137"/>
                    <a:pt x="21482" y="10658"/>
                    <a:pt x="21259" y="1024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xmlns="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 xmlns="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50800" tIns="50800" rIns="50800" bIns="50800" anchor="ctr"/>
            <a:lstStyle/>
            <a:p>
              <a:pPr defTabSz="609585"/>
              <a:endParaRPr 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Open Sans" panose="020B0606030504020204" pitchFamily="34" charset="0"/>
              </a:endParaRPr>
            </a:p>
          </p:txBody>
        </p:sp>
      </p:grpSp>
      <p:sp>
        <p:nvSpPr>
          <p:cNvPr id="34" name="Oval 33">
            <a:extLst>
              <a:ext uri="{FF2B5EF4-FFF2-40B4-BE49-F238E27FC236}">
                <a16:creationId xmlns:a16="http://schemas.microsoft.com/office/drawing/2014/main" id="{73CC9B5B-21BF-4A52-AF20-B3DA27CEE87E}"/>
              </a:ext>
            </a:extLst>
          </p:cNvPr>
          <p:cNvSpPr/>
          <p:nvPr/>
        </p:nvSpPr>
        <p:spPr>
          <a:xfrm>
            <a:off x="3445504" y="2310078"/>
            <a:ext cx="1697515" cy="1697515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latin typeface="Montserrat Light" panose="00000400000000000000" pitchFamily="50" charset="0"/>
              </a:rPr>
              <a:t>Business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8C9576D2-4EAF-4F4B-A681-552ADA5AB7CC}"/>
              </a:ext>
            </a:extLst>
          </p:cNvPr>
          <p:cNvSpPr/>
          <p:nvPr/>
        </p:nvSpPr>
        <p:spPr>
          <a:xfrm>
            <a:off x="7048981" y="2310078"/>
            <a:ext cx="1697515" cy="169751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latin typeface="Montserrat Light" panose="00000400000000000000" pitchFamily="50" charset="0"/>
              </a:rPr>
              <a:t>Strategy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94A066F-E858-4289-A33C-20A6C21994D5}"/>
              </a:ext>
            </a:extLst>
          </p:cNvPr>
          <p:cNvSpPr/>
          <p:nvPr/>
        </p:nvSpPr>
        <p:spPr>
          <a:xfrm>
            <a:off x="1851081" y="4684501"/>
            <a:ext cx="4013966" cy="682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soul, like these sweet has taken possession soul, like these 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3ED38D00-F16E-4773-A413-DDC9B195AB86}"/>
              </a:ext>
            </a:extLst>
          </p:cNvPr>
          <p:cNvSpPr txBox="1"/>
          <p:nvPr/>
        </p:nvSpPr>
        <p:spPr>
          <a:xfrm>
            <a:off x="1851081" y="4303592"/>
            <a:ext cx="198000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PEOPLE KNOW US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2A8D67B9-616A-4CEB-AECC-054EEE8E13C2}"/>
              </a:ext>
            </a:extLst>
          </p:cNvPr>
          <p:cNvSpPr/>
          <p:nvPr/>
        </p:nvSpPr>
        <p:spPr>
          <a:xfrm>
            <a:off x="6286091" y="4684501"/>
            <a:ext cx="4013966" cy="682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soul, like these sweet has taken possession soul, like these 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7BFB7A64-610F-4FAE-9222-93E5E505A72F}"/>
              </a:ext>
            </a:extLst>
          </p:cNvPr>
          <p:cNvSpPr txBox="1"/>
          <p:nvPr/>
        </p:nvSpPr>
        <p:spPr>
          <a:xfrm>
            <a:off x="6286092" y="4303592"/>
            <a:ext cx="198000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PEOPLE KNOW US</a:t>
            </a: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31217773-A04B-4BD1-973A-7423D524C65B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48416BAA-1BD7-4E45-BB89-830D1527540F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1EDCD765-63A7-406E-933F-8EA6EB140A0E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5FECD5F4-F3BA-483A-B261-EF0388C1886B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BD5F209B-AA46-4A22-97DE-5ACAFFC43C87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ADDC35B9-73F9-41F1-8FB1-70665A9A1DF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9A7D2F95-BA92-4090-96B5-A4DF988AF9B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F41A05C9-28FF-4C40-BA69-8EA20AB468F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6C50330A-108A-4C1B-9201-301EF832FAD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BB623E24-9153-45BE-83C8-0E328764DFA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A8BFD287-C678-43A5-BEDC-B07657D5DE5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E3AB3DA1-0EDE-4E9B-B5EE-27D1AEBF4D7E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7A541BE0-1585-420A-93D7-5B8C10EC921E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A886D34B-C2E6-4F00-8700-37A3886173B7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66215C32-15BE-46D2-8483-C072CB881617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DB52E562-D132-4FC0-ABF8-95EB668623FC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3" name="Rectangle 62">
            <a:extLst>
              <a:ext uri="{FF2B5EF4-FFF2-40B4-BE49-F238E27FC236}">
                <a16:creationId xmlns:a16="http://schemas.microsoft.com/office/drawing/2014/main" id="{FBE9826C-1F3E-424E-AAD5-30766395748E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C214EE3E-01AA-4EFD-8181-474CAA94AA39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1060761966"/>
      </p:ext>
    </p:extLst>
  </p:cSld>
  <p:clrMapOvr>
    <a:masterClrMapping/>
  </p:clrMapOvr>
  <p:transition spd="slow">
    <p:wipe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8" name="Chart 107">
            <a:extLst>
              <a:ext uri="{FF2B5EF4-FFF2-40B4-BE49-F238E27FC236}">
                <a16:creationId xmlns:a16="http://schemas.microsoft.com/office/drawing/2014/main" id="{487E1EDC-B4BF-471D-9D86-43F9AFE8FAE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37822416"/>
              </p:ext>
            </p:extLst>
          </p:nvPr>
        </p:nvGraphicFramePr>
        <p:xfrm>
          <a:off x="6345381" y="2161308"/>
          <a:ext cx="3987154" cy="377732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11" name="Rectangle 110">
            <a:extLst>
              <a:ext uri="{FF2B5EF4-FFF2-40B4-BE49-F238E27FC236}">
                <a16:creationId xmlns:a16="http://schemas.microsoft.com/office/drawing/2014/main" id="{CE923F69-F03C-44F5-B82B-B85E4BB77A13}"/>
              </a:ext>
            </a:extLst>
          </p:cNvPr>
          <p:cNvSpPr/>
          <p:nvPr/>
        </p:nvSpPr>
        <p:spPr>
          <a:xfrm>
            <a:off x="1711036" y="3084638"/>
            <a:ext cx="4017817" cy="4797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115" name="TextBox 114">
            <a:extLst>
              <a:ext uri="{FF2B5EF4-FFF2-40B4-BE49-F238E27FC236}">
                <a16:creationId xmlns:a16="http://schemas.microsoft.com/office/drawing/2014/main" id="{F7F44FEB-D523-4484-9B37-F61DC9B1F3C6}"/>
              </a:ext>
            </a:extLst>
          </p:cNvPr>
          <p:cNvSpPr txBox="1"/>
          <p:nvPr/>
        </p:nvSpPr>
        <p:spPr>
          <a:xfrm>
            <a:off x="1711035" y="2807639"/>
            <a:ext cx="15343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Alternative Point</a:t>
            </a:r>
          </a:p>
        </p:txBody>
      </p:sp>
      <p:sp>
        <p:nvSpPr>
          <p:cNvPr id="119" name="TextBox 118">
            <a:extLst>
              <a:ext uri="{FF2B5EF4-FFF2-40B4-BE49-F238E27FC236}">
                <a16:creationId xmlns:a16="http://schemas.microsoft.com/office/drawing/2014/main" id="{3029DA89-2BFF-43CC-812E-508D3502EF78}"/>
              </a:ext>
            </a:extLst>
          </p:cNvPr>
          <p:cNvSpPr txBox="1"/>
          <p:nvPr/>
        </p:nvSpPr>
        <p:spPr>
          <a:xfrm>
            <a:off x="1711035" y="2161308"/>
            <a:ext cx="67197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01</a:t>
            </a:r>
          </a:p>
        </p:txBody>
      </p:sp>
      <p:sp>
        <p:nvSpPr>
          <p:cNvPr id="160" name="Rectangle: Rounded Corners 159">
            <a:extLst>
              <a:ext uri="{FF2B5EF4-FFF2-40B4-BE49-F238E27FC236}">
                <a16:creationId xmlns:a16="http://schemas.microsoft.com/office/drawing/2014/main" id="{C13DA984-0C90-42FC-9881-76C8ECB094F6}"/>
              </a:ext>
            </a:extLst>
          </p:cNvPr>
          <p:cNvSpPr/>
          <p:nvPr/>
        </p:nvSpPr>
        <p:spPr>
          <a:xfrm>
            <a:off x="2478232" y="2355602"/>
            <a:ext cx="1200148" cy="276999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latin typeface="Montserrat Light" panose="00000400000000000000" pitchFamily="50" charset="0"/>
              </a:rPr>
              <a:t>business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06D6211F-AFFA-4628-B943-0400FA557222}"/>
              </a:ext>
            </a:extLst>
          </p:cNvPr>
          <p:cNvSpPr/>
          <p:nvPr/>
        </p:nvSpPr>
        <p:spPr>
          <a:xfrm>
            <a:off x="1711036" y="4939752"/>
            <a:ext cx="4017817" cy="4797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A wonderful serenity has taken possession of my entire soul, like these sweet has taken possession 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E484E235-9762-4ABE-A91F-C61E8CB5776F}"/>
              </a:ext>
            </a:extLst>
          </p:cNvPr>
          <p:cNvSpPr txBox="1"/>
          <p:nvPr/>
        </p:nvSpPr>
        <p:spPr>
          <a:xfrm>
            <a:off x="1711035" y="4662753"/>
            <a:ext cx="15343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chemeClr val="tx1">
                    <a:lumMod val="95000"/>
                    <a:lumOff val="5000"/>
                  </a:schemeClr>
                </a:solidFill>
                <a:latin typeface="Montserrat SemiBold" panose="00000700000000000000" pitchFamily="50" charset="0"/>
              </a:rPr>
              <a:t>Alternative Point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CDD104E0-4624-4141-98AA-EE4EE89C503E}"/>
              </a:ext>
            </a:extLst>
          </p:cNvPr>
          <p:cNvSpPr txBox="1"/>
          <p:nvPr/>
        </p:nvSpPr>
        <p:spPr>
          <a:xfrm>
            <a:off x="1711035" y="4016422"/>
            <a:ext cx="76495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accent3"/>
                </a:solidFill>
                <a:latin typeface="Montserrat SemiBold" panose="00000700000000000000" pitchFamily="50" charset="0"/>
              </a:rPr>
              <a:t>02</a:t>
            </a:r>
          </a:p>
        </p:txBody>
      </p:sp>
      <p:sp>
        <p:nvSpPr>
          <p:cNvPr id="164" name="Rectangle: Rounded Corners 163">
            <a:extLst>
              <a:ext uri="{FF2B5EF4-FFF2-40B4-BE49-F238E27FC236}">
                <a16:creationId xmlns:a16="http://schemas.microsoft.com/office/drawing/2014/main" id="{8F32B89D-F8FA-4AE1-85DB-074521D22C3C}"/>
              </a:ext>
            </a:extLst>
          </p:cNvPr>
          <p:cNvSpPr/>
          <p:nvPr/>
        </p:nvSpPr>
        <p:spPr>
          <a:xfrm>
            <a:off x="2478232" y="4210716"/>
            <a:ext cx="1200148" cy="276999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latin typeface="Montserrat Light" panose="00000400000000000000" pitchFamily="50" charset="0"/>
              </a:rPr>
              <a:t>business</a:t>
            </a: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E2BB4BBF-89F0-4700-8C1B-8A1A6E8F645C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2376A01D-9F89-4762-B923-778116EB825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A94CCB62-B133-4315-BAE4-DE37522A9BAE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9F00C9B5-9C88-4907-8B26-4E470BB3C7C3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4669E889-4129-4537-95B0-FE6197AE29D8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A36BBEC2-A2E2-44FF-B848-E3C1A400A742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C16AE2B3-0611-42AC-AE07-95C2BA2B49A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D01DD00E-7433-4DA0-B515-11CADED1F0E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976A04BE-180B-4B16-B1F6-4504A00E851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3DBEBF57-DD1D-476D-AAB4-CCAA367764F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789C5DD8-1583-4A47-8D62-637A38CE49A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EB4E0802-7DB8-421C-A546-6404EB0ED83F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DED1047E-3147-4CA4-8E04-220BB2A472FE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58A46C7D-90F6-4B7E-B2B4-C203DA427BC0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E9D72966-17EA-49CD-8AB9-B909A84A4025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5DDCD6C7-AD7C-472A-A94B-66E11F3D9EE4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34" name="Rectangle 33">
            <a:extLst>
              <a:ext uri="{FF2B5EF4-FFF2-40B4-BE49-F238E27FC236}">
                <a16:creationId xmlns:a16="http://schemas.microsoft.com/office/drawing/2014/main" id="{47D3F795-6D4B-4E56-ABF0-D2707C93C84C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400E6EE0-B1A4-4629-B5CD-BFAA4478E344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1529844695"/>
      </p:ext>
    </p:extLst>
  </p:cSld>
  <p:clrMapOvr>
    <a:masterClrMapping/>
  </p:clrMapOvr>
  <p:transition spd="slow">
    <p:wipe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>
            <a:extLst>
              <a:ext uri="{FF2B5EF4-FFF2-40B4-BE49-F238E27FC236}">
                <a16:creationId xmlns:a16="http://schemas.microsoft.com/office/drawing/2014/main" id="{BAC85EE4-DC63-4228-B40D-7BDD68A9FEAD}"/>
              </a:ext>
            </a:extLst>
          </p:cNvPr>
          <p:cNvSpPr/>
          <p:nvPr/>
        </p:nvSpPr>
        <p:spPr>
          <a:xfrm rot="5400000">
            <a:off x="3390214" y="295449"/>
            <a:ext cx="521238" cy="539653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FA73F494-5B89-4A7A-B707-D6AF0EDFD789}"/>
              </a:ext>
            </a:extLst>
          </p:cNvPr>
          <p:cNvSpPr/>
          <p:nvPr/>
        </p:nvSpPr>
        <p:spPr>
          <a:xfrm rot="5400000">
            <a:off x="3390214" y="1210515"/>
            <a:ext cx="521238" cy="539653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D4B6276-AF8B-43B8-A2E5-972069E1D303}"/>
              </a:ext>
            </a:extLst>
          </p:cNvPr>
          <p:cNvSpPr/>
          <p:nvPr/>
        </p:nvSpPr>
        <p:spPr>
          <a:xfrm rot="5400000">
            <a:off x="3354648" y="2125581"/>
            <a:ext cx="521238" cy="539653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6F9F2AE-845B-49EE-92CC-1EB46E603110}"/>
              </a:ext>
            </a:extLst>
          </p:cNvPr>
          <p:cNvSpPr/>
          <p:nvPr/>
        </p:nvSpPr>
        <p:spPr>
          <a:xfrm rot="5400000">
            <a:off x="2924017" y="860302"/>
            <a:ext cx="417535" cy="426682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8BC48122-C33E-4627-8119-DD4B7931230E}"/>
              </a:ext>
            </a:extLst>
          </p:cNvPr>
          <p:cNvSpPr/>
          <p:nvPr/>
        </p:nvSpPr>
        <p:spPr>
          <a:xfrm rot="5400000">
            <a:off x="2140038" y="2512545"/>
            <a:ext cx="417537" cy="2792478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F924080D-F616-400F-9A58-84849797F72E}"/>
              </a:ext>
            </a:extLst>
          </p:cNvPr>
          <p:cNvSpPr/>
          <p:nvPr/>
        </p:nvSpPr>
        <p:spPr>
          <a:xfrm rot="5400000">
            <a:off x="2682533" y="2865560"/>
            <a:ext cx="417538" cy="3916577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F0DABD75-C284-4306-974B-CC3BE6E3751E}"/>
              </a:ext>
            </a:extLst>
          </p:cNvPr>
          <p:cNvSpPr/>
          <p:nvPr/>
        </p:nvSpPr>
        <p:spPr>
          <a:xfrm>
            <a:off x="1058419" y="4682121"/>
            <a:ext cx="4754122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effectLst/>
                <a:latin typeface="Open Sans" panose="020B0606030504020204" pitchFamily="34" charset="0"/>
              </a:rPr>
              <a:t>Lorem Ipsum is</a:t>
            </a:r>
            <a:endParaRPr lang="en-US" sz="1400" dirty="0">
              <a:solidFill>
                <a:schemeClr val="bg1"/>
              </a:solidFill>
              <a:latin typeface="Open Sans" panose="020B0606030504020204" pitchFamily="34" charset="0"/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CC59202E-4407-4E01-9B15-AAD9F01A4607}"/>
              </a:ext>
            </a:extLst>
          </p:cNvPr>
          <p:cNvSpPr/>
          <p:nvPr/>
        </p:nvSpPr>
        <p:spPr>
          <a:xfrm>
            <a:off x="1161620" y="3739034"/>
            <a:ext cx="4754122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effectLst/>
                <a:latin typeface="Open Sans" panose="020B0606030504020204" pitchFamily="34" charset="0"/>
              </a:rPr>
              <a:t>Lorem Ipsum </a:t>
            </a:r>
            <a:endParaRPr lang="en-US" sz="1400" dirty="0">
              <a:solidFill>
                <a:schemeClr val="bg1"/>
              </a:solidFill>
              <a:latin typeface="Open Sans" panose="020B0606030504020204" pitchFamily="34" charset="0"/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5EF220AC-F610-45B8-ACBD-75DAE7DA780E}"/>
              </a:ext>
            </a:extLst>
          </p:cNvPr>
          <p:cNvSpPr/>
          <p:nvPr/>
        </p:nvSpPr>
        <p:spPr>
          <a:xfrm>
            <a:off x="1093983" y="2847715"/>
            <a:ext cx="4754122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effectLst/>
                <a:latin typeface="Open Sans" panose="020B0606030504020204" pitchFamily="34" charset="0"/>
              </a:rPr>
              <a:t>Lorem Ipsum </a:t>
            </a:r>
            <a:endParaRPr lang="en-US" sz="1400" dirty="0">
              <a:solidFill>
                <a:schemeClr val="bg1"/>
              </a:solidFill>
              <a:latin typeface="Open Sans" panose="020B0606030504020204" pitchFamily="34" charset="0"/>
            </a:endParaRP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901B8BA4-A27C-4E2C-A1A5-1BBF9DBDA6C6}"/>
              </a:ext>
            </a:extLst>
          </p:cNvPr>
          <p:cNvSpPr txBox="1"/>
          <p:nvPr/>
        </p:nvSpPr>
        <p:spPr>
          <a:xfrm>
            <a:off x="5010560" y="2866163"/>
            <a:ext cx="124392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</a:rPr>
              <a:t>70%</a:t>
            </a:r>
            <a:endParaRPr lang="en-US" sz="1200" dirty="0">
              <a:solidFill>
                <a:schemeClr val="accent2"/>
              </a:solidFill>
              <a:latin typeface="Open Sans" panose="020B0606030504020204" pitchFamily="34" charset="0"/>
            </a:endParaRP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69714629-3C95-4019-BBDC-A706B9344373}"/>
              </a:ext>
            </a:extLst>
          </p:cNvPr>
          <p:cNvSpPr txBox="1"/>
          <p:nvPr/>
        </p:nvSpPr>
        <p:spPr>
          <a:xfrm>
            <a:off x="5010562" y="3753206"/>
            <a:ext cx="124392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</a:rPr>
              <a:t>3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</a:rPr>
              <a:t>0%</a:t>
            </a:r>
            <a:endParaRPr lang="en-US" sz="1200" dirty="0">
              <a:solidFill>
                <a:schemeClr val="accent2"/>
              </a:solidFill>
              <a:latin typeface="Open Sans" panose="020B0606030504020204" pitchFamily="34" charset="0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59EA6BD1-50CC-4C4B-B95A-F5E05A113345}"/>
              </a:ext>
            </a:extLst>
          </p:cNvPr>
          <p:cNvSpPr txBox="1"/>
          <p:nvPr/>
        </p:nvSpPr>
        <p:spPr>
          <a:xfrm>
            <a:off x="4974996" y="4692531"/>
            <a:ext cx="124392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</a:rPr>
              <a:t>82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</a:rPr>
              <a:t>%</a:t>
            </a:r>
            <a:endParaRPr lang="en-US" sz="1200" dirty="0">
              <a:solidFill>
                <a:schemeClr val="accent2"/>
              </a:solidFill>
              <a:latin typeface="Open Sans" panose="020B0606030504020204" pitchFamily="34" charset="0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762D674-D42D-4FA0-A5AA-1DA4899D129E}"/>
              </a:ext>
            </a:extLst>
          </p:cNvPr>
          <p:cNvSpPr txBox="1"/>
          <p:nvPr/>
        </p:nvSpPr>
        <p:spPr>
          <a:xfrm>
            <a:off x="7150233" y="2462277"/>
            <a:ext cx="212715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>
                <a:solidFill>
                  <a:schemeClr val="accent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Your Title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E99C34A7-4648-4D26-AC2F-D42EC9160745}"/>
              </a:ext>
            </a:extLst>
          </p:cNvPr>
          <p:cNvSpPr txBox="1"/>
          <p:nvPr/>
        </p:nvSpPr>
        <p:spPr>
          <a:xfrm>
            <a:off x="7150233" y="3001829"/>
            <a:ext cx="416692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>
                <a:solidFill>
                  <a:schemeClr val="tx2">
                    <a:lumMod val="90000"/>
                    <a:lumOff val="10000"/>
                  </a:schemeClr>
                </a:solidFill>
                <a:latin typeface="Open Sans" panose="020B0606030504020204" pitchFamily="34" charset="0"/>
              </a:rPr>
              <a:t>Lorem ipsum dolor sit amet, consectetuer adipiscing elit. Lorem ipsum dolor sit amet, consectetuer adipiscing elit. consectetuer adipiscing elit. Lorem ipsum dolor sit amet, consectetu</a:t>
            </a:r>
            <a:endParaRPr lang="en-US" sz="1200" dirty="0">
              <a:solidFill>
                <a:schemeClr val="tx2">
                  <a:lumMod val="90000"/>
                  <a:lumOff val="10000"/>
                </a:schemeClr>
              </a:solidFill>
              <a:latin typeface="Open Sans" panose="020B0606030504020204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D0FA9001-FD84-40E1-A556-73F83637A0CF}"/>
              </a:ext>
            </a:extLst>
          </p:cNvPr>
          <p:cNvSpPr txBox="1"/>
          <p:nvPr/>
        </p:nvSpPr>
        <p:spPr>
          <a:xfrm>
            <a:off x="7151104" y="3983958"/>
            <a:ext cx="212715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>
                <a:solidFill>
                  <a:schemeClr val="accent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Your Title Here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A8A40FFB-B198-4906-8016-226CBCBCFBAA}"/>
              </a:ext>
            </a:extLst>
          </p:cNvPr>
          <p:cNvSpPr txBox="1"/>
          <p:nvPr/>
        </p:nvSpPr>
        <p:spPr>
          <a:xfrm>
            <a:off x="7151104" y="4523510"/>
            <a:ext cx="416692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>
                <a:solidFill>
                  <a:schemeClr val="tx2">
                    <a:lumMod val="90000"/>
                    <a:lumOff val="10000"/>
                  </a:schemeClr>
                </a:solidFill>
                <a:latin typeface="Open Sans" panose="020B0606030504020204" pitchFamily="34" charset="0"/>
              </a:rPr>
              <a:t>Lorem ipsum dolor sit amet, consectetuer adipiscing elit. Lorem ipsum dolor sit amet, consectetuer adipiscing elit. consectetuer adipiscing elit. Lorem ipsum dolor sit amet, consectetu</a:t>
            </a:r>
            <a:endParaRPr lang="en-US" sz="1200" dirty="0">
              <a:solidFill>
                <a:schemeClr val="tx2">
                  <a:lumMod val="90000"/>
                  <a:lumOff val="10000"/>
                </a:schemeClr>
              </a:solidFill>
              <a:latin typeface="Open Sans" panose="020B0606030504020204" pitchFamily="34" charset="0"/>
            </a:endParaRPr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3CCF1B98-7C56-46E2-84A8-07B767B657CA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2A6F06AC-BB23-4889-944A-932CEE105AD7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E50D3325-900B-41FC-9C5C-9BAC3760AD00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4B975D61-644D-4B63-9650-F72BCB6A5CE2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8D66C12C-28CC-4EE9-889E-9948666E06FC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5FE27B5B-CE77-4A02-AC4F-5791753A6F65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ADFBD70B-4961-4080-AF26-4A07F4160F8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DEE2628F-C06A-4985-BE61-CF2629793E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077B83C9-B767-4752-8882-0EF8569224A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C423315B-F864-428A-87BB-AB17E30553A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518833C5-BD07-4C9F-BC0E-C94F09580CC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BB213C06-5DC9-4515-93C0-AAF1D152513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1F61A01B-1322-46BE-9DE5-594E8534F1A7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77B564E-C24B-459B-B190-C78F4B23B942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D642B846-E6C2-4147-A307-29EB57872889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E9BFFF5D-BA8D-4B9D-A034-B10C63B8B0C0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1" name="Rectangle 60">
            <a:extLst>
              <a:ext uri="{FF2B5EF4-FFF2-40B4-BE49-F238E27FC236}">
                <a16:creationId xmlns:a16="http://schemas.microsoft.com/office/drawing/2014/main" id="{C6593AF5-001C-4184-99CC-2ADF100606AF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27226DA7-B396-4494-B538-C7625B1D5E31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4281083973"/>
      </p:ext>
    </p:extLst>
  </p:cSld>
  <p:clrMapOvr>
    <a:masterClrMapping/>
  </p:clrMapOvr>
  <p:transition spd="slow">
    <p:wipe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37">
            <a:extLst>
              <a:ext uri="{FF2B5EF4-FFF2-40B4-BE49-F238E27FC236}">
                <a16:creationId xmlns:a16="http://schemas.microsoft.com/office/drawing/2014/main" id="{0D748796-4D13-4ACB-B444-90F257BCE146}"/>
              </a:ext>
            </a:extLst>
          </p:cNvPr>
          <p:cNvSpPr>
            <a:spLocks/>
          </p:cNvSpPr>
          <p:nvPr/>
        </p:nvSpPr>
        <p:spPr bwMode="auto">
          <a:xfrm>
            <a:off x="1123750" y="2676116"/>
            <a:ext cx="955148" cy="1189016"/>
          </a:xfrm>
          <a:custGeom>
            <a:avLst/>
            <a:gdLst>
              <a:gd name="T0" fmla="*/ 865 w 882"/>
              <a:gd name="T1" fmla="*/ 531 h 1097"/>
              <a:gd name="T2" fmla="*/ 845 w 882"/>
              <a:gd name="T3" fmla="*/ 563 h 1097"/>
              <a:gd name="T4" fmla="*/ 796 w 882"/>
              <a:gd name="T5" fmla="*/ 676 h 1097"/>
              <a:gd name="T6" fmla="*/ 719 w 882"/>
              <a:gd name="T7" fmla="*/ 749 h 1097"/>
              <a:gd name="T8" fmla="*/ 696 w 882"/>
              <a:gd name="T9" fmla="*/ 886 h 1097"/>
              <a:gd name="T10" fmla="*/ 764 w 882"/>
              <a:gd name="T11" fmla="*/ 1046 h 1097"/>
              <a:gd name="T12" fmla="*/ 575 w 882"/>
              <a:gd name="T13" fmla="*/ 1097 h 1097"/>
              <a:gd name="T14" fmla="*/ 381 w 882"/>
              <a:gd name="T15" fmla="*/ 1074 h 1097"/>
              <a:gd name="T16" fmla="*/ 361 w 882"/>
              <a:gd name="T17" fmla="*/ 938 h 1097"/>
              <a:gd name="T18" fmla="*/ 284 w 882"/>
              <a:gd name="T19" fmla="*/ 877 h 1097"/>
              <a:gd name="T20" fmla="*/ 108 w 882"/>
              <a:gd name="T21" fmla="*/ 861 h 1097"/>
              <a:gd name="T22" fmla="*/ 107 w 882"/>
              <a:gd name="T23" fmla="*/ 776 h 1097"/>
              <a:gd name="T24" fmla="*/ 88 w 882"/>
              <a:gd name="T25" fmla="*/ 740 h 1097"/>
              <a:gd name="T26" fmla="*/ 101 w 882"/>
              <a:gd name="T27" fmla="*/ 709 h 1097"/>
              <a:gd name="T28" fmla="*/ 82 w 882"/>
              <a:gd name="T29" fmla="*/ 674 h 1097"/>
              <a:gd name="T30" fmla="*/ 84 w 882"/>
              <a:gd name="T31" fmla="*/ 631 h 1097"/>
              <a:gd name="T32" fmla="*/ 29 w 882"/>
              <a:gd name="T33" fmla="*/ 578 h 1097"/>
              <a:gd name="T34" fmla="*/ 70 w 882"/>
              <a:gd name="T35" fmla="*/ 531 h 1097"/>
              <a:gd name="T36" fmla="*/ 80 w 882"/>
              <a:gd name="T37" fmla="*/ 518 h 1097"/>
              <a:gd name="T38" fmla="*/ 89 w 882"/>
              <a:gd name="T39" fmla="*/ 434 h 1097"/>
              <a:gd name="T40" fmla="*/ 89 w 882"/>
              <a:gd name="T41" fmla="*/ 355 h 1097"/>
              <a:gd name="T42" fmla="*/ 137 w 882"/>
              <a:gd name="T43" fmla="*/ 245 h 1097"/>
              <a:gd name="T44" fmla="*/ 101 w 882"/>
              <a:gd name="T45" fmla="*/ 168 h 1097"/>
              <a:gd name="T46" fmla="*/ 127 w 882"/>
              <a:gd name="T47" fmla="*/ 90 h 1097"/>
              <a:gd name="T48" fmla="*/ 262 w 882"/>
              <a:gd name="T49" fmla="*/ 31 h 1097"/>
              <a:gd name="T50" fmla="*/ 326 w 882"/>
              <a:gd name="T51" fmla="*/ 26 h 1097"/>
              <a:gd name="T52" fmla="*/ 438 w 882"/>
              <a:gd name="T53" fmla="*/ 18 h 1097"/>
              <a:gd name="T54" fmla="*/ 546 w 882"/>
              <a:gd name="T55" fmla="*/ 21 h 1097"/>
              <a:gd name="T56" fmla="*/ 633 w 882"/>
              <a:gd name="T57" fmla="*/ 36 h 1097"/>
              <a:gd name="T58" fmla="*/ 702 w 882"/>
              <a:gd name="T59" fmla="*/ 46 h 1097"/>
              <a:gd name="T60" fmla="*/ 783 w 882"/>
              <a:gd name="T61" fmla="*/ 109 h 1097"/>
              <a:gd name="T62" fmla="*/ 827 w 882"/>
              <a:gd name="T63" fmla="*/ 221 h 1097"/>
              <a:gd name="T64" fmla="*/ 870 w 882"/>
              <a:gd name="T65" fmla="*/ 316 h 1097"/>
              <a:gd name="T66" fmla="*/ 866 w 882"/>
              <a:gd name="T67" fmla="*/ 434 h 1097"/>
              <a:gd name="T68" fmla="*/ 865 w 882"/>
              <a:gd name="T69" fmla="*/ 531 h 10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82" h="1097">
                <a:moveTo>
                  <a:pt x="865" y="531"/>
                </a:moveTo>
                <a:cubicBezTo>
                  <a:pt x="860" y="540"/>
                  <a:pt x="854" y="551"/>
                  <a:pt x="845" y="563"/>
                </a:cubicBezTo>
                <a:cubicBezTo>
                  <a:pt x="845" y="563"/>
                  <a:pt x="867" y="637"/>
                  <a:pt x="796" y="676"/>
                </a:cubicBezTo>
                <a:cubicBezTo>
                  <a:pt x="796" y="676"/>
                  <a:pt x="737" y="737"/>
                  <a:pt x="719" y="749"/>
                </a:cubicBezTo>
                <a:cubicBezTo>
                  <a:pt x="696" y="764"/>
                  <a:pt x="684" y="842"/>
                  <a:pt x="696" y="886"/>
                </a:cubicBezTo>
                <a:cubicBezTo>
                  <a:pt x="719" y="970"/>
                  <a:pt x="719" y="974"/>
                  <a:pt x="764" y="1046"/>
                </a:cubicBezTo>
                <a:cubicBezTo>
                  <a:pt x="764" y="1046"/>
                  <a:pt x="700" y="1097"/>
                  <a:pt x="575" y="1097"/>
                </a:cubicBezTo>
                <a:cubicBezTo>
                  <a:pt x="466" y="1097"/>
                  <a:pt x="381" y="1074"/>
                  <a:pt x="381" y="1074"/>
                </a:cubicBezTo>
                <a:cubicBezTo>
                  <a:pt x="374" y="1063"/>
                  <a:pt x="374" y="968"/>
                  <a:pt x="361" y="938"/>
                </a:cubicBezTo>
                <a:cubicBezTo>
                  <a:pt x="351" y="912"/>
                  <a:pt x="320" y="867"/>
                  <a:pt x="284" y="877"/>
                </a:cubicBezTo>
                <a:cubicBezTo>
                  <a:pt x="284" y="877"/>
                  <a:pt x="140" y="892"/>
                  <a:pt x="108" y="861"/>
                </a:cubicBezTo>
                <a:cubicBezTo>
                  <a:pt x="96" y="848"/>
                  <a:pt x="88" y="831"/>
                  <a:pt x="107" y="776"/>
                </a:cubicBezTo>
                <a:cubicBezTo>
                  <a:pt x="110" y="767"/>
                  <a:pt x="105" y="754"/>
                  <a:pt x="88" y="740"/>
                </a:cubicBezTo>
                <a:cubicBezTo>
                  <a:pt x="81" y="735"/>
                  <a:pt x="73" y="715"/>
                  <a:pt x="101" y="709"/>
                </a:cubicBezTo>
                <a:cubicBezTo>
                  <a:pt x="101" y="709"/>
                  <a:pt x="71" y="700"/>
                  <a:pt x="82" y="674"/>
                </a:cubicBezTo>
                <a:cubicBezTo>
                  <a:pt x="82" y="674"/>
                  <a:pt x="90" y="637"/>
                  <a:pt x="84" y="631"/>
                </a:cubicBezTo>
                <a:cubicBezTo>
                  <a:pt x="84" y="631"/>
                  <a:pt x="0" y="622"/>
                  <a:pt x="29" y="578"/>
                </a:cubicBezTo>
                <a:cubicBezTo>
                  <a:pt x="37" y="565"/>
                  <a:pt x="55" y="547"/>
                  <a:pt x="70" y="531"/>
                </a:cubicBezTo>
                <a:cubicBezTo>
                  <a:pt x="73" y="526"/>
                  <a:pt x="77" y="521"/>
                  <a:pt x="80" y="518"/>
                </a:cubicBezTo>
                <a:cubicBezTo>
                  <a:pt x="92" y="501"/>
                  <a:pt x="101" y="467"/>
                  <a:pt x="89" y="434"/>
                </a:cubicBezTo>
                <a:cubicBezTo>
                  <a:pt x="82" y="416"/>
                  <a:pt x="78" y="383"/>
                  <a:pt x="89" y="355"/>
                </a:cubicBezTo>
                <a:cubicBezTo>
                  <a:pt x="89" y="355"/>
                  <a:pt x="111" y="267"/>
                  <a:pt x="137" y="245"/>
                </a:cubicBezTo>
                <a:cubicBezTo>
                  <a:pt x="137" y="245"/>
                  <a:pt x="73" y="209"/>
                  <a:pt x="101" y="168"/>
                </a:cubicBezTo>
                <a:cubicBezTo>
                  <a:pt x="110" y="155"/>
                  <a:pt x="111" y="104"/>
                  <a:pt x="127" y="90"/>
                </a:cubicBezTo>
                <a:cubicBezTo>
                  <a:pt x="157" y="66"/>
                  <a:pt x="155" y="38"/>
                  <a:pt x="262" y="31"/>
                </a:cubicBezTo>
                <a:cubicBezTo>
                  <a:pt x="262" y="31"/>
                  <a:pt x="305" y="7"/>
                  <a:pt x="326" y="26"/>
                </a:cubicBezTo>
                <a:cubicBezTo>
                  <a:pt x="326" y="26"/>
                  <a:pt x="380" y="0"/>
                  <a:pt x="438" y="18"/>
                </a:cubicBezTo>
                <a:cubicBezTo>
                  <a:pt x="497" y="36"/>
                  <a:pt x="510" y="7"/>
                  <a:pt x="546" y="21"/>
                </a:cubicBezTo>
                <a:cubicBezTo>
                  <a:pt x="580" y="35"/>
                  <a:pt x="612" y="8"/>
                  <a:pt x="633" y="36"/>
                </a:cubicBezTo>
                <a:cubicBezTo>
                  <a:pt x="634" y="37"/>
                  <a:pt x="701" y="45"/>
                  <a:pt x="702" y="46"/>
                </a:cubicBezTo>
                <a:cubicBezTo>
                  <a:pt x="760" y="98"/>
                  <a:pt x="753" y="64"/>
                  <a:pt x="783" y="109"/>
                </a:cubicBezTo>
                <a:cubicBezTo>
                  <a:pt x="813" y="153"/>
                  <a:pt x="823" y="181"/>
                  <a:pt x="827" y="221"/>
                </a:cubicBezTo>
                <a:cubicBezTo>
                  <a:pt x="830" y="262"/>
                  <a:pt x="862" y="286"/>
                  <a:pt x="870" y="316"/>
                </a:cubicBezTo>
                <a:cubicBezTo>
                  <a:pt x="879" y="344"/>
                  <a:pt x="857" y="408"/>
                  <a:pt x="866" y="434"/>
                </a:cubicBezTo>
                <a:cubicBezTo>
                  <a:pt x="881" y="473"/>
                  <a:pt x="882" y="497"/>
                  <a:pt x="865" y="53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</a:endParaRPr>
          </a:p>
        </p:txBody>
      </p:sp>
      <p:sp>
        <p:nvSpPr>
          <p:cNvPr id="9" name="Freeform 36">
            <a:extLst>
              <a:ext uri="{FF2B5EF4-FFF2-40B4-BE49-F238E27FC236}">
                <a16:creationId xmlns:a16="http://schemas.microsoft.com/office/drawing/2014/main" id="{7545E1D4-44E6-4539-84D3-3EAAFCD5D257}"/>
              </a:ext>
            </a:extLst>
          </p:cNvPr>
          <p:cNvSpPr>
            <a:spLocks/>
          </p:cNvSpPr>
          <p:nvPr/>
        </p:nvSpPr>
        <p:spPr bwMode="auto">
          <a:xfrm flipH="1">
            <a:off x="1065570" y="4508612"/>
            <a:ext cx="1071510" cy="1189016"/>
          </a:xfrm>
          <a:custGeom>
            <a:avLst/>
            <a:gdLst>
              <a:gd name="T0" fmla="*/ 8 w 1006"/>
              <a:gd name="T1" fmla="*/ 363 h 1115"/>
              <a:gd name="T2" fmla="*/ 9 w 1006"/>
              <a:gd name="T3" fmla="*/ 359 h 1115"/>
              <a:gd name="T4" fmla="*/ 20 w 1006"/>
              <a:gd name="T5" fmla="*/ 300 h 1115"/>
              <a:gd name="T6" fmla="*/ 80 w 1006"/>
              <a:gd name="T7" fmla="*/ 188 h 1115"/>
              <a:gd name="T8" fmla="*/ 198 w 1006"/>
              <a:gd name="T9" fmla="*/ 197 h 1115"/>
              <a:gd name="T10" fmla="*/ 308 w 1006"/>
              <a:gd name="T11" fmla="*/ 81 h 1115"/>
              <a:gd name="T12" fmla="*/ 630 w 1006"/>
              <a:gd name="T13" fmla="*/ 44 h 1115"/>
              <a:gd name="T14" fmla="*/ 784 w 1006"/>
              <a:gd name="T15" fmla="*/ 140 h 1115"/>
              <a:gd name="T16" fmla="*/ 888 w 1006"/>
              <a:gd name="T17" fmla="*/ 300 h 1115"/>
              <a:gd name="T18" fmla="*/ 904 w 1006"/>
              <a:gd name="T19" fmla="*/ 345 h 1115"/>
              <a:gd name="T20" fmla="*/ 909 w 1006"/>
              <a:gd name="T21" fmla="*/ 371 h 1115"/>
              <a:gd name="T22" fmla="*/ 904 w 1006"/>
              <a:gd name="T23" fmla="*/ 421 h 1115"/>
              <a:gd name="T24" fmla="*/ 934 w 1006"/>
              <a:gd name="T25" fmla="*/ 496 h 1115"/>
              <a:gd name="T26" fmla="*/ 987 w 1006"/>
              <a:gd name="T27" fmla="*/ 554 h 1115"/>
              <a:gd name="T28" fmla="*/ 1001 w 1006"/>
              <a:gd name="T29" fmla="*/ 599 h 1115"/>
              <a:gd name="T30" fmla="*/ 959 w 1006"/>
              <a:gd name="T31" fmla="*/ 632 h 1115"/>
              <a:gd name="T32" fmla="*/ 955 w 1006"/>
              <a:gd name="T33" fmla="*/ 670 h 1115"/>
              <a:gd name="T34" fmla="*/ 960 w 1006"/>
              <a:gd name="T35" fmla="*/ 700 h 1115"/>
              <a:gd name="T36" fmla="*/ 915 w 1006"/>
              <a:gd name="T37" fmla="*/ 725 h 1115"/>
              <a:gd name="T38" fmla="*/ 949 w 1006"/>
              <a:gd name="T39" fmla="*/ 762 h 1115"/>
              <a:gd name="T40" fmla="*/ 941 w 1006"/>
              <a:gd name="T41" fmla="*/ 773 h 1115"/>
              <a:gd name="T42" fmla="*/ 925 w 1006"/>
              <a:gd name="T43" fmla="*/ 781 h 1115"/>
              <a:gd name="T44" fmla="*/ 921 w 1006"/>
              <a:gd name="T45" fmla="*/ 805 h 1115"/>
              <a:gd name="T46" fmla="*/ 926 w 1006"/>
              <a:gd name="T47" fmla="*/ 818 h 1115"/>
              <a:gd name="T48" fmla="*/ 902 w 1006"/>
              <a:gd name="T49" fmla="*/ 881 h 1115"/>
              <a:gd name="T50" fmla="*/ 747 w 1006"/>
              <a:gd name="T51" fmla="*/ 871 h 1115"/>
              <a:gd name="T52" fmla="*/ 671 w 1006"/>
              <a:gd name="T53" fmla="*/ 911 h 1115"/>
              <a:gd name="T54" fmla="*/ 624 w 1006"/>
              <a:gd name="T55" fmla="*/ 1089 h 1115"/>
              <a:gd name="T56" fmla="*/ 475 w 1006"/>
              <a:gd name="T57" fmla="*/ 1115 h 1115"/>
              <a:gd name="T58" fmla="*/ 328 w 1006"/>
              <a:gd name="T59" fmla="*/ 1069 h 1115"/>
              <a:gd name="T60" fmla="*/ 342 w 1006"/>
              <a:gd name="T61" fmla="*/ 798 h 1115"/>
              <a:gd name="T62" fmla="*/ 221 w 1006"/>
              <a:gd name="T63" fmla="*/ 687 h 1115"/>
              <a:gd name="T64" fmla="*/ 170 w 1006"/>
              <a:gd name="T65" fmla="*/ 547 h 1115"/>
              <a:gd name="T66" fmla="*/ 107 w 1006"/>
              <a:gd name="T67" fmla="*/ 558 h 1115"/>
              <a:gd name="T68" fmla="*/ 63 w 1006"/>
              <a:gd name="T69" fmla="*/ 545 h 1115"/>
              <a:gd name="T70" fmla="*/ 8 w 1006"/>
              <a:gd name="T71" fmla="*/ 363 h 1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006" h="1115">
                <a:moveTo>
                  <a:pt x="8" y="363"/>
                </a:moveTo>
                <a:cubicBezTo>
                  <a:pt x="9" y="362"/>
                  <a:pt x="9" y="360"/>
                  <a:pt x="9" y="359"/>
                </a:cubicBezTo>
                <a:cubicBezTo>
                  <a:pt x="11" y="337"/>
                  <a:pt x="14" y="318"/>
                  <a:pt x="20" y="300"/>
                </a:cubicBezTo>
                <a:cubicBezTo>
                  <a:pt x="40" y="230"/>
                  <a:pt x="80" y="188"/>
                  <a:pt x="80" y="188"/>
                </a:cubicBezTo>
                <a:cubicBezTo>
                  <a:pt x="144" y="127"/>
                  <a:pt x="198" y="197"/>
                  <a:pt x="198" y="197"/>
                </a:cubicBezTo>
                <a:cubicBezTo>
                  <a:pt x="211" y="149"/>
                  <a:pt x="289" y="91"/>
                  <a:pt x="308" y="81"/>
                </a:cubicBezTo>
                <a:cubicBezTo>
                  <a:pt x="327" y="72"/>
                  <a:pt x="469" y="0"/>
                  <a:pt x="630" y="44"/>
                </a:cubicBezTo>
                <a:cubicBezTo>
                  <a:pt x="791" y="89"/>
                  <a:pt x="760" y="120"/>
                  <a:pt x="784" y="140"/>
                </a:cubicBezTo>
                <a:cubicBezTo>
                  <a:pt x="836" y="184"/>
                  <a:pt x="869" y="253"/>
                  <a:pt x="888" y="300"/>
                </a:cubicBezTo>
                <a:cubicBezTo>
                  <a:pt x="896" y="320"/>
                  <a:pt x="901" y="336"/>
                  <a:pt x="904" y="345"/>
                </a:cubicBezTo>
                <a:cubicBezTo>
                  <a:pt x="907" y="354"/>
                  <a:pt x="909" y="363"/>
                  <a:pt x="909" y="371"/>
                </a:cubicBezTo>
                <a:cubicBezTo>
                  <a:pt x="910" y="388"/>
                  <a:pt x="906" y="403"/>
                  <a:pt x="904" y="421"/>
                </a:cubicBezTo>
                <a:cubicBezTo>
                  <a:pt x="899" y="449"/>
                  <a:pt x="927" y="485"/>
                  <a:pt x="934" y="496"/>
                </a:cubicBezTo>
                <a:cubicBezTo>
                  <a:pt x="941" y="506"/>
                  <a:pt x="973" y="534"/>
                  <a:pt x="987" y="554"/>
                </a:cubicBezTo>
                <a:cubicBezTo>
                  <a:pt x="1001" y="573"/>
                  <a:pt x="1006" y="574"/>
                  <a:pt x="1001" y="599"/>
                </a:cubicBezTo>
                <a:cubicBezTo>
                  <a:pt x="997" y="624"/>
                  <a:pt x="959" y="632"/>
                  <a:pt x="959" y="632"/>
                </a:cubicBezTo>
                <a:cubicBezTo>
                  <a:pt x="933" y="639"/>
                  <a:pt x="947" y="663"/>
                  <a:pt x="955" y="670"/>
                </a:cubicBezTo>
                <a:cubicBezTo>
                  <a:pt x="965" y="681"/>
                  <a:pt x="962" y="693"/>
                  <a:pt x="960" y="700"/>
                </a:cubicBezTo>
                <a:cubicBezTo>
                  <a:pt x="955" y="713"/>
                  <a:pt x="915" y="725"/>
                  <a:pt x="915" y="725"/>
                </a:cubicBezTo>
                <a:cubicBezTo>
                  <a:pt x="948" y="731"/>
                  <a:pt x="953" y="751"/>
                  <a:pt x="949" y="762"/>
                </a:cubicBezTo>
                <a:cubicBezTo>
                  <a:pt x="947" y="768"/>
                  <a:pt x="943" y="773"/>
                  <a:pt x="941" y="773"/>
                </a:cubicBezTo>
                <a:cubicBezTo>
                  <a:pt x="936" y="776"/>
                  <a:pt x="928" y="779"/>
                  <a:pt x="925" y="781"/>
                </a:cubicBezTo>
                <a:cubicBezTo>
                  <a:pt x="916" y="789"/>
                  <a:pt x="918" y="801"/>
                  <a:pt x="921" y="805"/>
                </a:cubicBezTo>
                <a:cubicBezTo>
                  <a:pt x="922" y="807"/>
                  <a:pt x="925" y="814"/>
                  <a:pt x="926" y="818"/>
                </a:cubicBezTo>
                <a:cubicBezTo>
                  <a:pt x="934" y="866"/>
                  <a:pt x="902" y="881"/>
                  <a:pt x="902" y="881"/>
                </a:cubicBezTo>
                <a:cubicBezTo>
                  <a:pt x="880" y="900"/>
                  <a:pt x="786" y="876"/>
                  <a:pt x="747" y="871"/>
                </a:cubicBezTo>
                <a:cubicBezTo>
                  <a:pt x="707" y="865"/>
                  <a:pt x="676" y="900"/>
                  <a:pt x="671" y="911"/>
                </a:cubicBezTo>
                <a:cubicBezTo>
                  <a:pt x="651" y="947"/>
                  <a:pt x="631" y="976"/>
                  <a:pt x="624" y="1089"/>
                </a:cubicBezTo>
                <a:cubicBezTo>
                  <a:pt x="624" y="1089"/>
                  <a:pt x="553" y="1115"/>
                  <a:pt x="475" y="1115"/>
                </a:cubicBezTo>
                <a:cubicBezTo>
                  <a:pt x="389" y="1115"/>
                  <a:pt x="328" y="1069"/>
                  <a:pt x="328" y="1069"/>
                </a:cubicBezTo>
                <a:cubicBezTo>
                  <a:pt x="413" y="917"/>
                  <a:pt x="342" y="798"/>
                  <a:pt x="342" y="798"/>
                </a:cubicBezTo>
                <a:cubicBezTo>
                  <a:pt x="305" y="784"/>
                  <a:pt x="263" y="750"/>
                  <a:pt x="221" y="687"/>
                </a:cubicBezTo>
                <a:cubicBezTo>
                  <a:pt x="180" y="624"/>
                  <a:pt x="170" y="547"/>
                  <a:pt x="170" y="547"/>
                </a:cubicBezTo>
                <a:cubicBezTo>
                  <a:pt x="155" y="580"/>
                  <a:pt x="107" y="558"/>
                  <a:pt x="107" y="558"/>
                </a:cubicBezTo>
                <a:cubicBezTo>
                  <a:pt x="91" y="555"/>
                  <a:pt x="80" y="555"/>
                  <a:pt x="63" y="545"/>
                </a:cubicBezTo>
                <a:cubicBezTo>
                  <a:pt x="19" y="518"/>
                  <a:pt x="0" y="470"/>
                  <a:pt x="8" y="36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A24C21B-C595-41C9-B6C4-0D8D0412226B}"/>
              </a:ext>
            </a:extLst>
          </p:cNvPr>
          <p:cNvSpPr txBox="1"/>
          <p:nvPr/>
        </p:nvSpPr>
        <p:spPr>
          <a:xfrm>
            <a:off x="2683677" y="2343311"/>
            <a:ext cx="120789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4000" b="1">
                <a:solidFill>
                  <a:schemeClr val="accent1"/>
                </a:solidFill>
                <a:latin typeface="Questrial" pitchFamily="2" charset="0"/>
                <a:ea typeface="Questrial" pitchFamily="2" charset="0"/>
              </a:defRPr>
            </a:lvl1pPr>
          </a:lstStyle>
          <a:p>
            <a:pPr algn="ctr"/>
            <a:r>
              <a:rPr lang="en-US" b="0" dirty="0">
                <a:solidFill>
                  <a:schemeClr val="accent3"/>
                </a:solidFill>
                <a:latin typeface="Montserrat" panose="00000500000000000000" pitchFamily="50" charset="0"/>
                <a:cs typeface="Montserrat" panose="02000000000000000000" pitchFamily="2" charset="0"/>
              </a:rPr>
              <a:t>65%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D31246D5-7608-436B-9038-E9FE5DFCA207}"/>
              </a:ext>
            </a:extLst>
          </p:cNvPr>
          <p:cNvSpPr txBox="1"/>
          <p:nvPr/>
        </p:nvSpPr>
        <p:spPr>
          <a:xfrm>
            <a:off x="2450103" y="4333101"/>
            <a:ext cx="181266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4000" b="1">
                <a:solidFill>
                  <a:schemeClr val="accent1"/>
                </a:solidFill>
                <a:latin typeface="Questrial" pitchFamily="2" charset="0"/>
                <a:ea typeface="Questrial" pitchFamily="2" charset="0"/>
              </a:defRPr>
            </a:lvl1pPr>
          </a:lstStyle>
          <a:p>
            <a:pPr algn="ctr"/>
            <a:r>
              <a:rPr lang="en-US" b="0" dirty="0">
                <a:solidFill>
                  <a:schemeClr val="accent4"/>
                </a:solidFill>
                <a:latin typeface="Montserrat" panose="00000500000000000000" pitchFamily="50" charset="0"/>
                <a:cs typeface="Montserrat" panose="02000000000000000000" pitchFamily="2" charset="0"/>
              </a:rPr>
              <a:t>80%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228C55A-CE78-4689-AD27-72EF46387171}"/>
              </a:ext>
            </a:extLst>
          </p:cNvPr>
          <p:cNvSpPr txBox="1"/>
          <p:nvPr/>
        </p:nvSpPr>
        <p:spPr>
          <a:xfrm>
            <a:off x="2698020" y="5270741"/>
            <a:ext cx="3607119" cy="894732"/>
          </a:xfrm>
          <a:prstGeom prst="rect">
            <a:avLst/>
          </a:prstGeom>
          <a:noFill/>
        </p:spPr>
        <p:txBody>
          <a:bodyPr wrap="square" lIns="91440" tIns="45720" rIns="91440" bIns="4572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Lorem Ipsum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Dolor Sit Amet Consectetuer Adipiscing Elit, Sed Diam Nonummy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Sed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 </a:t>
            </a:r>
            <a:r>
              <a:rPr lang="id-ID" sz="1200" b="1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Lorem Ipsum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Dolor Sit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Open Sans" panose="020B0606030504020204" pitchFamily="34" charset="0"/>
              <a:ea typeface="Roboto Thin" charset="0"/>
              <a:cs typeface="Roboto Thin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259C3CE-B9CA-4741-97BE-5CB96CA56D16}"/>
              </a:ext>
            </a:extLst>
          </p:cNvPr>
          <p:cNvSpPr txBox="1"/>
          <p:nvPr/>
        </p:nvSpPr>
        <p:spPr>
          <a:xfrm>
            <a:off x="2690848" y="3408471"/>
            <a:ext cx="3607119" cy="894732"/>
          </a:xfrm>
          <a:prstGeom prst="rect">
            <a:avLst/>
          </a:prstGeom>
          <a:noFill/>
        </p:spPr>
        <p:txBody>
          <a:bodyPr wrap="square" lIns="91440" tIns="45720" rIns="91440" bIns="4572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Lorem Ipsum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Dolor Sit Amet Consectetuer Adipiscing Elit, Sed Diam Nonummy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Sed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 </a:t>
            </a:r>
            <a:r>
              <a:rPr lang="id-ID" sz="1200" b="1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Lorem Ipsum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Calibri Light"/>
              </a:rPr>
              <a:t>Dolor Sit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Open Sans" panose="020B0606030504020204" pitchFamily="34" charset="0"/>
              <a:ea typeface="Roboto Thin" charset="0"/>
              <a:cs typeface="Roboto Thin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B8E7E949-8ADB-4C10-ADDD-D4642E93C1F4}"/>
              </a:ext>
            </a:extLst>
          </p:cNvPr>
          <p:cNvSpPr txBox="1"/>
          <p:nvPr/>
        </p:nvSpPr>
        <p:spPr>
          <a:xfrm>
            <a:off x="2683677" y="3011505"/>
            <a:ext cx="1819840" cy="422360"/>
          </a:xfrm>
          <a:prstGeom prst="rect">
            <a:avLst/>
          </a:prstGeom>
          <a:noFill/>
        </p:spPr>
        <p:txBody>
          <a:bodyPr wrap="square" lIns="91440" tIns="45720" rIns="91440" bIns="4572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600" b="1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ea typeface="Roboto Thin" charset="0"/>
                <a:cs typeface="Roboto Thin" charset="0"/>
              </a:rPr>
              <a:t>Male Reports</a:t>
            </a:r>
            <a:endParaRPr lang="en-US" sz="1600" dirty="0">
              <a:solidFill>
                <a:schemeClr val="accent3"/>
              </a:solidFill>
              <a:latin typeface="Open Sans" panose="020B0606030504020204" pitchFamily="34" charset="0"/>
              <a:ea typeface="Roboto Thin" charset="0"/>
              <a:cs typeface="Roboto Thin" charset="0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70A84B52-11F3-4DB0-BEAF-702EA20D7A62}"/>
              </a:ext>
            </a:extLst>
          </p:cNvPr>
          <p:cNvSpPr txBox="1"/>
          <p:nvPr/>
        </p:nvSpPr>
        <p:spPr>
          <a:xfrm>
            <a:off x="2712534" y="4886900"/>
            <a:ext cx="2189200" cy="423449"/>
          </a:xfrm>
          <a:prstGeom prst="rect">
            <a:avLst/>
          </a:prstGeom>
          <a:noFill/>
        </p:spPr>
        <p:txBody>
          <a:bodyPr wrap="square" lIns="91440" tIns="45720" rIns="91440" bIns="4572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600" b="1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Open Sans" panose="020B0606030504020204" pitchFamily="34" charset="0"/>
              </a:rPr>
              <a:t>Female Reports</a:t>
            </a:r>
            <a:endParaRPr lang="en-US" sz="1600" dirty="0">
              <a:solidFill>
                <a:schemeClr val="accent4"/>
              </a:solidFill>
              <a:latin typeface="Open Sans" panose="020B0606030504020204" pitchFamily="34" charset="0"/>
              <a:ea typeface="Roboto Thin" charset="0"/>
              <a:cs typeface="Roboto Thin" charset="0"/>
            </a:endParaRPr>
          </a:p>
        </p:txBody>
      </p:sp>
      <p:graphicFrame>
        <p:nvGraphicFramePr>
          <p:cNvPr id="14" name="Chart 13">
            <a:extLst>
              <a:ext uri="{FF2B5EF4-FFF2-40B4-BE49-F238E27FC236}">
                <a16:creationId xmlns:a16="http://schemas.microsoft.com/office/drawing/2014/main" id="{87853EE4-3352-4C87-A9A0-30B87E57526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45926671"/>
              </p:ext>
            </p:extLst>
          </p:nvPr>
        </p:nvGraphicFramePr>
        <p:xfrm>
          <a:off x="6895677" y="2252666"/>
          <a:ext cx="4395777" cy="363580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20" name="Group 19">
            <a:extLst>
              <a:ext uri="{FF2B5EF4-FFF2-40B4-BE49-F238E27FC236}">
                <a16:creationId xmlns:a16="http://schemas.microsoft.com/office/drawing/2014/main" id="{2294EC69-4128-4637-97F4-3F9EE4A6DB55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07DA7A03-9C66-400B-9575-EB965402935B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9A498C99-93D3-4866-A392-D4670BC1BBA1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B6E0E456-48D5-42D3-806B-ED2BA5959A26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12BB3D8A-9178-4C2F-BE93-DD3F74B59132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CAC9763F-8112-43DC-880E-2A0D10F4CF85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F9C46269-712F-47A0-84F1-4623B76CE6B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8B58E83B-2EE3-486A-B6CF-7EF0ACD3375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407DD084-91FF-4A0B-B052-F46388ACB38F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870B70B9-5D9E-49DA-A6E6-88808F22D0C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>
              <a:extLst>
                <a:ext uri="{FF2B5EF4-FFF2-40B4-BE49-F238E27FC236}">
                  <a16:creationId xmlns:a16="http://schemas.microsoft.com/office/drawing/2014/main" id="{4CB44975-22B1-4C9B-B357-BF7A82D1A94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3041B064-802D-4D84-A0F7-753F3B9EB261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6370D9F8-4ADC-45B3-95C1-CF909DDDBFD2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F7F2F9B2-31A5-4976-9E37-77F9AF637F20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92DD657B-A7EE-4368-A707-00E7DC6CAB31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43" name="Rectangle 42">
              <a:extLst>
                <a:ext uri="{FF2B5EF4-FFF2-40B4-BE49-F238E27FC236}">
                  <a16:creationId xmlns:a16="http://schemas.microsoft.com/office/drawing/2014/main" id="{602620B8-204C-44E7-9DD1-70E30B52550E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EAE09923-52A1-4D80-99D4-1F04D0EDC273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6FA52CAB-6B29-47D1-B054-4888C73EC508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3801116299"/>
      </p:ext>
    </p:extLst>
  </p:cSld>
  <p:clrMapOvr>
    <a:masterClrMapping/>
  </p:clrMapOvr>
  <p:transition spd="slow">
    <p:wipe/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>
            <a:extLst>
              <a:ext uri="{FF2B5EF4-FFF2-40B4-BE49-F238E27FC236}">
                <a16:creationId xmlns:a16="http://schemas.microsoft.com/office/drawing/2014/main" id="{3DC5542D-E6D5-4BFF-945F-54745679A4B4}"/>
              </a:ext>
            </a:extLst>
          </p:cNvPr>
          <p:cNvGrpSpPr/>
          <p:nvPr/>
        </p:nvGrpSpPr>
        <p:grpSpPr>
          <a:xfrm rot="5400000">
            <a:off x="1074157" y="3175576"/>
            <a:ext cx="2766330" cy="1870736"/>
            <a:chOff x="8074913" y="2294991"/>
            <a:chExt cx="1569764" cy="1061557"/>
          </a:xfrm>
        </p:grpSpPr>
        <p:grpSp>
          <p:nvGrpSpPr>
            <p:cNvPr id="38" name="Group 37">
              <a:extLst>
                <a:ext uri="{FF2B5EF4-FFF2-40B4-BE49-F238E27FC236}">
                  <a16:creationId xmlns:a16="http://schemas.microsoft.com/office/drawing/2014/main" id="{80C7445A-91D4-4D97-853D-D72C4543AFCA}"/>
                </a:ext>
              </a:extLst>
            </p:cNvPr>
            <p:cNvGrpSpPr/>
            <p:nvPr/>
          </p:nvGrpSpPr>
          <p:grpSpPr>
            <a:xfrm>
              <a:off x="8074913" y="2294991"/>
              <a:ext cx="1569764" cy="1061557"/>
              <a:chOff x="8074913" y="2294991"/>
              <a:chExt cx="1569764" cy="1061557"/>
            </a:xfrm>
          </p:grpSpPr>
          <p:sp>
            <p:nvSpPr>
              <p:cNvPr id="41" name="Freeform 141">
                <a:extLst>
                  <a:ext uri="{FF2B5EF4-FFF2-40B4-BE49-F238E27FC236}">
                    <a16:creationId xmlns:a16="http://schemas.microsoft.com/office/drawing/2014/main" id="{4FC05064-28F8-49DE-9C01-0053F0C806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074913" y="2306640"/>
                <a:ext cx="1569764" cy="1049908"/>
              </a:xfrm>
              <a:custGeom>
                <a:avLst/>
                <a:gdLst>
                  <a:gd name="T0" fmla="*/ 175 w 261"/>
                  <a:gd name="T1" fmla="*/ 0 h 172"/>
                  <a:gd name="T2" fmla="*/ 114 w 261"/>
                  <a:gd name="T3" fmla="*/ 25 h 172"/>
                  <a:gd name="T4" fmla="*/ 43 w 261"/>
                  <a:gd name="T5" fmla="*/ 25 h 172"/>
                  <a:gd name="T6" fmla="*/ 0 w 261"/>
                  <a:gd name="T7" fmla="*/ 86 h 172"/>
                  <a:gd name="T8" fmla="*/ 43 w 261"/>
                  <a:gd name="T9" fmla="*/ 146 h 172"/>
                  <a:gd name="T10" fmla="*/ 114 w 261"/>
                  <a:gd name="T11" fmla="*/ 146 h 172"/>
                  <a:gd name="T12" fmla="*/ 175 w 261"/>
                  <a:gd name="T13" fmla="*/ 172 h 172"/>
                  <a:gd name="T14" fmla="*/ 261 w 261"/>
                  <a:gd name="T15" fmla="*/ 86 h 172"/>
                  <a:gd name="T16" fmla="*/ 175 w 261"/>
                  <a:gd name="T17" fmla="*/ 0 h 1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61" h="172">
                    <a:moveTo>
                      <a:pt x="175" y="0"/>
                    </a:moveTo>
                    <a:cubicBezTo>
                      <a:pt x="151" y="0"/>
                      <a:pt x="130" y="9"/>
                      <a:pt x="114" y="25"/>
                    </a:cubicBezTo>
                    <a:cubicBezTo>
                      <a:pt x="43" y="25"/>
                      <a:pt x="43" y="25"/>
                      <a:pt x="43" y="25"/>
                    </a:cubicBezTo>
                    <a:cubicBezTo>
                      <a:pt x="0" y="86"/>
                      <a:pt x="0" y="86"/>
                      <a:pt x="0" y="86"/>
                    </a:cubicBezTo>
                    <a:cubicBezTo>
                      <a:pt x="43" y="146"/>
                      <a:pt x="43" y="146"/>
                      <a:pt x="43" y="146"/>
                    </a:cubicBezTo>
                    <a:cubicBezTo>
                      <a:pt x="114" y="146"/>
                      <a:pt x="114" y="146"/>
                      <a:pt x="114" y="146"/>
                    </a:cubicBezTo>
                    <a:cubicBezTo>
                      <a:pt x="130" y="162"/>
                      <a:pt x="151" y="172"/>
                      <a:pt x="175" y="172"/>
                    </a:cubicBezTo>
                    <a:cubicBezTo>
                      <a:pt x="222" y="172"/>
                      <a:pt x="261" y="133"/>
                      <a:pt x="261" y="86"/>
                    </a:cubicBezTo>
                    <a:cubicBezTo>
                      <a:pt x="261" y="38"/>
                      <a:pt x="222" y="0"/>
                      <a:pt x="175" y="0"/>
                    </a:cubicBezTo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Poppins ExtraLight" panose="00000300000000000000" pitchFamily="50" charset="0"/>
                  <a:cs typeface="Poppins ExtraLight" panose="00000300000000000000" pitchFamily="50" charset="0"/>
                </a:endParaRPr>
              </a:p>
            </p:txBody>
          </p:sp>
          <p:sp>
            <p:nvSpPr>
              <p:cNvPr id="42" name="Oval 41">
                <a:extLst>
                  <a:ext uri="{FF2B5EF4-FFF2-40B4-BE49-F238E27FC236}">
                    <a16:creationId xmlns:a16="http://schemas.microsoft.com/office/drawing/2014/main" id="{622F6586-1114-44F0-B11F-879C893925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718545" y="2404205"/>
                <a:ext cx="811093" cy="824199"/>
              </a:xfrm>
              <a:prstGeom prst="ellipse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Poppins ExtraLight" panose="00000300000000000000" pitchFamily="50" charset="0"/>
                  <a:cs typeface="Poppins ExtraLight" panose="00000300000000000000" pitchFamily="50" charset="0"/>
                </a:endParaRPr>
              </a:p>
            </p:txBody>
          </p:sp>
          <p:sp>
            <p:nvSpPr>
              <p:cNvPr id="43" name="Freeform 143">
                <a:extLst>
                  <a:ext uri="{FF2B5EF4-FFF2-40B4-BE49-F238E27FC236}">
                    <a16:creationId xmlns:a16="http://schemas.microsoft.com/office/drawing/2014/main" id="{3C591FAE-DADA-4BC0-8591-AF889500F9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26276" y="2294991"/>
                <a:ext cx="518401" cy="524226"/>
              </a:xfrm>
              <a:custGeom>
                <a:avLst/>
                <a:gdLst>
                  <a:gd name="T0" fmla="*/ 0 w 86"/>
                  <a:gd name="T1" fmla="*/ 0 h 86"/>
                  <a:gd name="T2" fmla="*/ 0 w 86"/>
                  <a:gd name="T3" fmla="*/ 0 h 86"/>
                  <a:gd name="T4" fmla="*/ 86 w 86"/>
                  <a:gd name="T5" fmla="*/ 86 h 86"/>
                  <a:gd name="T6" fmla="*/ 86 w 86"/>
                  <a:gd name="T7" fmla="*/ 86 h 86"/>
                  <a:gd name="T8" fmla="*/ 0 w 86"/>
                  <a:gd name="T9" fmla="*/ 0 h 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6" h="86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47" y="0"/>
                      <a:pt x="86" y="38"/>
                      <a:pt x="86" y="86"/>
                    </a:cubicBezTo>
                    <a:cubicBezTo>
                      <a:pt x="86" y="86"/>
                      <a:pt x="86" y="86"/>
                      <a:pt x="86" y="86"/>
                    </a:cubicBezTo>
                    <a:cubicBezTo>
                      <a:pt x="86" y="38"/>
                      <a:pt x="48" y="0"/>
                      <a:pt x="0" y="0"/>
                    </a:cubicBezTo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Poppins ExtraLight" panose="00000300000000000000" pitchFamily="50" charset="0"/>
                  <a:cs typeface="Poppins ExtraLight" panose="00000300000000000000" pitchFamily="50" charset="0"/>
                </a:endParaRPr>
              </a:p>
            </p:txBody>
          </p:sp>
          <p:sp>
            <p:nvSpPr>
              <p:cNvPr id="45" name="Freeform 145">
                <a:extLst>
                  <a:ext uri="{FF2B5EF4-FFF2-40B4-BE49-F238E27FC236}">
                    <a16:creationId xmlns:a16="http://schemas.microsoft.com/office/drawing/2014/main" id="{3A23FD70-448C-473F-9728-814C02F3C5D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718545" y="2404205"/>
                <a:ext cx="811093" cy="415012"/>
              </a:xfrm>
              <a:custGeom>
                <a:avLst/>
                <a:gdLst>
                  <a:gd name="T0" fmla="*/ 68 w 135"/>
                  <a:gd name="T1" fmla="*/ 0 h 68"/>
                  <a:gd name="T2" fmla="*/ 0 w 135"/>
                  <a:gd name="T3" fmla="*/ 68 h 68"/>
                  <a:gd name="T4" fmla="*/ 135 w 135"/>
                  <a:gd name="T5" fmla="*/ 68 h 68"/>
                  <a:gd name="T6" fmla="*/ 68 w 135"/>
                  <a:gd name="T7" fmla="*/ 0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5" h="68">
                    <a:moveTo>
                      <a:pt x="68" y="0"/>
                    </a:moveTo>
                    <a:cubicBezTo>
                      <a:pt x="30" y="0"/>
                      <a:pt x="0" y="30"/>
                      <a:pt x="0" y="68"/>
                    </a:cubicBezTo>
                    <a:cubicBezTo>
                      <a:pt x="135" y="68"/>
                      <a:pt x="135" y="68"/>
                      <a:pt x="135" y="68"/>
                    </a:cubicBezTo>
                    <a:cubicBezTo>
                      <a:pt x="135" y="30"/>
                      <a:pt x="105" y="0"/>
                      <a:pt x="68" y="0"/>
                    </a:cubicBezTo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Poppins ExtraLight" panose="00000300000000000000" pitchFamily="50" charset="0"/>
                  <a:cs typeface="Poppins ExtraLight" panose="00000300000000000000" pitchFamily="50" charset="0"/>
                </a:endParaRPr>
              </a:p>
            </p:txBody>
          </p:sp>
        </p:grpSp>
        <p:sp>
          <p:nvSpPr>
            <p:cNvPr id="39" name="Oval 22">
              <a:extLst>
                <a:ext uri="{FF2B5EF4-FFF2-40B4-BE49-F238E27FC236}">
                  <a16:creationId xmlns:a16="http://schemas.microsoft.com/office/drawing/2014/main" id="{59C427CA-D1C9-4E7E-BD63-9D6271EE1894}"/>
                </a:ext>
              </a:extLst>
            </p:cNvPr>
            <p:cNvSpPr/>
            <p:nvPr/>
          </p:nvSpPr>
          <p:spPr>
            <a:xfrm>
              <a:off x="8811012" y="2506254"/>
              <a:ext cx="649224" cy="649224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/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Poppins ExtraLight" panose="00000300000000000000" pitchFamily="50" charset="0"/>
                <a:cs typeface="Poppins ExtraLight" panose="00000300000000000000" pitchFamily="50" charset="0"/>
              </a:endParaRPr>
            </a:p>
          </p:txBody>
        </p:sp>
        <p:sp>
          <p:nvSpPr>
            <p:cNvPr id="40" name="Shape 2784">
              <a:extLst>
                <a:ext uri="{FF2B5EF4-FFF2-40B4-BE49-F238E27FC236}">
                  <a16:creationId xmlns:a16="http://schemas.microsoft.com/office/drawing/2014/main" id="{AE182960-9DB0-450E-A83A-13F165709EA9}"/>
                </a:ext>
              </a:extLst>
            </p:cNvPr>
            <p:cNvSpPr/>
            <p:nvPr/>
          </p:nvSpPr>
          <p:spPr>
            <a:xfrm>
              <a:off x="9005443" y="2686122"/>
              <a:ext cx="260362" cy="2603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Poppins ExtraLight" panose="00000300000000000000" pitchFamily="50" charset="0"/>
                <a:ea typeface="Source Sans Pro Light" charset="0"/>
                <a:cs typeface="Poppins ExtraLight" panose="00000300000000000000" pitchFamily="50" charset="0"/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B8B41A56-9F8F-4FB0-8567-9873918E2CC8}"/>
              </a:ext>
            </a:extLst>
          </p:cNvPr>
          <p:cNvGrpSpPr/>
          <p:nvPr/>
        </p:nvGrpSpPr>
        <p:grpSpPr>
          <a:xfrm rot="5400000">
            <a:off x="3485498" y="3175575"/>
            <a:ext cx="2766330" cy="1870736"/>
            <a:chOff x="8074913" y="2294991"/>
            <a:chExt cx="1569764" cy="1061557"/>
          </a:xfrm>
        </p:grpSpPr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62475173-02ED-40B1-B620-D6BB0D022D5A}"/>
                </a:ext>
              </a:extLst>
            </p:cNvPr>
            <p:cNvGrpSpPr/>
            <p:nvPr/>
          </p:nvGrpSpPr>
          <p:grpSpPr>
            <a:xfrm>
              <a:off x="8074913" y="2294991"/>
              <a:ext cx="1569764" cy="1061557"/>
              <a:chOff x="8074913" y="2294991"/>
              <a:chExt cx="1569764" cy="1061557"/>
            </a:xfrm>
          </p:grpSpPr>
          <p:sp>
            <p:nvSpPr>
              <p:cNvPr id="50" name="Freeform 141">
                <a:extLst>
                  <a:ext uri="{FF2B5EF4-FFF2-40B4-BE49-F238E27FC236}">
                    <a16:creationId xmlns:a16="http://schemas.microsoft.com/office/drawing/2014/main" id="{7B054035-D2A3-4266-A144-7E49269B5D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074913" y="2306640"/>
                <a:ext cx="1569764" cy="1049908"/>
              </a:xfrm>
              <a:custGeom>
                <a:avLst/>
                <a:gdLst>
                  <a:gd name="T0" fmla="*/ 175 w 261"/>
                  <a:gd name="T1" fmla="*/ 0 h 172"/>
                  <a:gd name="T2" fmla="*/ 114 w 261"/>
                  <a:gd name="T3" fmla="*/ 25 h 172"/>
                  <a:gd name="T4" fmla="*/ 43 w 261"/>
                  <a:gd name="T5" fmla="*/ 25 h 172"/>
                  <a:gd name="T6" fmla="*/ 0 w 261"/>
                  <a:gd name="T7" fmla="*/ 86 h 172"/>
                  <a:gd name="T8" fmla="*/ 43 w 261"/>
                  <a:gd name="T9" fmla="*/ 146 h 172"/>
                  <a:gd name="T10" fmla="*/ 114 w 261"/>
                  <a:gd name="T11" fmla="*/ 146 h 172"/>
                  <a:gd name="T12" fmla="*/ 175 w 261"/>
                  <a:gd name="T13" fmla="*/ 172 h 172"/>
                  <a:gd name="T14" fmla="*/ 261 w 261"/>
                  <a:gd name="T15" fmla="*/ 86 h 172"/>
                  <a:gd name="T16" fmla="*/ 175 w 261"/>
                  <a:gd name="T17" fmla="*/ 0 h 1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61" h="172">
                    <a:moveTo>
                      <a:pt x="175" y="0"/>
                    </a:moveTo>
                    <a:cubicBezTo>
                      <a:pt x="151" y="0"/>
                      <a:pt x="130" y="9"/>
                      <a:pt x="114" y="25"/>
                    </a:cubicBezTo>
                    <a:cubicBezTo>
                      <a:pt x="43" y="25"/>
                      <a:pt x="43" y="25"/>
                      <a:pt x="43" y="25"/>
                    </a:cubicBezTo>
                    <a:cubicBezTo>
                      <a:pt x="0" y="86"/>
                      <a:pt x="0" y="86"/>
                      <a:pt x="0" y="86"/>
                    </a:cubicBezTo>
                    <a:cubicBezTo>
                      <a:pt x="43" y="146"/>
                      <a:pt x="43" y="146"/>
                      <a:pt x="43" y="146"/>
                    </a:cubicBezTo>
                    <a:cubicBezTo>
                      <a:pt x="114" y="146"/>
                      <a:pt x="114" y="146"/>
                      <a:pt x="114" y="146"/>
                    </a:cubicBezTo>
                    <a:cubicBezTo>
                      <a:pt x="130" y="162"/>
                      <a:pt x="151" y="172"/>
                      <a:pt x="175" y="172"/>
                    </a:cubicBezTo>
                    <a:cubicBezTo>
                      <a:pt x="222" y="172"/>
                      <a:pt x="261" y="133"/>
                      <a:pt x="261" y="86"/>
                    </a:cubicBezTo>
                    <a:cubicBezTo>
                      <a:pt x="261" y="38"/>
                      <a:pt x="222" y="0"/>
                      <a:pt x="175" y="0"/>
                    </a:cubicBezTo>
                  </a:path>
                </a:pathLst>
              </a:custGeom>
              <a:solidFill>
                <a:schemeClr val="accent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>
                  <a:latin typeface="Poppins ExtraLight" panose="00000300000000000000" pitchFamily="50" charset="0"/>
                  <a:cs typeface="Poppins ExtraLight" panose="00000300000000000000" pitchFamily="50" charset="0"/>
                </a:endParaRP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CC884E49-6784-4420-ADA7-70D7B8E975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718545" y="2404205"/>
                <a:ext cx="811093" cy="824199"/>
              </a:xfrm>
              <a:prstGeom prst="ellipse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Poppins ExtraLight" panose="00000300000000000000" pitchFamily="50" charset="0"/>
                  <a:cs typeface="Poppins ExtraLight" panose="00000300000000000000" pitchFamily="50" charset="0"/>
                </a:endParaRPr>
              </a:p>
            </p:txBody>
          </p:sp>
          <p:sp>
            <p:nvSpPr>
              <p:cNvPr id="52" name="Freeform 143">
                <a:extLst>
                  <a:ext uri="{FF2B5EF4-FFF2-40B4-BE49-F238E27FC236}">
                    <a16:creationId xmlns:a16="http://schemas.microsoft.com/office/drawing/2014/main" id="{C9619DA0-8991-4A20-A63E-5B5EFB2474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26276" y="2294991"/>
                <a:ext cx="518401" cy="524226"/>
              </a:xfrm>
              <a:custGeom>
                <a:avLst/>
                <a:gdLst>
                  <a:gd name="T0" fmla="*/ 0 w 86"/>
                  <a:gd name="T1" fmla="*/ 0 h 86"/>
                  <a:gd name="T2" fmla="*/ 0 w 86"/>
                  <a:gd name="T3" fmla="*/ 0 h 86"/>
                  <a:gd name="T4" fmla="*/ 86 w 86"/>
                  <a:gd name="T5" fmla="*/ 86 h 86"/>
                  <a:gd name="T6" fmla="*/ 86 w 86"/>
                  <a:gd name="T7" fmla="*/ 86 h 86"/>
                  <a:gd name="T8" fmla="*/ 0 w 86"/>
                  <a:gd name="T9" fmla="*/ 0 h 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6" h="86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47" y="0"/>
                      <a:pt x="86" y="38"/>
                      <a:pt x="86" y="86"/>
                    </a:cubicBezTo>
                    <a:cubicBezTo>
                      <a:pt x="86" y="86"/>
                      <a:pt x="86" y="86"/>
                      <a:pt x="86" y="86"/>
                    </a:cubicBezTo>
                    <a:cubicBezTo>
                      <a:pt x="86" y="38"/>
                      <a:pt x="48" y="0"/>
                      <a:pt x="0" y="0"/>
                    </a:cubicBezTo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Poppins ExtraLight" panose="00000300000000000000" pitchFamily="50" charset="0"/>
                  <a:cs typeface="Poppins ExtraLight" panose="00000300000000000000" pitchFamily="50" charset="0"/>
                </a:endParaRPr>
              </a:p>
            </p:txBody>
          </p:sp>
          <p:sp>
            <p:nvSpPr>
              <p:cNvPr id="54" name="Freeform 145">
                <a:extLst>
                  <a:ext uri="{FF2B5EF4-FFF2-40B4-BE49-F238E27FC236}">
                    <a16:creationId xmlns:a16="http://schemas.microsoft.com/office/drawing/2014/main" id="{B16E2CE5-2E0D-49B3-ABB5-313C008660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718545" y="2404205"/>
                <a:ext cx="811093" cy="415012"/>
              </a:xfrm>
              <a:custGeom>
                <a:avLst/>
                <a:gdLst>
                  <a:gd name="T0" fmla="*/ 68 w 135"/>
                  <a:gd name="T1" fmla="*/ 0 h 68"/>
                  <a:gd name="T2" fmla="*/ 0 w 135"/>
                  <a:gd name="T3" fmla="*/ 68 h 68"/>
                  <a:gd name="T4" fmla="*/ 135 w 135"/>
                  <a:gd name="T5" fmla="*/ 68 h 68"/>
                  <a:gd name="T6" fmla="*/ 68 w 135"/>
                  <a:gd name="T7" fmla="*/ 0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5" h="68">
                    <a:moveTo>
                      <a:pt x="68" y="0"/>
                    </a:moveTo>
                    <a:cubicBezTo>
                      <a:pt x="30" y="0"/>
                      <a:pt x="0" y="30"/>
                      <a:pt x="0" y="68"/>
                    </a:cubicBezTo>
                    <a:cubicBezTo>
                      <a:pt x="135" y="68"/>
                      <a:pt x="135" y="68"/>
                      <a:pt x="135" y="68"/>
                    </a:cubicBezTo>
                    <a:cubicBezTo>
                      <a:pt x="135" y="30"/>
                      <a:pt x="105" y="0"/>
                      <a:pt x="68" y="0"/>
                    </a:cubicBezTo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Poppins ExtraLight" panose="00000300000000000000" pitchFamily="50" charset="0"/>
                  <a:cs typeface="Poppins ExtraLight" panose="00000300000000000000" pitchFamily="50" charset="0"/>
                </a:endParaRPr>
              </a:p>
            </p:txBody>
          </p:sp>
        </p:grpSp>
        <p:sp>
          <p:nvSpPr>
            <p:cNvPr id="48" name="Oval 22">
              <a:extLst>
                <a:ext uri="{FF2B5EF4-FFF2-40B4-BE49-F238E27FC236}">
                  <a16:creationId xmlns:a16="http://schemas.microsoft.com/office/drawing/2014/main" id="{F92670CA-1598-415E-9684-00B136BDACFC}"/>
                </a:ext>
              </a:extLst>
            </p:cNvPr>
            <p:cNvSpPr/>
            <p:nvPr/>
          </p:nvSpPr>
          <p:spPr>
            <a:xfrm>
              <a:off x="8811012" y="2506254"/>
              <a:ext cx="649224" cy="649224"/>
            </a:xfrm>
            <a:prstGeom prst="roundRect">
              <a:avLst>
                <a:gd name="adj" fmla="val 50000"/>
              </a:avLst>
            </a:prstGeom>
            <a:solidFill>
              <a:schemeClr val="accent3"/>
            </a:solidFill>
            <a:ln/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Poppins ExtraLight" panose="00000300000000000000" pitchFamily="50" charset="0"/>
                <a:cs typeface="Poppins ExtraLight" panose="00000300000000000000" pitchFamily="50" charset="0"/>
              </a:endParaRPr>
            </a:p>
          </p:txBody>
        </p:sp>
        <p:sp>
          <p:nvSpPr>
            <p:cNvPr id="49" name="Shape 2784">
              <a:extLst>
                <a:ext uri="{FF2B5EF4-FFF2-40B4-BE49-F238E27FC236}">
                  <a16:creationId xmlns:a16="http://schemas.microsoft.com/office/drawing/2014/main" id="{9DB3D421-BF6D-4D13-AC24-621DECE671DC}"/>
                </a:ext>
              </a:extLst>
            </p:cNvPr>
            <p:cNvSpPr/>
            <p:nvPr/>
          </p:nvSpPr>
          <p:spPr>
            <a:xfrm>
              <a:off x="9005443" y="2686122"/>
              <a:ext cx="260362" cy="2603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Poppins ExtraLight" panose="00000300000000000000" pitchFamily="50" charset="0"/>
                <a:ea typeface="Source Sans Pro Light" charset="0"/>
                <a:cs typeface="Poppins ExtraLight" panose="00000300000000000000" pitchFamily="50" charset="0"/>
              </a:endParaRPr>
            </a:p>
          </p:txBody>
        </p:sp>
      </p:grpSp>
      <p:sp>
        <p:nvSpPr>
          <p:cNvPr id="55" name="TextBox 54">
            <a:extLst>
              <a:ext uri="{FF2B5EF4-FFF2-40B4-BE49-F238E27FC236}">
                <a16:creationId xmlns:a16="http://schemas.microsoft.com/office/drawing/2014/main" id="{7AB640C6-E4FB-42FA-8B5C-0DCB0A260C52}"/>
              </a:ext>
            </a:extLst>
          </p:cNvPr>
          <p:cNvSpPr txBox="1"/>
          <p:nvPr/>
        </p:nvSpPr>
        <p:spPr>
          <a:xfrm>
            <a:off x="6396609" y="2727777"/>
            <a:ext cx="409501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Poppins ExtraLight" panose="00000300000000000000" pitchFamily="50" charset="0"/>
              </a:rPr>
              <a:t>Lorem ipsum dolor sit amet, consectetuer adipiscing elit, sed diam nonummy nibh euismod tincidunt ut laoreet dolore magna aliquam erat volutpat. Ut wisi enim ad minim veniam, euismod</a:t>
            </a:r>
          </a:p>
        </p:txBody>
      </p:sp>
      <p:sp>
        <p:nvSpPr>
          <p:cNvPr id="56" name="Rectangle: Rounded Corners 55">
            <a:extLst>
              <a:ext uri="{FF2B5EF4-FFF2-40B4-BE49-F238E27FC236}">
                <a16:creationId xmlns:a16="http://schemas.microsoft.com/office/drawing/2014/main" id="{36038DCA-74B9-43E9-B43A-B4A6FCFCD04B}"/>
              </a:ext>
            </a:extLst>
          </p:cNvPr>
          <p:cNvSpPr/>
          <p:nvPr/>
        </p:nvSpPr>
        <p:spPr>
          <a:xfrm>
            <a:off x="6673705" y="3890667"/>
            <a:ext cx="1484376" cy="290945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100" dirty="0">
                <a:latin typeface="Open Sans" panose="020B0606030504020204" pitchFamily="34" charset="0"/>
                <a:cs typeface="Poppins ExtraLight" panose="00000300000000000000" pitchFamily="50" charset="0"/>
              </a:rPr>
              <a:t>Download Here :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59C1B3AE-B8AA-4FDC-84E0-14E65A2B0C7C}"/>
              </a:ext>
            </a:extLst>
          </p:cNvPr>
          <p:cNvSpPr txBox="1"/>
          <p:nvPr/>
        </p:nvSpPr>
        <p:spPr>
          <a:xfrm>
            <a:off x="6396609" y="4431886"/>
            <a:ext cx="4095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Poppins ExtraLight" panose="00000300000000000000" pitchFamily="50" charset="0"/>
              </a:rPr>
              <a:t>Lorem ipsum dolor sit amet, consectetuer adipiscing elit, sed diam nonummy nibh euismod tincidunt ut laoreet dolore magna aliquam erat</a:t>
            </a:r>
          </a:p>
        </p:txBody>
      </p:sp>
      <p:sp>
        <p:nvSpPr>
          <p:cNvPr id="58" name="Rectangle: Rounded Corners 57">
            <a:extLst>
              <a:ext uri="{FF2B5EF4-FFF2-40B4-BE49-F238E27FC236}">
                <a16:creationId xmlns:a16="http://schemas.microsoft.com/office/drawing/2014/main" id="{235A9A08-D994-4981-BD93-0490496F2943}"/>
              </a:ext>
            </a:extLst>
          </p:cNvPr>
          <p:cNvSpPr/>
          <p:nvPr/>
        </p:nvSpPr>
        <p:spPr>
          <a:xfrm>
            <a:off x="6673705" y="5367684"/>
            <a:ext cx="1484376" cy="290945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100" dirty="0">
                <a:latin typeface="Open Sans" panose="020B0606030504020204" pitchFamily="34" charset="0"/>
                <a:cs typeface="Poppins ExtraLight" panose="00000300000000000000" pitchFamily="50" charset="0"/>
              </a:rPr>
              <a:t>Download Here :</a:t>
            </a:r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0AE257DD-829E-44F8-8EB7-1D4B86269205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2D4825A7-D07A-4851-AE62-ADB1B0362894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8EE4DFB6-8012-41D2-AD4B-0675FE0E1AFE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98756F92-D855-4D46-BF0F-D80D589F4F3C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E65B1824-3CBE-4939-8B66-3A96B59167BF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E3A51F84-5939-4A35-80D9-5FB0DDDCE786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A75AB3F9-580A-4FF3-804F-98A9C25D64C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A8456775-5A9C-4E48-888D-FECC0D40E3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4360F3D4-869A-4ACD-B431-14BBAC65B7C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685B1ABE-6CA5-4B58-8486-D31D8598E13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16FAC106-6571-4256-883E-D814C694534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1C06AB24-9367-488F-AA9D-85121D722401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5D4D2DFB-720D-4263-B20E-54FA161693B0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69" name="Rectangle 68">
              <a:extLst>
                <a:ext uri="{FF2B5EF4-FFF2-40B4-BE49-F238E27FC236}">
                  <a16:creationId xmlns:a16="http://schemas.microsoft.com/office/drawing/2014/main" id="{0B2BCF2F-FD42-4C14-9A4C-7C3EE03F90FA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16B8D890-17A0-4837-A692-C6B5FC95487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E478773F-7790-4665-83BA-BD4FF8A0AAA3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72" name="Rectangle 71">
            <a:extLst>
              <a:ext uri="{FF2B5EF4-FFF2-40B4-BE49-F238E27FC236}">
                <a16:creationId xmlns:a16="http://schemas.microsoft.com/office/drawing/2014/main" id="{97FEC435-B356-471E-9887-538FC8CC3F18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1656E49-02CD-4DF3-A4B5-4EE09230DCBC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3380681410"/>
      </p:ext>
    </p:extLst>
  </p:cSld>
  <p:clrMapOvr>
    <a:masterClrMapping/>
  </p:clrMapOvr>
  <p:transition spd="slow">
    <p:wipe/>
  </p:transition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6633DE45-EE87-4540-80DD-3EAF93681FB3}"/>
              </a:ext>
            </a:extLst>
          </p:cNvPr>
          <p:cNvGrpSpPr/>
          <p:nvPr/>
        </p:nvGrpSpPr>
        <p:grpSpPr>
          <a:xfrm>
            <a:off x="1599410" y="2390065"/>
            <a:ext cx="5080000" cy="3154391"/>
            <a:chOff x="1169919" y="2498264"/>
            <a:chExt cx="5080000" cy="2616200"/>
          </a:xfrm>
        </p:grpSpPr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1FCA41FA-8678-4925-9EDF-10316531466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919" y="3552364"/>
              <a:ext cx="2590800" cy="1562100"/>
            </a:xfrm>
            <a:prstGeom prst="rect">
              <a:avLst/>
            </a:prstGeom>
            <a:solidFill>
              <a:schemeClr val="accent4"/>
            </a:solidFill>
            <a:ln w="25400">
              <a:noFill/>
              <a:miter lim="800000"/>
              <a:headEnd/>
              <a:tailEnd/>
            </a:ln>
          </p:spPr>
          <p:txBody>
            <a:bodyPr lIns="0" tIns="0" rIns="0" bIns="0"/>
            <a:lstStyle/>
            <a:p>
              <a:endParaRPr lang="en-US" sz="1400">
                <a:latin typeface="Poppins ExtraLight" panose="00000300000000000000" pitchFamily="50" charset="0"/>
                <a:cs typeface="Poppins ExtraLight" panose="00000300000000000000" pitchFamily="50" charset="0"/>
              </a:endParaRPr>
            </a:p>
          </p:txBody>
        </p:sp>
        <p:sp>
          <p:nvSpPr>
            <p:cNvPr id="26" name="Freeform 122">
              <a:extLst>
                <a:ext uri="{FF2B5EF4-FFF2-40B4-BE49-F238E27FC236}">
                  <a16:creationId xmlns:a16="http://schemas.microsoft.com/office/drawing/2014/main" id="{1FAE7D59-2ED2-4277-8F54-5F7861971968}"/>
                </a:ext>
              </a:extLst>
            </p:cNvPr>
            <p:cNvSpPr>
              <a:spLocks/>
            </p:cNvSpPr>
            <p:nvPr/>
          </p:nvSpPr>
          <p:spPr bwMode="auto">
            <a:xfrm>
              <a:off x="3049519" y="4384214"/>
              <a:ext cx="711200" cy="717550"/>
            </a:xfrm>
            <a:custGeom>
              <a:avLst/>
              <a:gdLst>
                <a:gd name="T0" fmla="*/ 0 w 21600"/>
                <a:gd name="T1" fmla="*/ 0 h 21600"/>
                <a:gd name="T2" fmla="*/ 1422400 w 21600"/>
                <a:gd name="T3" fmla="*/ 0 h 21600"/>
                <a:gd name="T4" fmla="*/ 1422400 w 21600"/>
                <a:gd name="T5" fmla="*/ 1435100 h 21600"/>
                <a:gd name="T6" fmla="*/ 0 w 21600"/>
                <a:gd name="T7" fmla="*/ 0 h 21600"/>
                <a:gd name="T8" fmla="*/ 0 w 21600"/>
                <a:gd name="T9" fmla="*/ 0 h 216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lnTo>
                    <a:pt x="21600" y="0"/>
                  </a:lnTo>
                  <a:lnTo>
                    <a:pt x="21600" y="21600"/>
                  </a:lnTo>
                  <a:lnTo>
                    <a:pt x="0" y="0"/>
                  </a:lnTo>
                  <a:close/>
                  <a:moveTo>
                    <a:pt x="0" y="0"/>
                  </a:move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254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/>
            <a:lstStyle/>
            <a:p>
              <a:endParaRPr lang="en-US" sz="1400">
                <a:latin typeface="Poppins ExtraLight" panose="00000300000000000000" pitchFamily="50" charset="0"/>
                <a:cs typeface="Poppins ExtraLight" panose="00000300000000000000" pitchFamily="50" charset="0"/>
              </a:endParaRPr>
            </a:p>
          </p:txBody>
        </p:sp>
        <p:sp>
          <p:nvSpPr>
            <p:cNvPr id="32" name="AutoShape 13">
              <a:extLst>
                <a:ext uri="{FF2B5EF4-FFF2-40B4-BE49-F238E27FC236}">
                  <a16:creationId xmlns:a16="http://schemas.microsoft.com/office/drawing/2014/main" id="{BD2EF0A0-C19F-4FA0-8DB1-155AC968302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49519" y="2498264"/>
              <a:ext cx="3200400" cy="2228850"/>
            </a:xfrm>
            <a:prstGeom prst="rightArrow">
              <a:avLst>
                <a:gd name="adj1" fmla="val 69463"/>
                <a:gd name="adj2" fmla="val 28319"/>
              </a:avLst>
            </a:prstGeom>
            <a:solidFill>
              <a:schemeClr val="accent3"/>
            </a:solidFill>
            <a:ln w="25400">
              <a:noFill/>
              <a:miter lim="800000"/>
              <a:headEnd/>
              <a:tailEnd/>
            </a:ln>
          </p:spPr>
          <p:txBody>
            <a:bodyPr lIns="0" tIns="0" rIns="0" bIns="0"/>
            <a:lstStyle/>
            <a:p>
              <a:endParaRPr lang="en-US" sz="1400">
                <a:latin typeface="Poppins ExtraLight" panose="00000300000000000000" pitchFamily="50" charset="0"/>
                <a:cs typeface="Poppins ExtraLight" panose="00000300000000000000" pitchFamily="50" charset="0"/>
              </a:endParaRPr>
            </a:p>
          </p:txBody>
        </p:sp>
      </p:grpSp>
      <p:sp>
        <p:nvSpPr>
          <p:cNvPr id="36" name="TextBox 35">
            <a:extLst>
              <a:ext uri="{FF2B5EF4-FFF2-40B4-BE49-F238E27FC236}">
                <a16:creationId xmlns:a16="http://schemas.microsoft.com/office/drawing/2014/main" id="{9B25F980-F9AC-404E-94CD-8A1AE265AF2A}"/>
              </a:ext>
            </a:extLst>
          </p:cNvPr>
          <p:cNvSpPr txBox="1"/>
          <p:nvPr/>
        </p:nvSpPr>
        <p:spPr>
          <a:xfrm>
            <a:off x="1850311" y="4615757"/>
            <a:ext cx="1628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d-ID" sz="1200" dirty="0">
                <a:solidFill>
                  <a:schemeClr val="bg1"/>
                </a:solidFill>
                <a:latin typeface="Open Sans" panose="020B0606030504020204" pitchFamily="34" charset="0"/>
                <a:cs typeface="Poppins ExtraLight" panose="00000300000000000000" pitchFamily="50" charset="0"/>
              </a:rPr>
              <a:t>Lorem ipsum dolor sit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AF823254-8815-40A6-9663-6198775DFC3E}"/>
              </a:ext>
            </a:extLst>
          </p:cNvPr>
          <p:cNvSpPr/>
          <p:nvPr/>
        </p:nvSpPr>
        <p:spPr>
          <a:xfrm>
            <a:off x="1850311" y="4196949"/>
            <a:ext cx="130852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d-ID" sz="1200" dirty="0">
                <a:solidFill>
                  <a:schemeClr val="bg1"/>
                </a:solidFill>
                <a:latin typeface="Open Sans" panose="020B0606030504020204" pitchFamily="34" charset="0"/>
                <a:cs typeface="Poppins ExtraLight" panose="00000300000000000000" pitchFamily="50" charset="0"/>
              </a:rPr>
              <a:t>Lorem ipsums 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504A3AA8-2F9A-4DC3-8E18-B35A0A61CA2B}"/>
              </a:ext>
            </a:extLst>
          </p:cNvPr>
          <p:cNvSpPr txBox="1"/>
          <p:nvPr/>
        </p:nvSpPr>
        <p:spPr>
          <a:xfrm>
            <a:off x="4148616" y="3735284"/>
            <a:ext cx="1628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d-ID" sz="1200" dirty="0">
                <a:solidFill>
                  <a:schemeClr val="bg1"/>
                </a:solidFill>
                <a:latin typeface="Open Sans" panose="020B0606030504020204" pitchFamily="34" charset="0"/>
                <a:cs typeface="Poppins ExtraLight" panose="00000300000000000000" pitchFamily="50" charset="0"/>
              </a:rPr>
              <a:t>Lorem ipsum dolor sit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6FEDB645-A5A5-44D1-9523-6FEE1DC5A5BA}"/>
              </a:ext>
            </a:extLst>
          </p:cNvPr>
          <p:cNvSpPr/>
          <p:nvPr/>
        </p:nvSpPr>
        <p:spPr>
          <a:xfrm>
            <a:off x="4148616" y="3316476"/>
            <a:ext cx="130852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d-ID" sz="1200" dirty="0">
                <a:solidFill>
                  <a:schemeClr val="bg1"/>
                </a:solidFill>
                <a:latin typeface="Open Sans" panose="020B0606030504020204" pitchFamily="34" charset="0"/>
                <a:cs typeface="Poppins ExtraLight" panose="00000300000000000000" pitchFamily="50" charset="0"/>
              </a:rPr>
              <a:t>Lorem ipsums 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D1074B77-7402-463A-9907-8D3979E58D89}"/>
              </a:ext>
            </a:extLst>
          </p:cNvPr>
          <p:cNvSpPr txBox="1"/>
          <p:nvPr/>
        </p:nvSpPr>
        <p:spPr>
          <a:xfrm>
            <a:off x="6999583" y="2670145"/>
            <a:ext cx="417470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d-ID" sz="14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Poppins ExtraLight" panose="00000300000000000000" pitchFamily="50" charset="0"/>
              </a:rPr>
              <a:t>Lorem ipsum dolor sit amet, consectetuer adipiscing elit, sed diam nonummy nibh euismod tincidunt ut laoreet dolore magna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313AA7AF-3D78-4709-A6A4-98A5786638DC}"/>
              </a:ext>
            </a:extLst>
          </p:cNvPr>
          <p:cNvSpPr txBox="1"/>
          <p:nvPr/>
        </p:nvSpPr>
        <p:spPr>
          <a:xfrm>
            <a:off x="6999583" y="3636438"/>
            <a:ext cx="417470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d-ID" sz="14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Poppins ExtraLight" panose="00000300000000000000" pitchFamily="50" charset="0"/>
              </a:rPr>
              <a:t>Lorem ipsum dolor sit amet, consectetuer adipiscing elit, sed diam nonummy nibh euismod tincidunt ut laoreet dolore magna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F0BFEAB9-CCB3-45AD-A398-9D95143ABD2F}"/>
              </a:ext>
            </a:extLst>
          </p:cNvPr>
          <p:cNvSpPr txBox="1"/>
          <p:nvPr/>
        </p:nvSpPr>
        <p:spPr>
          <a:xfrm>
            <a:off x="6999583" y="4602732"/>
            <a:ext cx="417470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d-ID" sz="14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Poppins ExtraLight" panose="00000300000000000000" pitchFamily="50" charset="0"/>
              </a:rPr>
              <a:t>Lorem ipsum dolor sit amet, consectetuer adipiscing elit, sed diam nonummy nibh euismod tincidunt ut laoreet dolore magna</a:t>
            </a:r>
          </a:p>
        </p:txBody>
      </p:sp>
      <p:sp>
        <p:nvSpPr>
          <p:cNvPr id="57" name="Rectangle: Rounded Corners 56">
            <a:extLst>
              <a:ext uri="{FF2B5EF4-FFF2-40B4-BE49-F238E27FC236}">
                <a16:creationId xmlns:a16="http://schemas.microsoft.com/office/drawing/2014/main" id="{7768B25C-6A7D-4DBA-9A04-F1EB6CF5FCF0}"/>
              </a:ext>
            </a:extLst>
          </p:cNvPr>
          <p:cNvSpPr/>
          <p:nvPr/>
        </p:nvSpPr>
        <p:spPr>
          <a:xfrm>
            <a:off x="7259604" y="5544456"/>
            <a:ext cx="1484376" cy="290945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100" dirty="0">
                <a:latin typeface="+mj-lt"/>
                <a:cs typeface="Poppins ExtraLight" panose="00000300000000000000" pitchFamily="50" charset="0"/>
              </a:rPr>
              <a:t>Download Here :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923C3D18-E830-43E3-AD03-5F6255AA94BF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87BC4927-8678-4044-B210-EA181418340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782D6DC7-1784-4A64-ADDB-653920636288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93998750-C6D0-4515-9A1F-CDCF3A8002E6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83C059DA-CAF9-4229-A37D-83E8F0B14877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7EF0D0D5-9E20-418B-8AF3-E55DB12E4B87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81D4ACB0-9F0D-48BD-8FDF-864D60164AC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4F17AA51-178A-4A57-99DB-8D7C2AEBDCC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36A6387C-3DC0-412B-9644-DFEB9AD0984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31BAA048-D693-4120-98C9-2DA5A6E31E3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19D9FCCC-758A-498E-9316-11BCC966CAD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BDB7E759-2635-43DE-998A-18D5A06E206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72330D9B-A5B4-4DFB-A640-640C6BBC1586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037AE91D-37D7-4CB0-AAFA-6D859B180B97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A9AC3C8D-DD1E-4F6F-8168-7829278A3CA2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68B056AD-9691-4E1E-B9F9-C34AAFAD403F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48" name="Rectangle 47">
            <a:extLst>
              <a:ext uri="{FF2B5EF4-FFF2-40B4-BE49-F238E27FC236}">
                <a16:creationId xmlns:a16="http://schemas.microsoft.com/office/drawing/2014/main" id="{66C00DB5-3313-43BA-95A2-554A46781C30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08D8A090-EE22-4E2B-B1CA-468AAE16F4AA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1546430576"/>
      </p:ext>
    </p:extLst>
  </p:cSld>
  <p:clrMapOvr>
    <a:masterClrMapping/>
  </p:clrMapOvr>
  <p:transition spd="slow">
    <p:wipe/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01415949-39F8-4DF0-8AD0-D15E86C0F629}"/>
              </a:ext>
            </a:extLst>
          </p:cNvPr>
          <p:cNvSpPr/>
          <p:nvPr/>
        </p:nvSpPr>
        <p:spPr>
          <a:xfrm>
            <a:off x="1176866" y="2934912"/>
            <a:ext cx="4980820" cy="146529"/>
          </a:xfrm>
          <a:prstGeom prst="roundRect">
            <a:avLst>
              <a:gd name="adj" fmla="val 50000"/>
            </a:avLst>
          </a:prstGeom>
          <a:solidFill>
            <a:schemeClr val="bg1">
              <a:lumMod val="75000"/>
              <a:alpha val="2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latin typeface="Open Sans" panose="020B0606030504020204" pitchFamily="34" charset="0"/>
            </a:endParaRP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E5A1E96C-1BF3-4279-BC12-417259F52F9B}"/>
              </a:ext>
            </a:extLst>
          </p:cNvPr>
          <p:cNvSpPr/>
          <p:nvPr/>
        </p:nvSpPr>
        <p:spPr>
          <a:xfrm>
            <a:off x="1176866" y="2934912"/>
            <a:ext cx="4141282" cy="146529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latin typeface="Open Sans" panose="020B0606030504020204" pitchFamily="34" charset="0"/>
            </a:endParaRP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4392FEC6-8B1B-4CB6-AE37-956DE09882E8}"/>
              </a:ext>
            </a:extLst>
          </p:cNvPr>
          <p:cNvGrpSpPr/>
          <p:nvPr/>
        </p:nvGrpSpPr>
        <p:grpSpPr>
          <a:xfrm>
            <a:off x="5116875" y="2807207"/>
            <a:ext cx="401935" cy="401935"/>
            <a:chOff x="2436700" y="4989244"/>
            <a:chExt cx="250824" cy="250824"/>
          </a:xfrm>
        </p:grpSpPr>
        <p:sp>
          <p:nvSpPr>
            <p:cNvPr id="24" name="Oval 23">
              <a:extLst>
                <a:ext uri="{FF2B5EF4-FFF2-40B4-BE49-F238E27FC236}">
                  <a16:creationId xmlns:a16="http://schemas.microsoft.com/office/drawing/2014/main" id="{909BACCC-3327-4389-B91B-CF305AC52478}"/>
                </a:ext>
              </a:extLst>
            </p:cNvPr>
            <p:cNvSpPr/>
            <p:nvPr/>
          </p:nvSpPr>
          <p:spPr>
            <a:xfrm>
              <a:off x="2436700" y="4989244"/>
              <a:ext cx="250824" cy="250824"/>
            </a:xfrm>
            <a:prstGeom prst="ellipse">
              <a:avLst/>
            </a:prstGeom>
            <a:solidFill>
              <a:schemeClr val="accent4">
                <a:alpha val="26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latin typeface="Open Sans" panose="020B0606030504020204" pitchFamily="34" charset="0"/>
              </a:endParaRPr>
            </a:p>
          </p:txBody>
        </p:sp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D9FE688B-A333-4236-89D0-5C876092F1C5}"/>
                </a:ext>
              </a:extLst>
            </p:cNvPr>
            <p:cNvSpPr/>
            <p:nvPr/>
          </p:nvSpPr>
          <p:spPr>
            <a:xfrm>
              <a:off x="2466750" y="5019294"/>
              <a:ext cx="190725" cy="190725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>
              <a:outerShdw blurRad="762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latin typeface="Open Sans" panose="020B0606030504020204" pitchFamily="34" charset="0"/>
              </a:endParaRPr>
            </a:p>
          </p:txBody>
        </p:sp>
      </p:grp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FE4BF247-CA6E-47CC-8F71-D2ED8C7FC077}"/>
              </a:ext>
            </a:extLst>
          </p:cNvPr>
          <p:cNvSpPr/>
          <p:nvPr/>
        </p:nvSpPr>
        <p:spPr>
          <a:xfrm>
            <a:off x="1176866" y="3710500"/>
            <a:ext cx="4980820" cy="146529"/>
          </a:xfrm>
          <a:prstGeom prst="roundRect">
            <a:avLst>
              <a:gd name="adj" fmla="val 50000"/>
            </a:avLst>
          </a:prstGeom>
          <a:solidFill>
            <a:schemeClr val="bg1">
              <a:lumMod val="75000"/>
              <a:alpha val="2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latin typeface="Open Sans" panose="020B0606030504020204" pitchFamily="34" charset="0"/>
            </a:endParaRPr>
          </a:p>
        </p:txBody>
      </p: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92C66E6F-A69E-4BB8-AF92-7BAE27B48EBF}"/>
              </a:ext>
            </a:extLst>
          </p:cNvPr>
          <p:cNvSpPr/>
          <p:nvPr/>
        </p:nvSpPr>
        <p:spPr>
          <a:xfrm>
            <a:off x="1176866" y="3710500"/>
            <a:ext cx="3520620" cy="146529"/>
          </a:xfrm>
          <a:prstGeom prst="roundRect">
            <a:avLst>
              <a:gd name="adj" fmla="val 50000"/>
            </a:avLst>
          </a:prstGeom>
          <a:solidFill>
            <a:schemeClr val="accent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latin typeface="Open Sans" panose="020B0606030504020204" pitchFamily="34" charset="0"/>
            </a:endParaRP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55374662-CF3B-4AF1-B89F-5C2EBDB64AEA}"/>
              </a:ext>
            </a:extLst>
          </p:cNvPr>
          <p:cNvGrpSpPr/>
          <p:nvPr/>
        </p:nvGrpSpPr>
        <p:grpSpPr>
          <a:xfrm>
            <a:off x="4506339" y="3582794"/>
            <a:ext cx="401935" cy="401935"/>
            <a:chOff x="2436700" y="4989244"/>
            <a:chExt cx="250824" cy="250824"/>
          </a:xfrm>
          <a:solidFill>
            <a:schemeClr val="accent2">
              <a:lumMod val="40000"/>
              <a:lumOff val="60000"/>
            </a:schemeClr>
          </a:solidFill>
        </p:grpSpPr>
        <p:sp>
          <p:nvSpPr>
            <p:cNvPr id="22" name="Oval 21">
              <a:extLst>
                <a:ext uri="{FF2B5EF4-FFF2-40B4-BE49-F238E27FC236}">
                  <a16:creationId xmlns:a16="http://schemas.microsoft.com/office/drawing/2014/main" id="{875BA3CF-0B79-4559-9B28-B33678E81828}"/>
                </a:ext>
              </a:extLst>
            </p:cNvPr>
            <p:cNvSpPr/>
            <p:nvPr/>
          </p:nvSpPr>
          <p:spPr>
            <a:xfrm>
              <a:off x="2436700" y="4989244"/>
              <a:ext cx="250824" cy="250824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latin typeface="Open Sans" panose="020B0606030504020204" pitchFamily="34" charset="0"/>
              </a:endParaRPr>
            </a:p>
          </p:txBody>
        </p:sp>
        <p:sp>
          <p:nvSpPr>
            <p:cNvPr id="23" name="Oval 22">
              <a:extLst>
                <a:ext uri="{FF2B5EF4-FFF2-40B4-BE49-F238E27FC236}">
                  <a16:creationId xmlns:a16="http://schemas.microsoft.com/office/drawing/2014/main" id="{7B625749-C140-49D8-9C3D-C78BA44D6EA9}"/>
                </a:ext>
              </a:extLst>
            </p:cNvPr>
            <p:cNvSpPr/>
            <p:nvPr/>
          </p:nvSpPr>
          <p:spPr>
            <a:xfrm>
              <a:off x="2466750" y="5019294"/>
              <a:ext cx="190725" cy="190725"/>
            </a:xfrm>
            <a:prstGeom prst="ellipse">
              <a:avLst/>
            </a:prstGeom>
            <a:grpFill/>
            <a:ln>
              <a:noFill/>
            </a:ln>
            <a:effectLst>
              <a:outerShdw blurRad="762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latin typeface="Open Sans" panose="020B0606030504020204" pitchFamily="34" charset="0"/>
              </a:endParaRPr>
            </a:p>
          </p:txBody>
        </p:sp>
      </p:grpSp>
      <p:sp>
        <p:nvSpPr>
          <p:cNvPr id="20" name="Rectangle 19">
            <a:extLst>
              <a:ext uri="{FF2B5EF4-FFF2-40B4-BE49-F238E27FC236}">
                <a16:creationId xmlns:a16="http://schemas.microsoft.com/office/drawing/2014/main" id="{44B36BCF-CAD3-42B0-A9C1-F52AE127E18A}"/>
              </a:ext>
            </a:extLst>
          </p:cNvPr>
          <p:cNvSpPr/>
          <p:nvPr/>
        </p:nvSpPr>
        <p:spPr>
          <a:xfrm>
            <a:off x="1224037" y="2514977"/>
            <a:ext cx="2032888" cy="3680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id-ID" sz="16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cs typeface="Segoe UI Light" panose="020B0502040204020203" pitchFamily="34" charset="0"/>
              </a:rPr>
              <a:t>Option</a:t>
            </a:r>
            <a:endParaRPr lang="en-US" sz="1600" dirty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cs typeface="Segoe UI Light" panose="020B0502040204020203" pitchFamily="34" charset="0"/>
            </a:endParaRP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7CF72B38-A9A4-40E7-BF43-D5B29BD44A6D}"/>
              </a:ext>
            </a:extLst>
          </p:cNvPr>
          <p:cNvSpPr/>
          <p:nvPr/>
        </p:nvSpPr>
        <p:spPr>
          <a:xfrm>
            <a:off x="1224037" y="3282416"/>
            <a:ext cx="2032888" cy="3680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id-ID" sz="16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cs typeface="Segoe UI Light" panose="020B0502040204020203" pitchFamily="34" charset="0"/>
              </a:rPr>
              <a:t>Option</a:t>
            </a:r>
            <a:endParaRPr lang="en-US" sz="1600" dirty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cs typeface="Segoe UI Light" panose="020B0502040204020203" pitchFamily="34" charset="0"/>
            </a:endParaRPr>
          </a:p>
        </p:txBody>
      </p:sp>
      <p:sp>
        <p:nvSpPr>
          <p:cNvPr id="27" name="Rectangle: Rounded Corners 26">
            <a:extLst>
              <a:ext uri="{FF2B5EF4-FFF2-40B4-BE49-F238E27FC236}">
                <a16:creationId xmlns:a16="http://schemas.microsoft.com/office/drawing/2014/main" id="{7E4854C8-EB95-4BD5-B606-D92AD6F04177}"/>
              </a:ext>
            </a:extLst>
          </p:cNvPr>
          <p:cNvSpPr/>
          <p:nvPr/>
        </p:nvSpPr>
        <p:spPr>
          <a:xfrm>
            <a:off x="1224037" y="4532370"/>
            <a:ext cx="4980820" cy="146529"/>
          </a:xfrm>
          <a:prstGeom prst="roundRect">
            <a:avLst>
              <a:gd name="adj" fmla="val 50000"/>
            </a:avLst>
          </a:prstGeom>
          <a:solidFill>
            <a:schemeClr val="bg1">
              <a:lumMod val="75000"/>
              <a:alpha val="2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latin typeface="Open Sans" panose="020B0606030504020204" pitchFamily="34" charset="0"/>
            </a:endParaRPr>
          </a:p>
        </p:txBody>
      </p: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DE0529A9-F6BA-48FC-B5FF-C6B470FFD2E9}"/>
              </a:ext>
            </a:extLst>
          </p:cNvPr>
          <p:cNvSpPr/>
          <p:nvPr/>
        </p:nvSpPr>
        <p:spPr>
          <a:xfrm>
            <a:off x="1224037" y="4532370"/>
            <a:ext cx="4141282" cy="146529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latin typeface="Open Sans" panose="020B0606030504020204" pitchFamily="34" charset="0"/>
            </a:endParaRPr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4E90EB2E-4BFD-4CB7-A361-7E865B88AAE7}"/>
              </a:ext>
            </a:extLst>
          </p:cNvPr>
          <p:cNvGrpSpPr/>
          <p:nvPr/>
        </p:nvGrpSpPr>
        <p:grpSpPr>
          <a:xfrm>
            <a:off x="5164046" y="4404665"/>
            <a:ext cx="401935" cy="401935"/>
            <a:chOff x="2436700" y="4989244"/>
            <a:chExt cx="250824" cy="250824"/>
          </a:xfrm>
          <a:solidFill>
            <a:schemeClr val="accent3"/>
          </a:solidFill>
        </p:grpSpPr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7283F84D-2727-4E2B-B755-5AD16A659508}"/>
                </a:ext>
              </a:extLst>
            </p:cNvPr>
            <p:cNvSpPr/>
            <p:nvPr/>
          </p:nvSpPr>
          <p:spPr>
            <a:xfrm>
              <a:off x="2436700" y="4989244"/>
              <a:ext cx="250824" cy="250824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latin typeface="Open Sans" panose="020B0606030504020204" pitchFamily="34" charset="0"/>
              </a:endParaRPr>
            </a:p>
          </p:txBody>
        </p:sp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F3D311BD-E3F8-4CEB-8894-572D1B93F605}"/>
                </a:ext>
              </a:extLst>
            </p:cNvPr>
            <p:cNvSpPr/>
            <p:nvPr/>
          </p:nvSpPr>
          <p:spPr>
            <a:xfrm>
              <a:off x="2466750" y="5019294"/>
              <a:ext cx="190725" cy="190725"/>
            </a:xfrm>
            <a:prstGeom prst="ellipse">
              <a:avLst/>
            </a:prstGeom>
            <a:grpFill/>
            <a:ln>
              <a:noFill/>
            </a:ln>
            <a:effectLst>
              <a:outerShdw blurRad="762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latin typeface="Open Sans" panose="020B0606030504020204" pitchFamily="34" charset="0"/>
              </a:endParaRPr>
            </a:p>
          </p:txBody>
        </p:sp>
      </p:grp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F3696BBD-BD68-4BCF-81B0-CBB15ED7807A}"/>
              </a:ext>
            </a:extLst>
          </p:cNvPr>
          <p:cNvSpPr/>
          <p:nvPr/>
        </p:nvSpPr>
        <p:spPr>
          <a:xfrm>
            <a:off x="1224037" y="5307958"/>
            <a:ext cx="4980820" cy="146529"/>
          </a:xfrm>
          <a:prstGeom prst="roundRect">
            <a:avLst>
              <a:gd name="adj" fmla="val 50000"/>
            </a:avLst>
          </a:prstGeom>
          <a:solidFill>
            <a:schemeClr val="bg1">
              <a:lumMod val="75000"/>
              <a:alpha val="2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latin typeface="Open Sans" panose="020B0606030504020204" pitchFamily="34" charset="0"/>
            </a:endParaRPr>
          </a:p>
        </p:txBody>
      </p:sp>
      <p:sp>
        <p:nvSpPr>
          <p:cNvPr id="31" name="Rectangle: Rounded Corners 30">
            <a:extLst>
              <a:ext uri="{FF2B5EF4-FFF2-40B4-BE49-F238E27FC236}">
                <a16:creationId xmlns:a16="http://schemas.microsoft.com/office/drawing/2014/main" id="{E6A71A8C-28CC-4704-A64D-4080EC51117C}"/>
              </a:ext>
            </a:extLst>
          </p:cNvPr>
          <p:cNvSpPr/>
          <p:nvPr/>
        </p:nvSpPr>
        <p:spPr>
          <a:xfrm>
            <a:off x="1224037" y="5307958"/>
            <a:ext cx="3520620" cy="146529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latin typeface="Open Sans" panose="020B0606030504020204" pitchFamily="34" charset="0"/>
            </a:endParaRPr>
          </a:p>
        </p:txBody>
      </p:sp>
      <p:grpSp>
        <p:nvGrpSpPr>
          <p:cNvPr id="32" name="Group 31">
            <a:extLst>
              <a:ext uri="{FF2B5EF4-FFF2-40B4-BE49-F238E27FC236}">
                <a16:creationId xmlns:a16="http://schemas.microsoft.com/office/drawing/2014/main" id="{1388217A-D021-4406-AE50-9E0EF8F5DF69}"/>
              </a:ext>
            </a:extLst>
          </p:cNvPr>
          <p:cNvGrpSpPr/>
          <p:nvPr/>
        </p:nvGrpSpPr>
        <p:grpSpPr>
          <a:xfrm>
            <a:off x="4553510" y="5180252"/>
            <a:ext cx="401935" cy="401935"/>
            <a:chOff x="2436700" y="4989244"/>
            <a:chExt cx="250824" cy="250824"/>
          </a:xfrm>
          <a:solidFill>
            <a:schemeClr val="accent2"/>
          </a:solidFill>
        </p:grpSpPr>
        <p:sp>
          <p:nvSpPr>
            <p:cNvPr id="35" name="Oval 34">
              <a:extLst>
                <a:ext uri="{FF2B5EF4-FFF2-40B4-BE49-F238E27FC236}">
                  <a16:creationId xmlns:a16="http://schemas.microsoft.com/office/drawing/2014/main" id="{FD7AF7C1-D2C3-46EB-9E3A-669F3CE53A81}"/>
                </a:ext>
              </a:extLst>
            </p:cNvPr>
            <p:cNvSpPr/>
            <p:nvPr/>
          </p:nvSpPr>
          <p:spPr>
            <a:xfrm>
              <a:off x="2436700" y="4989244"/>
              <a:ext cx="250824" cy="250824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latin typeface="Open Sans" panose="020B0606030504020204" pitchFamily="34" charset="0"/>
              </a:endParaRPr>
            </a:p>
          </p:txBody>
        </p:sp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C256BCE4-4F58-4A16-9ECE-506B040391EE}"/>
                </a:ext>
              </a:extLst>
            </p:cNvPr>
            <p:cNvSpPr/>
            <p:nvPr/>
          </p:nvSpPr>
          <p:spPr>
            <a:xfrm>
              <a:off x="2466750" y="5019294"/>
              <a:ext cx="190725" cy="190725"/>
            </a:xfrm>
            <a:prstGeom prst="ellipse">
              <a:avLst/>
            </a:prstGeom>
            <a:grpFill/>
            <a:ln>
              <a:noFill/>
            </a:ln>
            <a:effectLst>
              <a:outerShdw blurRad="762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latin typeface="Open Sans" panose="020B0606030504020204" pitchFamily="34" charset="0"/>
              </a:endParaRPr>
            </a:p>
          </p:txBody>
        </p:sp>
      </p:grpSp>
      <p:sp>
        <p:nvSpPr>
          <p:cNvPr id="33" name="Rectangle 32">
            <a:extLst>
              <a:ext uri="{FF2B5EF4-FFF2-40B4-BE49-F238E27FC236}">
                <a16:creationId xmlns:a16="http://schemas.microsoft.com/office/drawing/2014/main" id="{02637757-19C4-422B-B715-C9EFBA94E53E}"/>
              </a:ext>
            </a:extLst>
          </p:cNvPr>
          <p:cNvSpPr/>
          <p:nvPr/>
        </p:nvSpPr>
        <p:spPr>
          <a:xfrm>
            <a:off x="1271208" y="4112435"/>
            <a:ext cx="2032888" cy="3680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id-ID" sz="16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cs typeface="Segoe UI Light" panose="020B0502040204020203" pitchFamily="34" charset="0"/>
              </a:rPr>
              <a:t>Option</a:t>
            </a:r>
            <a:endParaRPr lang="en-US" sz="1600" dirty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cs typeface="Segoe UI Light" panose="020B0502040204020203" pitchFamily="34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37FC75A6-545F-4D53-976D-502CBAF9BEB4}"/>
              </a:ext>
            </a:extLst>
          </p:cNvPr>
          <p:cNvSpPr/>
          <p:nvPr/>
        </p:nvSpPr>
        <p:spPr>
          <a:xfrm>
            <a:off x="1271208" y="4879874"/>
            <a:ext cx="2032888" cy="3680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id-ID" sz="16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cs typeface="Segoe UI Light" panose="020B0502040204020203" pitchFamily="34" charset="0"/>
              </a:rPr>
              <a:t>Option</a:t>
            </a:r>
            <a:endParaRPr lang="en-US" sz="1600" dirty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cs typeface="Segoe UI Light" panose="020B0502040204020203" pitchFamily="34" charset="0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D2023DC1-B113-4903-93C7-D9E1D59AE0C5}"/>
              </a:ext>
            </a:extLst>
          </p:cNvPr>
          <p:cNvSpPr/>
          <p:nvPr/>
        </p:nvSpPr>
        <p:spPr>
          <a:xfrm>
            <a:off x="6983686" y="2592632"/>
            <a:ext cx="4148121" cy="1625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4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 souls like mine. I am so happy, my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D42A7469-F328-4DA1-A888-046290AC3145}"/>
              </a:ext>
            </a:extLst>
          </p:cNvPr>
          <p:cNvSpPr/>
          <p:nvPr/>
        </p:nvSpPr>
        <p:spPr>
          <a:xfrm>
            <a:off x="6983686" y="4369548"/>
            <a:ext cx="4148121" cy="1625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400" dirty="0">
                <a:solidFill>
                  <a:schemeClr val="tx2">
                    <a:lumMod val="50000"/>
                  </a:schemeClr>
                </a:solidFill>
                <a:latin typeface="Open Sans" panose="020B0606030504020204" pitchFamily="34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 souls like mine. I am so happy, my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6B934AEB-A24A-4610-A6C6-1FB63D05EAA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9ECB332B-2D9C-45F4-9F55-7CB130A54D7B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AFA7D452-E266-4FD5-A90A-129AF5F7D92B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FBABBF4C-094F-458E-8C81-A10834690079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9838372C-AC2A-4488-9061-26967FB15FEE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399B91FD-0DAD-466B-A798-3441407E8ED2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D8D28689-62FA-4589-BDF1-149A2982974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A67B6478-5AD4-41D1-9D93-3B6D5FF0D14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F5364EC7-1A51-4256-91C4-C1A0EBA5D4B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A0BA030A-AAFB-40EC-9417-E17773CF8A7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EFE4BBD6-78E7-4BFD-969C-1B0CFFEC3BFE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569241A4-F9D2-461B-9BC7-60B920C8E2C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FA0BE626-7CA2-4A84-AA62-CA722B37DA6E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436B309C-8215-4ACF-AE2B-591AFBEF5CEF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7A0D1625-05FD-4F3F-824D-256689D1C028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98BD1955-CEFC-443D-B7E9-877C75FBEE38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4" name="Rectangle 63">
            <a:extLst>
              <a:ext uri="{FF2B5EF4-FFF2-40B4-BE49-F238E27FC236}">
                <a16:creationId xmlns:a16="http://schemas.microsoft.com/office/drawing/2014/main" id="{782E678C-0C85-4912-8CAA-54D93BE6E80F}"/>
              </a:ext>
            </a:extLst>
          </p:cNvPr>
          <p:cNvSpPr/>
          <p:nvPr/>
        </p:nvSpPr>
        <p:spPr>
          <a:xfrm>
            <a:off x="3403983" y="728594"/>
            <a:ext cx="538403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dirty="0">
                <a:latin typeface="Oleo Script" panose="02000000000000000000" pitchFamily="2" charset="0"/>
                <a:cs typeface="Segoe UI" panose="020B0502040204020203" pitchFamily="34" charset="0"/>
              </a:rPr>
              <a:t>Point Infographic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BCA48E92-7247-4510-8858-74CD6D596922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</p:spTree>
    <p:extLst>
      <p:ext uri="{BB962C8B-B14F-4D97-AF65-F5344CB8AC3E}">
        <p14:creationId xmlns:p14="http://schemas.microsoft.com/office/powerpoint/2010/main" val="3451365305"/>
      </p:ext>
    </p:extLst>
  </p:cSld>
  <p:clrMapOvr>
    <a:masterClrMapping/>
  </p:clrMapOvr>
  <p:transition spd="slow">
    <p:wip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0" y="0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5" name="Rectangle 4">
            <a:extLst>
              <a:ext uri="{FF2B5EF4-FFF2-40B4-BE49-F238E27FC236}">
                <a16:creationId xmlns:a16="http://schemas.microsoft.com/office/drawing/2014/main" id="{BA07BBCD-5138-4006-BE84-0C3A08735604}"/>
              </a:ext>
            </a:extLst>
          </p:cNvPr>
          <p:cNvSpPr/>
          <p:nvPr/>
        </p:nvSpPr>
        <p:spPr>
          <a:xfrm>
            <a:off x="1133851" y="1892619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Man Picture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96517EA-0803-4C1A-B957-33C2CE4CCCE1}"/>
              </a:ext>
            </a:extLst>
          </p:cNvPr>
          <p:cNvSpPr/>
          <p:nvPr/>
        </p:nvSpPr>
        <p:spPr>
          <a:xfrm>
            <a:off x="1133851" y="2488727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New Pose.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A9FEE7D-A055-4359-BF03-9564AA9D8134}"/>
              </a:ext>
            </a:extLst>
          </p:cNvPr>
          <p:cNvSpPr/>
          <p:nvPr/>
        </p:nvSpPr>
        <p:spPr>
          <a:xfrm>
            <a:off x="1150868" y="3551559"/>
            <a:ext cx="4322794" cy="822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 consequat. Lorem ipsum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88E28BF-E6A3-40F6-8EAB-C493A7ABC005}"/>
              </a:ext>
            </a:extLst>
          </p:cNvPr>
          <p:cNvSpPr/>
          <p:nvPr/>
        </p:nvSpPr>
        <p:spPr>
          <a:xfrm>
            <a:off x="1257889" y="4670992"/>
            <a:ext cx="1069145" cy="3235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8C96FB3-A1ED-4EEA-A63A-CC136331724B}"/>
              </a:ext>
            </a:extLst>
          </p:cNvPr>
          <p:cNvSpPr/>
          <p:nvPr/>
        </p:nvSpPr>
        <p:spPr>
          <a:xfrm>
            <a:off x="2479364" y="4677689"/>
            <a:ext cx="1069145" cy="32355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Fashion</a:t>
            </a:r>
          </a:p>
        </p:txBody>
      </p: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717ADAEF-B872-4B9F-9EDF-1D4D16059517}"/>
              </a:ext>
            </a:extLst>
          </p:cNvPr>
          <p:cNvCxnSpPr/>
          <p:nvPr/>
        </p:nvCxnSpPr>
        <p:spPr>
          <a:xfrm>
            <a:off x="9207960" y="2552310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D16A8136-31A5-415C-815A-781B40324BFE}"/>
              </a:ext>
            </a:extLst>
          </p:cNvPr>
          <p:cNvCxnSpPr/>
          <p:nvPr/>
        </p:nvCxnSpPr>
        <p:spPr>
          <a:xfrm>
            <a:off x="7162209" y="2552310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02478D25-F751-48F4-94E6-0F6C1D04FF35}"/>
              </a:ext>
            </a:extLst>
          </p:cNvPr>
          <p:cNvCxnSpPr/>
          <p:nvPr/>
        </p:nvCxnSpPr>
        <p:spPr>
          <a:xfrm>
            <a:off x="7163690" y="5462635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>
            <a:extLst>
              <a:ext uri="{FF2B5EF4-FFF2-40B4-BE49-F238E27FC236}">
                <a16:creationId xmlns:a16="http://schemas.microsoft.com/office/drawing/2014/main" id="{6567660F-481C-4C77-86EE-596E8B5D30A5}"/>
              </a:ext>
            </a:extLst>
          </p:cNvPr>
          <p:cNvSpPr/>
          <p:nvPr/>
        </p:nvSpPr>
        <p:spPr>
          <a:xfrm>
            <a:off x="135305" y="6456698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0CA8B414-C338-4855-8CC2-2A190759996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772451781"/>
      </p:ext>
    </p:extLst>
  </p:cSld>
  <p:clrMapOvr>
    <a:masterClrMapping/>
  </p:clrMapOvr>
  <p:transition spd="slow">
    <p:wipe/>
  </p:transition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>
            <a:extLst>
              <a:ext uri="{FF2B5EF4-FFF2-40B4-BE49-F238E27FC236}">
                <a16:creationId xmlns:a16="http://schemas.microsoft.com/office/drawing/2014/main" id="{AB84D92B-FA02-4594-93CA-5BC04DFED366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1" name="Rectangle 60">
            <a:extLst>
              <a:ext uri="{FF2B5EF4-FFF2-40B4-BE49-F238E27FC236}">
                <a16:creationId xmlns:a16="http://schemas.microsoft.com/office/drawing/2014/main" id="{52DF3B22-7690-4A46-97D5-50A7B8689E03}"/>
              </a:ext>
            </a:extLst>
          </p:cNvPr>
          <p:cNvSpPr/>
          <p:nvPr/>
        </p:nvSpPr>
        <p:spPr>
          <a:xfrm>
            <a:off x="135305" y="6456698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91547718-2C34-45B9-A0D6-85C3EF52263C}"/>
              </a:ext>
            </a:extLst>
          </p:cNvPr>
          <p:cNvGrpSpPr/>
          <p:nvPr/>
        </p:nvGrpSpPr>
        <p:grpSpPr>
          <a:xfrm>
            <a:off x="1641579" y="1450747"/>
            <a:ext cx="413433" cy="510581"/>
            <a:chOff x="1625600" y="1556657"/>
            <a:chExt cx="3196723" cy="3947884"/>
          </a:xfrm>
        </p:grpSpPr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32FF6DB5-ADA4-4547-B8F6-9A0B9B298BE4}"/>
                </a:ext>
              </a:extLst>
            </p:cNvPr>
            <p:cNvSpPr/>
            <p:nvPr/>
          </p:nvSpPr>
          <p:spPr>
            <a:xfrm>
              <a:off x="2206172" y="1556657"/>
              <a:ext cx="2616151" cy="3744686"/>
            </a:xfrm>
            <a:prstGeom prst="rect">
              <a:avLst/>
            </a:prstGeom>
            <a:solidFill>
              <a:schemeClr val="accent3"/>
            </a:solidFill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5696C9A9-F136-4F76-A9F0-C9712C63C3E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1556658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0D6B06ED-1E4D-4AC6-8F85-CC385DCC6944}"/>
                </a:ext>
              </a:extLst>
            </p:cNvPr>
            <p:cNvCxnSpPr>
              <a:cxnSpLocks/>
            </p:cNvCxnSpPr>
            <p:nvPr/>
          </p:nvCxnSpPr>
          <p:spPr>
            <a:xfrm>
              <a:off x="1625600" y="1759856"/>
              <a:ext cx="0" cy="3737427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562D2516-D509-430E-A0EB-DC21F1BE211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5294085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91CED84A-557A-4688-92E4-A7557B2EAF9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41751" y="5301343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C25DFD17-AB45-4895-9238-ACAFC2964AC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54629" y="5504541"/>
              <a:ext cx="2587122" cy="0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280D7ACA-7EE7-4AFF-9BE7-D8995DF38286}"/>
              </a:ext>
            </a:extLst>
          </p:cNvPr>
          <p:cNvGrpSpPr/>
          <p:nvPr/>
        </p:nvGrpSpPr>
        <p:grpSpPr>
          <a:xfrm rot="5400000">
            <a:off x="1686939" y="4815455"/>
            <a:ext cx="447854" cy="553090"/>
            <a:chOff x="1625600" y="1556657"/>
            <a:chExt cx="3196723" cy="3947884"/>
          </a:xfrm>
        </p:grpSpPr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21394719-AB16-4151-9BD6-9E26B38BE9AE}"/>
                </a:ext>
              </a:extLst>
            </p:cNvPr>
            <p:cNvSpPr/>
            <p:nvPr/>
          </p:nvSpPr>
          <p:spPr>
            <a:xfrm>
              <a:off x="2206172" y="1556657"/>
              <a:ext cx="2616151" cy="3744686"/>
            </a:xfrm>
            <a:prstGeom prst="rect">
              <a:avLst/>
            </a:prstGeom>
            <a:solidFill>
              <a:schemeClr val="accent1"/>
            </a:solidFill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89DDED4C-88F0-4A41-B85A-FD6E3759EF5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1556658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21E628A6-3AA4-44BA-A3B7-9BA3316624FE}"/>
                </a:ext>
              </a:extLst>
            </p:cNvPr>
            <p:cNvCxnSpPr>
              <a:cxnSpLocks/>
            </p:cNvCxnSpPr>
            <p:nvPr/>
          </p:nvCxnSpPr>
          <p:spPr>
            <a:xfrm>
              <a:off x="1625600" y="1759856"/>
              <a:ext cx="0" cy="3737427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4E6CDE3C-2DA7-4F1A-BB8B-1E3C7CA2F4D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5294085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BB64B6EC-9006-456D-8FE3-6F8110B4D10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41751" y="5301343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9FABAD7E-4191-4C65-AD13-6100ED0EC0B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54629" y="5504541"/>
              <a:ext cx="2587122" cy="0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FA697821-9824-4B78-A6C3-8BE2E43122C5}"/>
              </a:ext>
            </a:extLst>
          </p:cNvPr>
          <p:cNvGrpSpPr/>
          <p:nvPr/>
        </p:nvGrpSpPr>
        <p:grpSpPr>
          <a:xfrm>
            <a:off x="4320101" y="1653101"/>
            <a:ext cx="3551799" cy="3551799"/>
            <a:chOff x="4320101" y="1653101"/>
            <a:chExt cx="3551799" cy="3551799"/>
          </a:xfrm>
        </p:grpSpPr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620B4E79-AACA-4EEC-9456-8602764E66BD}"/>
                </a:ext>
              </a:extLst>
            </p:cNvPr>
            <p:cNvSpPr/>
            <p:nvPr/>
          </p:nvSpPr>
          <p:spPr>
            <a:xfrm>
              <a:off x="4320101" y="1653101"/>
              <a:ext cx="3551799" cy="3551799"/>
            </a:xfrm>
            <a:prstGeom prst="ellipse">
              <a:avLst/>
            </a:prstGeom>
            <a:solidFill>
              <a:schemeClr val="accent1">
                <a:alpha val="10000"/>
              </a:schemeClr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5DA5F9DC-70BE-4B7A-BA25-B19B987D715B}"/>
                </a:ext>
              </a:extLst>
            </p:cNvPr>
            <p:cNvGrpSpPr/>
            <p:nvPr/>
          </p:nvGrpSpPr>
          <p:grpSpPr>
            <a:xfrm>
              <a:off x="5265170" y="2103141"/>
              <a:ext cx="1952611" cy="2651718"/>
              <a:chOff x="7162209" y="2552310"/>
              <a:chExt cx="2362499" cy="3208361"/>
            </a:xfrm>
          </p:grpSpPr>
          <p:sp>
            <p:nvSpPr>
              <p:cNvPr id="70" name="Rectangle 69">
                <a:extLst>
                  <a:ext uri="{FF2B5EF4-FFF2-40B4-BE49-F238E27FC236}">
                    <a16:creationId xmlns:a16="http://schemas.microsoft.com/office/drawing/2014/main" id="{B7C71C39-EA09-454F-B91C-9B66D6F099A8}"/>
                  </a:ext>
                </a:extLst>
              </p:cNvPr>
              <p:cNvSpPr/>
              <p:nvPr/>
            </p:nvSpPr>
            <p:spPr>
              <a:xfrm>
                <a:off x="7162209" y="2552310"/>
                <a:ext cx="2045751" cy="2919663"/>
              </a:xfrm>
              <a:prstGeom prst="rect">
                <a:avLst/>
              </a:prstGeom>
              <a:solidFill>
                <a:schemeClr val="accent4">
                  <a:alpha val="18000"/>
                </a:schemeClr>
              </a:solidFill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71" name="Straight Connector 70">
                <a:extLst>
                  <a:ext uri="{FF2B5EF4-FFF2-40B4-BE49-F238E27FC236}">
                    <a16:creationId xmlns:a16="http://schemas.microsoft.com/office/drawing/2014/main" id="{53C844C6-909D-49D2-85B2-1B79A0A98A74}"/>
                  </a:ext>
                </a:extLst>
              </p:cNvPr>
              <p:cNvCxnSpPr/>
              <p:nvPr/>
            </p:nvCxnSpPr>
            <p:spPr>
              <a:xfrm>
                <a:off x="9207960" y="2552310"/>
                <a:ext cx="316748" cy="298036"/>
              </a:xfrm>
              <a:prstGeom prst="line">
                <a:avLst/>
              </a:prstGeom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" name="Straight Connector 71">
                <a:extLst>
                  <a:ext uri="{FF2B5EF4-FFF2-40B4-BE49-F238E27FC236}">
                    <a16:creationId xmlns:a16="http://schemas.microsoft.com/office/drawing/2014/main" id="{5234CB90-6864-4F24-9610-B5B31FBA3930}"/>
                  </a:ext>
                </a:extLst>
              </p:cNvPr>
              <p:cNvCxnSpPr/>
              <p:nvPr/>
            </p:nvCxnSpPr>
            <p:spPr>
              <a:xfrm>
                <a:off x="7162209" y="2552310"/>
                <a:ext cx="316748" cy="298036"/>
              </a:xfrm>
              <a:prstGeom prst="line">
                <a:avLst/>
              </a:prstGeom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" name="Straight Connector 72">
                <a:extLst>
                  <a:ext uri="{FF2B5EF4-FFF2-40B4-BE49-F238E27FC236}">
                    <a16:creationId xmlns:a16="http://schemas.microsoft.com/office/drawing/2014/main" id="{0C7AF0B0-F419-46C3-910B-6E4A80C2F053}"/>
                  </a:ext>
                </a:extLst>
              </p:cNvPr>
              <p:cNvCxnSpPr/>
              <p:nvPr/>
            </p:nvCxnSpPr>
            <p:spPr>
              <a:xfrm>
                <a:off x="7163690" y="5462635"/>
                <a:ext cx="316748" cy="298036"/>
              </a:xfrm>
              <a:prstGeom prst="line">
                <a:avLst/>
              </a:prstGeom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4" name="Rectangle 73">
                <a:extLst>
                  <a:ext uri="{FF2B5EF4-FFF2-40B4-BE49-F238E27FC236}">
                    <a16:creationId xmlns:a16="http://schemas.microsoft.com/office/drawing/2014/main" id="{1DFA86C5-F182-46B8-A848-AFCAF6A9BC2E}"/>
                  </a:ext>
                </a:extLst>
              </p:cNvPr>
              <p:cNvSpPr/>
              <p:nvPr/>
            </p:nvSpPr>
            <p:spPr>
              <a:xfrm>
                <a:off x="7478957" y="2842987"/>
                <a:ext cx="2036656" cy="2917684"/>
              </a:xfrm>
              <a:prstGeom prst="rect">
                <a:avLst/>
              </a:prstGeom>
              <a:solidFill>
                <a:schemeClr val="bg1">
                  <a:lumMod val="95000"/>
                  <a:alpha val="88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8E142E3B-DDF0-4B75-AD11-2091CCC77A5D}"/>
              </a:ext>
            </a:extLst>
          </p:cNvPr>
          <p:cNvGrpSpPr/>
          <p:nvPr/>
        </p:nvGrpSpPr>
        <p:grpSpPr>
          <a:xfrm>
            <a:off x="9709609" y="4631695"/>
            <a:ext cx="413146" cy="561068"/>
            <a:chOff x="939626" y="2014456"/>
            <a:chExt cx="2362499" cy="3208361"/>
          </a:xfrm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4D46DD35-CC50-4ABA-8B40-C3757907D8B5}"/>
                </a:ext>
              </a:extLst>
            </p:cNvPr>
            <p:cNvSpPr/>
            <p:nvPr/>
          </p:nvSpPr>
          <p:spPr>
            <a:xfrm>
              <a:off x="939626" y="2014456"/>
              <a:ext cx="2045751" cy="2919663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1006667D-20FD-44AD-A096-73CD9414D070}"/>
                </a:ext>
              </a:extLst>
            </p:cNvPr>
            <p:cNvCxnSpPr/>
            <p:nvPr/>
          </p:nvCxnSpPr>
          <p:spPr>
            <a:xfrm>
              <a:off x="2985377" y="2014456"/>
              <a:ext cx="316748" cy="298036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4BAF9446-7E16-4BED-B1F0-CEE7D8BA1300}"/>
                </a:ext>
              </a:extLst>
            </p:cNvPr>
            <p:cNvCxnSpPr/>
            <p:nvPr/>
          </p:nvCxnSpPr>
          <p:spPr>
            <a:xfrm>
              <a:off x="939626" y="2014456"/>
              <a:ext cx="316748" cy="298036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>
              <a:extLst>
                <a:ext uri="{FF2B5EF4-FFF2-40B4-BE49-F238E27FC236}">
                  <a16:creationId xmlns:a16="http://schemas.microsoft.com/office/drawing/2014/main" id="{538F0C78-02EB-4F16-A1E6-126C14B4F777}"/>
                </a:ext>
              </a:extLst>
            </p:cNvPr>
            <p:cNvCxnSpPr/>
            <p:nvPr/>
          </p:nvCxnSpPr>
          <p:spPr>
            <a:xfrm>
              <a:off x="941107" y="4924781"/>
              <a:ext cx="316748" cy="298036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E1158943-10EA-4AA6-9197-477640BB26D0}"/>
                </a:ext>
              </a:extLst>
            </p:cNvPr>
            <p:cNvSpPr/>
            <p:nvPr/>
          </p:nvSpPr>
          <p:spPr>
            <a:xfrm>
              <a:off x="1256374" y="2305133"/>
              <a:ext cx="2036656" cy="2917684"/>
            </a:xfrm>
            <a:prstGeom prst="rect">
              <a:avLst/>
            </a:prstGeom>
            <a:solidFill>
              <a:schemeClr val="accent4"/>
            </a:solidFill>
            <a:ln>
              <a:solidFill>
                <a:schemeClr val="tx1">
                  <a:lumMod val="90000"/>
                  <a:lumOff val="1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D90F4730-4298-49CE-B865-DBEA67A0CFF4}"/>
              </a:ext>
            </a:extLst>
          </p:cNvPr>
          <p:cNvGrpSpPr/>
          <p:nvPr/>
        </p:nvGrpSpPr>
        <p:grpSpPr>
          <a:xfrm rot="5400000">
            <a:off x="9636517" y="1455377"/>
            <a:ext cx="447854" cy="553090"/>
            <a:chOff x="1625600" y="1556657"/>
            <a:chExt cx="3196723" cy="3947884"/>
          </a:xfrm>
        </p:grpSpPr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33E0CD6E-1550-43E3-86F3-F1C2903FE3B4}"/>
                </a:ext>
              </a:extLst>
            </p:cNvPr>
            <p:cNvSpPr/>
            <p:nvPr/>
          </p:nvSpPr>
          <p:spPr>
            <a:xfrm>
              <a:off x="2206172" y="1556657"/>
              <a:ext cx="2616151" cy="3744686"/>
            </a:xfrm>
            <a:prstGeom prst="rect">
              <a:avLst/>
            </a:prstGeom>
            <a:solidFill>
              <a:schemeClr val="accent2"/>
            </a:solidFill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DC97961A-05B1-4ED5-B7BC-196A75976C0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1556658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E43E0D8B-E494-441F-8097-836268D72482}"/>
                </a:ext>
              </a:extLst>
            </p:cNvPr>
            <p:cNvCxnSpPr>
              <a:cxnSpLocks/>
            </p:cNvCxnSpPr>
            <p:nvPr/>
          </p:nvCxnSpPr>
          <p:spPr>
            <a:xfrm>
              <a:off x="1625600" y="1759856"/>
              <a:ext cx="0" cy="3737427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>
              <a:extLst>
                <a:ext uri="{FF2B5EF4-FFF2-40B4-BE49-F238E27FC236}">
                  <a16:creationId xmlns:a16="http://schemas.microsoft.com/office/drawing/2014/main" id="{0E3304C1-ABE3-41FD-92C6-6EB64565190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25600" y="5294085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AC62ECFC-4101-4606-B3B4-EE6907D40D4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41751" y="5301343"/>
              <a:ext cx="580572" cy="203198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15758D4C-4AD8-4DE9-91D9-37965FD41E9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54629" y="5504541"/>
              <a:ext cx="2587122" cy="0"/>
            </a:xfrm>
            <a:prstGeom prst="line">
              <a:avLst/>
            </a:prstGeom>
            <a:ln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D961AB2E-3B65-49AB-BB60-424E633E81F1}"/>
              </a:ext>
            </a:extLst>
          </p:cNvPr>
          <p:cNvSpPr/>
          <p:nvPr/>
        </p:nvSpPr>
        <p:spPr>
          <a:xfrm>
            <a:off x="2438444" y="2584356"/>
            <a:ext cx="7315112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9600" b="1" dirty="0">
                <a:solidFill>
                  <a:schemeClr val="accent4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THA</a:t>
            </a:r>
            <a:r>
              <a:rPr lang="en-US" sz="9600" b="1" dirty="0">
                <a:solidFill>
                  <a:schemeClr val="accent2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NK</a:t>
            </a:r>
            <a:r>
              <a:rPr lang="en-US" sz="96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YOU</a:t>
            </a:r>
          </a:p>
        </p:txBody>
      </p:sp>
    </p:spTree>
    <p:extLst>
      <p:ext uri="{BB962C8B-B14F-4D97-AF65-F5344CB8AC3E}">
        <p14:creationId xmlns:p14="http://schemas.microsoft.com/office/powerpoint/2010/main" val="3431972366"/>
      </p:ext>
    </p:extLst>
  </p:cSld>
  <p:clrMapOvr>
    <a:masterClrMapping/>
  </p:clrMapOvr>
  <p:transition spd="slow">
    <p:wip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06C2025E-8F40-43EA-9C23-AB40D8FCCA6F}"/>
              </a:ext>
            </a:extLst>
          </p:cNvPr>
          <p:cNvCxnSpPr/>
          <p:nvPr/>
        </p:nvCxnSpPr>
        <p:spPr>
          <a:xfrm rot="16200000">
            <a:off x="1762258" y="2817539"/>
            <a:ext cx="394952" cy="37162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AE460C2E-30C0-48CA-9445-84FC975D06B9}"/>
              </a:ext>
            </a:extLst>
          </p:cNvPr>
          <p:cNvCxnSpPr/>
          <p:nvPr/>
        </p:nvCxnSpPr>
        <p:spPr>
          <a:xfrm rot="16200000">
            <a:off x="1762258" y="5368378"/>
            <a:ext cx="394952" cy="37162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501169D0-FA67-4B93-A59B-08133393522F}"/>
              </a:ext>
            </a:extLst>
          </p:cNvPr>
          <p:cNvCxnSpPr/>
          <p:nvPr/>
        </p:nvCxnSpPr>
        <p:spPr>
          <a:xfrm rot="16200000">
            <a:off x="5391131" y="5366531"/>
            <a:ext cx="394952" cy="37162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8C94C624-07BA-4A8D-8B8D-91A2CBD4F860}"/>
              </a:ext>
            </a:extLst>
          </p:cNvPr>
          <p:cNvCxnSpPr/>
          <p:nvPr/>
        </p:nvCxnSpPr>
        <p:spPr>
          <a:xfrm rot="16200000">
            <a:off x="6405917" y="2742095"/>
            <a:ext cx="394952" cy="37162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B9DB87AC-8927-4472-BEEF-BC6DB761C148}"/>
              </a:ext>
            </a:extLst>
          </p:cNvPr>
          <p:cNvCxnSpPr/>
          <p:nvPr/>
        </p:nvCxnSpPr>
        <p:spPr>
          <a:xfrm rot="16200000">
            <a:off x="6405917" y="5292934"/>
            <a:ext cx="394952" cy="37162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CAE6CC98-655D-4CB4-8E08-AAC15BC8BC29}"/>
              </a:ext>
            </a:extLst>
          </p:cNvPr>
          <p:cNvCxnSpPr/>
          <p:nvPr/>
        </p:nvCxnSpPr>
        <p:spPr>
          <a:xfrm rot="16200000">
            <a:off x="10034790" y="5291087"/>
            <a:ext cx="394952" cy="371620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D8B55EB2-03D8-489F-BBF9-25D004D4A590}"/>
              </a:ext>
            </a:extLst>
          </p:cNvPr>
          <p:cNvSpPr/>
          <p:nvPr/>
        </p:nvSpPr>
        <p:spPr>
          <a:xfrm>
            <a:off x="3252561" y="548335"/>
            <a:ext cx="5686879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Fashion Portfolio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22C7C31-EAD6-4F5C-98C2-BC59BD01FE6B}"/>
              </a:ext>
            </a:extLst>
          </p:cNvPr>
          <p:cNvSpPr/>
          <p:nvPr/>
        </p:nvSpPr>
        <p:spPr>
          <a:xfrm>
            <a:off x="2473604" y="1646296"/>
            <a:ext cx="7244790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A546321-D146-4785-B27A-462FC49E7936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76A2364-96AF-4991-B5E6-EE054EB7D25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61D51062-BBA8-4B77-AEB8-3ED6DD22655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32270172"/>
      </p:ext>
    </p:extLst>
  </p:cSld>
  <p:clrMapOvr>
    <a:masterClrMapping/>
  </p:clrMapOvr>
  <p:transition spd="slow">
    <p:wip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0" y="0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A96C4B46-9F12-4EE3-AA4D-D6F8181C2E8F}"/>
              </a:ext>
            </a:extLst>
          </p:cNvPr>
          <p:cNvCxnSpPr/>
          <p:nvPr/>
        </p:nvCxnSpPr>
        <p:spPr>
          <a:xfrm>
            <a:off x="10361282" y="1954176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B004D25A-D515-429F-9AA8-F6D3BD07C2CE}"/>
              </a:ext>
            </a:extLst>
          </p:cNvPr>
          <p:cNvCxnSpPr/>
          <p:nvPr/>
        </p:nvCxnSpPr>
        <p:spPr>
          <a:xfrm>
            <a:off x="8315531" y="1954176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4FDFCF3B-A2D1-457E-BEA3-BA5452D172A5}"/>
              </a:ext>
            </a:extLst>
          </p:cNvPr>
          <p:cNvCxnSpPr/>
          <p:nvPr/>
        </p:nvCxnSpPr>
        <p:spPr>
          <a:xfrm>
            <a:off x="8317012" y="4864501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40337D9A-47F0-4602-BCDC-52FE34261050}"/>
              </a:ext>
            </a:extLst>
          </p:cNvPr>
          <p:cNvCxnSpPr/>
          <p:nvPr/>
        </p:nvCxnSpPr>
        <p:spPr>
          <a:xfrm>
            <a:off x="7706513" y="1954176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7513CFCC-ED7C-4CBC-868B-4C20C681F25C}"/>
              </a:ext>
            </a:extLst>
          </p:cNvPr>
          <p:cNvCxnSpPr/>
          <p:nvPr/>
        </p:nvCxnSpPr>
        <p:spPr>
          <a:xfrm>
            <a:off x="5658034" y="1954176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031B5451-EDEC-4605-AA59-7655219CD921}"/>
              </a:ext>
            </a:extLst>
          </p:cNvPr>
          <p:cNvCxnSpPr/>
          <p:nvPr/>
        </p:nvCxnSpPr>
        <p:spPr>
          <a:xfrm>
            <a:off x="5658034" y="4873839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BA07BBCD-5138-4006-BE84-0C3A08735604}"/>
              </a:ext>
            </a:extLst>
          </p:cNvPr>
          <p:cNvSpPr/>
          <p:nvPr/>
        </p:nvSpPr>
        <p:spPr>
          <a:xfrm>
            <a:off x="1133851" y="1892619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Two Model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96517EA-0803-4C1A-B957-33C2CE4CCCE1}"/>
              </a:ext>
            </a:extLst>
          </p:cNvPr>
          <p:cNvSpPr/>
          <p:nvPr/>
        </p:nvSpPr>
        <p:spPr>
          <a:xfrm>
            <a:off x="1133851" y="2488727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Pose.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A9FEE7D-A055-4359-BF03-9564AA9D8134}"/>
              </a:ext>
            </a:extLst>
          </p:cNvPr>
          <p:cNvSpPr/>
          <p:nvPr/>
        </p:nvSpPr>
        <p:spPr>
          <a:xfrm>
            <a:off x="1150868" y="3551559"/>
            <a:ext cx="4322794" cy="822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 consequat. Lorem ipsum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88E28BF-E6A3-40F6-8EAB-C493A7ABC005}"/>
              </a:ext>
            </a:extLst>
          </p:cNvPr>
          <p:cNvSpPr/>
          <p:nvPr/>
        </p:nvSpPr>
        <p:spPr>
          <a:xfrm>
            <a:off x="1257889" y="4670992"/>
            <a:ext cx="1069145" cy="3235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Limited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8C96FB3-A1ED-4EEA-A63A-CC136331724B}"/>
              </a:ext>
            </a:extLst>
          </p:cNvPr>
          <p:cNvSpPr/>
          <p:nvPr/>
        </p:nvSpPr>
        <p:spPr>
          <a:xfrm>
            <a:off x="2479364" y="4677689"/>
            <a:ext cx="1069145" cy="32355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spc="300" dirty="0">
                <a:solidFill>
                  <a:schemeClr val="bg1"/>
                </a:solidFill>
                <a:latin typeface="Oleo Script" panose="02000000000000000000" pitchFamily="2" charset="0"/>
                <a:cs typeface="Segoe UI" panose="020B0502040204020203" pitchFamily="34" charset="0"/>
              </a:rPr>
              <a:t>Fashion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3CD4093-9FC2-40BD-BA90-79E129FF2583}"/>
              </a:ext>
            </a:extLst>
          </p:cNvPr>
          <p:cNvSpPr/>
          <p:nvPr/>
        </p:nvSpPr>
        <p:spPr>
          <a:xfrm>
            <a:off x="10765192" y="212004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B4B13E3-1783-411C-8756-7F45C954A13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AF7E3F8B-58FD-4323-BE24-C1E28D73659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328246742"/>
      </p:ext>
    </p:extLst>
  </p:cSld>
  <p:clrMapOvr>
    <a:masterClrMapping/>
  </p:clrMapOvr>
  <p:transition spd="slow">
    <p:wip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Rectangle 29">
            <a:extLst>
              <a:ext uri="{FF2B5EF4-FFF2-40B4-BE49-F238E27FC236}">
                <a16:creationId xmlns:a16="http://schemas.microsoft.com/office/drawing/2014/main" id="{9084268E-79FB-4EC9-A97E-B1831D04DAFD}"/>
              </a:ext>
            </a:extLst>
          </p:cNvPr>
          <p:cNvSpPr/>
          <p:nvPr/>
        </p:nvSpPr>
        <p:spPr>
          <a:xfrm>
            <a:off x="6759754" y="3763975"/>
            <a:ext cx="4570961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F01EC958-C3FA-4924-84F8-3B33845A38E1}"/>
              </a:ext>
            </a:extLst>
          </p:cNvPr>
          <p:cNvSpPr/>
          <p:nvPr/>
        </p:nvSpPr>
        <p:spPr>
          <a:xfrm>
            <a:off x="6697371" y="1879820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Woman Time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1A44AA74-B701-43ED-983E-D172EECBA0F8}"/>
              </a:ext>
            </a:extLst>
          </p:cNvPr>
          <p:cNvSpPr/>
          <p:nvPr/>
        </p:nvSpPr>
        <p:spPr>
          <a:xfrm>
            <a:off x="6697371" y="2475928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In The Town.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1" name="Rectangle 60">
            <a:extLst>
              <a:ext uri="{FF2B5EF4-FFF2-40B4-BE49-F238E27FC236}">
                <a16:creationId xmlns:a16="http://schemas.microsoft.com/office/drawing/2014/main" id="{2ADD8003-E16F-45FA-84D5-B5089EE4C03E}"/>
              </a:ext>
            </a:extLst>
          </p:cNvPr>
          <p:cNvSpPr/>
          <p:nvPr/>
        </p:nvSpPr>
        <p:spPr>
          <a:xfrm>
            <a:off x="6759754" y="4550097"/>
            <a:ext cx="4570961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1D1F5EA9-734C-48F5-BFC5-4E275BED89E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141768999"/>
      </p:ext>
    </p:extLst>
  </p:cSld>
  <p:clrMapOvr>
    <a:masterClrMapping/>
  </p:clrMapOvr>
  <p:transition spd="slow">
    <p:wip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0" y="0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5" name="Rectangle 4">
            <a:extLst>
              <a:ext uri="{FF2B5EF4-FFF2-40B4-BE49-F238E27FC236}">
                <a16:creationId xmlns:a16="http://schemas.microsoft.com/office/drawing/2014/main" id="{BA07BBCD-5138-4006-BE84-0C3A08735604}"/>
              </a:ext>
            </a:extLst>
          </p:cNvPr>
          <p:cNvSpPr/>
          <p:nvPr/>
        </p:nvSpPr>
        <p:spPr>
          <a:xfrm>
            <a:off x="1133851" y="1892619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Long Jacket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96517EA-0803-4C1A-B957-33C2CE4CCCE1}"/>
              </a:ext>
            </a:extLst>
          </p:cNvPr>
          <p:cNvSpPr/>
          <p:nvPr/>
        </p:nvSpPr>
        <p:spPr>
          <a:xfrm>
            <a:off x="1133851" y="2488727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Look.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A9FEE7D-A055-4359-BF03-9564AA9D8134}"/>
              </a:ext>
            </a:extLst>
          </p:cNvPr>
          <p:cNvSpPr/>
          <p:nvPr/>
        </p:nvSpPr>
        <p:spPr>
          <a:xfrm>
            <a:off x="1150868" y="3551559"/>
            <a:ext cx="4322794" cy="822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 consequat. Lorem ipsum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08F27A2A-4802-4B08-9A47-3864CAF5AAE1}"/>
              </a:ext>
            </a:extLst>
          </p:cNvPr>
          <p:cNvSpPr/>
          <p:nvPr/>
        </p:nvSpPr>
        <p:spPr>
          <a:xfrm>
            <a:off x="1136271" y="4602252"/>
            <a:ext cx="4322794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86CC7D2-D5C5-40AA-97C0-94E585847DFA}"/>
              </a:ext>
            </a:extLst>
          </p:cNvPr>
          <p:cNvSpPr/>
          <p:nvPr/>
        </p:nvSpPr>
        <p:spPr>
          <a:xfrm>
            <a:off x="135305" y="6456698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62D11FAC-A7E1-4379-94C6-7EB032B1E1F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180475034"/>
      </p:ext>
    </p:extLst>
  </p:cSld>
  <p:clrMapOvr>
    <a:masterClrMapping/>
  </p:clrMapOvr>
  <p:transition spd="slow">
    <p:wip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Rectangle 29">
            <a:extLst>
              <a:ext uri="{FF2B5EF4-FFF2-40B4-BE49-F238E27FC236}">
                <a16:creationId xmlns:a16="http://schemas.microsoft.com/office/drawing/2014/main" id="{9084268E-79FB-4EC9-A97E-B1831D04DAFD}"/>
              </a:ext>
            </a:extLst>
          </p:cNvPr>
          <p:cNvSpPr/>
          <p:nvPr/>
        </p:nvSpPr>
        <p:spPr>
          <a:xfrm>
            <a:off x="6759754" y="3763975"/>
            <a:ext cx="4570961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F01EC958-C3FA-4924-84F8-3B33845A38E1}"/>
              </a:ext>
            </a:extLst>
          </p:cNvPr>
          <p:cNvSpPr/>
          <p:nvPr/>
        </p:nvSpPr>
        <p:spPr>
          <a:xfrm>
            <a:off x="6697371" y="1879820"/>
            <a:ext cx="412897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Ideal Woman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1A44AA74-B701-43ED-983E-D172EECBA0F8}"/>
              </a:ext>
            </a:extLst>
          </p:cNvPr>
          <p:cNvSpPr/>
          <p:nvPr/>
        </p:nvSpPr>
        <p:spPr>
          <a:xfrm>
            <a:off x="6697371" y="2475928"/>
            <a:ext cx="463334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Good Fashion.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sp>
        <p:nvSpPr>
          <p:cNvPr id="61" name="Rectangle 60">
            <a:extLst>
              <a:ext uri="{FF2B5EF4-FFF2-40B4-BE49-F238E27FC236}">
                <a16:creationId xmlns:a16="http://schemas.microsoft.com/office/drawing/2014/main" id="{2ADD8003-E16F-45FA-84D5-B5089EE4C03E}"/>
              </a:ext>
            </a:extLst>
          </p:cNvPr>
          <p:cNvSpPr/>
          <p:nvPr/>
        </p:nvSpPr>
        <p:spPr>
          <a:xfrm>
            <a:off x="6759754" y="4550097"/>
            <a:ext cx="4570961" cy="573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583B66EF-35DC-4DD7-B6C2-3FE791859C41}"/>
              </a:ext>
            </a:extLst>
          </p:cNvPr>
          <p:cNvCxnSpPr/>
          <p:nvPr/>
        </p:nvCxnSpPr>
        <p:spPr>
          <a:xfrm>
            <a:off x="2985377" y="2014456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048A1809-A73D-434B-B2EF-61B9BC2B768C}"/>
              </a:ext>
            </a:extLst>
          </p:cNvPr>
          <p:cNvCxnSpPr/>
          <p:nvPr/>
        </p:nvCxnSpPr>
        <p:spPr>
          <a:xfrm>
            <a:off x="939626" y="2014456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764BD5FE-60DD-4922-93AA-8359D00AE185}"/>
              </a:ext>
            </a:extLst>
          </p:cNvPr>
          <p:cNvCxnSpPr/>
          <p:nvPr/>
        </p:nvCxnSpPr>
        <p:spPr>
          <a:xfrm>
            <a:off x="941107" y="4924781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3CF91659-5D40-4627-B1C7-2276D018E511}"/>
              </a:ext>
            </a:extLst>
          </p:cNvPr>
          <p:cNvCxnSpPr/>
          <p:nvPr/>
        </p:nvCxnSpPr>
        <p:spPr>
          <a:xfrm>
            <a:off x="5895441" y="2800578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070E3F6E-3628-44EA-96AF-FA9F5E340D61}"/>
              </a:ext>
            </a:extLst>
          </p:cNvPr>
          <p:cNvCxnSpPr/>
          <p:nvPr/>
        </p:nvCxnSpPr>
        <p:spPr>
          <a:xfrm>
            <a:off x="3849690" y="2800578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29EA2B03-6BC5-4B1B-BABD-CC1DF592EB1B}"/>
              </a:ext>
            </a:extLst>
          </p:cNvPr>
          <p:cNvCxnSpPr/>
          <p:nvPr/>
        </p:nvCxnSpPr>
        <p:spPr>
          <a:xfrm>
            <a:off x="3851171" y="5710903"/>
            <a:ext cx="316748" cy="298036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79F586A5-397A-4FB4-8831-603E593CE469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F0D1236B-1AA4-4DF6-AB7F-1A140AA1ADE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F33AA45-870F-4874-9F04-22D2F12C4F3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964281131"/>
      </p:ext>
    </p:extLst>
  </p:cSld>
  <p:clrMapOvr>
    <a:masterClrMapping/>
  </p:clrMapOvr>
  <p:transition spd="slow">
    <p:wip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0">
            <a:extLst>
              <a:ext uri="{FF2B5EF4-FFF2-40B4-BE49-F238E27FC236}">
                <a16:creationId xmlns:a16="http://schemas.microsoft.com/office/drawing/2014/main" id="{BFA337BF-0279-4244-8732-DF3F9855E179}"/>
              </a:ext>
            </a:extLst>
          </p:cNvPr>
          <p:cNvGrpSpPr/>
          <p:nvPr/>
        </p:nvGrpSpPr>
        <p:grpSpPr>
          <a:xfrm>
            <a:off x="11015184" y="-28971"/>
            <a:ext cx="1172644" cy="1484029"/>
            <a:chOff x="8643260" y="203199"/>
            <a:chExt cx="1284511" cy="162560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59024F-7674-4641-AACF-73A5C0EFD6FC}"/>
                </a:ext>
              </a:extLst>
            </p:cNvPr>
            <p:cNvCxnSpPr>
              <a:cxnSpLocks/>
            </p:cNvCxnSpPr>
            <p:nvPr/>
          </p:nvCxnSpPr>
          <p:spPr>
            <a:xfrm>
              <a:off x="8824686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92EB4561-6FBB-4748-B1C1-059C3A305543}"/>
                </a:ext>
              </a:extLst>
            </p:cNvPr>
            <p:cNvCxnSpPr>
              <a:cxnSpLocks/>
            </p:cNvCxnSpPr>
            <p:nvPr/>
          </p:nvCxnSpPr>
          <p:spPr>
            <a:xfrm>
              <a:off x="9064172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C8645F61-3446-4004-829E-E4ED0F498D77}"/>
                </a:ext>
              </a:extLst>
            </p:cNvPr>
            <p:cNvCxnSpPr>
              <a:cxnSpLocks/>
            </p:cNvCxnSpPr>
            <p:nvPr/>
          </p:nvCxnSpPr>
          <p:spPr>
            <a:xfrm>
              <a:off x="9303658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6BF0667A-7751-488F-B48A-44EBB9A5B424}"/>
                </a:ext>
              </a:extLst>
            </p:cNvPr>
            <p:cNvCxnSpPr>
              <a:cxnSpLocks/>
            </p:cNvCxnSpPr>
            <p:nvPr/>
          </p:nvCxnSpPr>
          <p:spPr>
            <a:xfrm>
              <a:off x="9543144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EEDD60C4-0AFD-41A3-B9B3-2B9072A5BD44}"/>
                </a:ext>
              </a:extLst>
            </p:cNvPr>
            <p:cNvCxnSpPr>
              <a:cxnSpLocks/>
            </p:cNvCxnSpPr>
            <p:nvPr/>
          </p:nvCxnSpPr>
          <p:spPr>
            <a:xfrm>
              <a:off x="9782630" y="203199"/>
              <a:ext cx="0" cy="16256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E74B0BDF-65BE-4C94-8FAF-9AF9B955DF2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435428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451062A-0A9B-4F0B-99EB-19462F3BDB0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667657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3690AD1-21BB-4F4D-9562-5B685D6A692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899886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5871A53-D303-47D3-A0A1-94AFC76B076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132115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8AC97954-9A71-44C7-8030-31FE28588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364344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EDDC2724-AFD2-4D48-B8F4-8FEB7DBF845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643260" y="1596573"/>
              <a:ext cx="128451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603C863-4A0B-4FC8-97BE-C7AEDC02A078}"/>
              </a:ext>
            </a:extLst>
          </p:cNvPr>
          <p:cNvGrpSpPr/>
          <p:nvPr/>
        </p:nvGrpSpPr>
        <p:grpSpPr>
          <a:xfrm>
            <a:off x="11399439" y="6519041"/>
            <a:ext cx="632608" cy="155926"/>
            <a:chOff x="262794" y="6319769"/>
            <a:chExt cx="1288497" cy="317590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705EB17-D232-447E-A027-4AE61F29E72C}"/>
                </a:ext>
              </a:extLst>
            </p:cNvPr>
            <p:cNvSpPr/>
            <p:nvPr/>
          </p:nvSpPr>
          <p:spPr>
            <a:xfrm>
              <a:off x="262794" y="6319769"/>
              <a:ext cx="313894" cy="313894"/>
            </a:xfrm>
            <a:prstGeom prst="rect">
              <a:avLst/>
            </a:prstGeom>
            <a:solidFill>
              <a:schemeClr val="accent4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E3A1D38-0BA6-4CDC-8B5F-1CC503A286BB}"/>
                </a:ext>
              </a:extLst>
            </p:cNvPr>
            <p:cNvSpPr/>
            <p:nvPr/>
          </p:nvSpPr>
          <p:spPr>
            <a:xfrm>
              <a:off x="747184" y="6323465"/>
              <a:ext cx="313894" cy="313894"/>
            </a:xfrm>
            <a:prstGeom prst="rect">
              <a:avLst/>
            </a:prstGeom>
            <a:solidFill>
              <a:schemeClr val="accent3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26096D-28E7-4D8A-9985-B3A70C87304B}"/>
                </a:ext>
              </a:extLst>
            </p:cNvPr>
            <p:cNvSpPr/>
            <p:nvPr/>
          </p:nvSpPr>
          <p:spPr>
            <a:xfrm>
              <a:off x="1237397" y="6323465"/>
              <a:ext cx="313894" cy="313894"/>
            </a:xfrm>
            <a:prstGeom prst="rect">
              <a:avLst/>
            </a:prstGeom>
            <a:solidFill>
              <a:schemeClr val="accent2"/>
            </a:solidFill>
            <a:ln w="28575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</a:endParaRPr>
            </a:p>
          </p:txBody>
        </p:sp>
      </p:grp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EA653C59-3810-4AFB-A684-BB76E378B86E}"/>
              </a:ext>
            </a:extLst>
          </p:cNvPr>
          <p:cNvCxnSpPr/>
          <p:nvPr/>
        </p:nvCxnSpPr>
        <p:spPr>
          <a:xfrm rot="16200000">
            <a:off x="2616204" y="1495414"/>
            <a:ext cx="332759" cy="31310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8973679E-1E06-4378-87C7-77B542082EED}"/>
              </a:ext>
            </a:extLst>
          </p:cNvPr>
          <p:cNvCxnSpPr/>
          <p:nvPr/>
        </p:nvCxnSpPr>
        <p:spPr>
          <a:xfrm rot="16200000">
            <a:off x="2616204" y="3644574"/>
            <a:ext cx="332759" cy="31310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D7873528-BC4F-487B-A67B-A5432D8E7176}"/>
              </a:ext>
            </a:extLst>
          </p:cNvPr>
          <p:cNvCxnSpPr/>
          <p:nvPr/>
        </p:nvCxnSpPr>
        <p:spPr>
          <a:xfrm rot="16200000">
            <a:off x="5673641" y="3643018"/>
            <a:ext cx="332759" cy="31310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BBC3504F-CD38-49C1-AA88-321A70BD66B2}"/>
              </a:ext>
            </a:extLst>
          </p:cNvPr>
          <p:cNvCxnSpPr/>
          <p:nvPr/>
        </p:nvCxnSpPr>
        <p:spPr>
          <a:xfrm rot="16200000">
            <a:off x="6436745" y="1493858"/>
            <a:ext cx="332759" cy="31310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D7E37E8B-9040-42F5-A5FA-AA2514307661}"/>
              </a:ext>
            </a:extLst>
          </p:cNvPr>
          <p:cNvCxnSpPr/>
          <p:nvPr/>
        </p:nvCxnSpPr>
        <p:spPr>
          <a:xfrm rot="16200000">
            <a:off x="6436745" y="3643018"/>
            <a:ext cx="332759" cy="31310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3FC0CF5D-3897-4666-BEDC-0B129C674169}"/>
              </a:ext>
            </a:extLst>
          </p:cNvPr>
          <p:cNvCxnSpPr/>
          <p:nvPr/>
        </p:nvCxnSpPr>
        <p:spPr>
          <a:xfrm rot="16200000">
            <a:off x="9494182" y="3641462"/>
            <a:ext cx="332759" cy="313101"/>
          </a:xfrm>
          <a:prstGeom prst="line">
            <a:avLst/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F5B57291-DEC4-4662-A1D3-058943B91096}"/>
              </a:ext>
            </a:extLst>
          </p:cNvPr>
          <p:cNvSpPr/>
          <p:nvPr/>
        </p:nvSpPr>
        <p:spPr>
          <a:xfrm>
            <a:off x="2835814" y="4404656"/>
            <a:ext cx="652037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800" b="1" i="0" dirty="0">
                <a:effectLst/>
                <a:latin typeface="Oleo Script" panose="02000000000000000000" pitchFamily="2" charset="0"/>
                <a:cs typeface="Segoe UI" panose="020B0502040204020203" pitchFamily="34" charset="0"/>
              </a:rPr>
              <a:t>Portrait Sample</a:t>
            </a:r>
            <a:endParaRPr lang="en-US" sz="4800" b="1" dirty="0">
              <a:latin typeface="Oleo Script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60163434-8971-4484-BD68-8FE1423A1113}"/>
              </a:ext>
            </a:extLst>
          </p:cNvPr>
          <p:cNvSpPr/>
          <p:nvPr/>
        </p:nvSpPr>
        <p:spPr>
          <a:xfrm>
            <a:off x="2187596" y="5343301"/>
            <a:ext cx="7816807" cy="8270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wisi enim ad minim veniam, quis nostrud 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exerci tation ullamc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orper suscipit lobortis nisl ut aliquip ex</a:t>
            </a: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id-ID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endParaRPr lang="en-US" sz="1100" dirty="0">
              <a:solidFill>
                <a:schemeClr val="bg1">
                  <a:lumMod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EA3AD0C-B1E5-4BC8-9B2A-E2D1B3D2C2E1}"/>
              </a:ext>
            </a:extLst>
          </p:cNvPr>
          <p:cNvSpPr/>
          <p:nvPr/>
        </p:nvSpPr>
        <p:spPr>
          <a:xfrm>
            <a:off x="168813" y="195337"/>
            <a:ext cx="121058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b="1" dirty="0">
                <a:solidFill>
                  <a:schemeClr val="tx1">
                    <a:lumMod val="90000"/>
                    <a:lumOff val="10000"/>
                  </a:schemeClr>
                </a:solidFill>
                <a:latin typeface="Montserrat" panose="00000500000000000000" pitchFamily="50" charset="0"/>
              </a:rPr>
              <a:t>New Edition.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17E5F3DA-0BB4-4259-862D-C8D6343FC3D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7A0A365-B1CE-4EDB-BCBB-66AC5A4B4A5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609122617"/>
      </p:ext>
    </p:extLst>
  </p:cSld>
  <p:clrMapOvr>
    <a:masterClrMapping/>
  </p:clrMapOvr>
  <p:transition spd="slow">
    <p:wipe/>
  </p:transition>
</p:sld>
</file>

<file path=ppt/theme/theme1.xml><?xml version="1.0" encoding="utf-8"?>
<a:theme xmlns:a="http://schemas.openxmlformats.org/drawingml/2006/main" name="Office Theme">
  <a:themeElements>
    <a:clrScheme name="Andi Full Color 03">
      <a:dk1>
        <a:sysClr val="windowText" lastClr="000000"/>
      </a:dk1>
      <a:lt1>
        <a:sysClr val="window" lastClr="FFFFFF"/>
      </a:lt1>
      <a:dk2>
        <a:srgbClr val="632E62"/>
      </a:dk2>
      <a:lt2>
        <a:srgbClr val="EAE5EB"/>
      </a:lt2>
      <a:accent1>
        <a:srgbClr val="7030A0"/>
      </a:accent1>
      <a:accent2>
        <a:srgbClr val="D12D39"/>
      </a:accent2>
      <a:accent3>
        <a:srgbClr val="00B050"/>
      </a:accent3>
      <a:accent4>
        <a:srgbClr val="00B0F0"/>
      </a:accent4>
      <a:accent5>
        <a:srgbClr val="FF9900"/>
      </a:accent5>
      <a:accent6>
        <a:srgbClr val="FFC000"/>
      </a:accent6>
      <a:hlink>
        <a:srgbClr val="0066FF"/>
      </a:hlink>
      <a:folHlink>
        <a:srgbClr val="666699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379</TotalTime>
  <Words>1807</Words>
  <Application>Microsoft Office PowerPoint</Application>
  <PresentationFormat>Widescreen</PresentationFormat>
  <Paragraphs>208</Paragraphs>
  <Slides>30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41" baseType="lpstr">
      <vt:lpstr>Arial</vt:lpstr>
      <vt:lpstr>Calibri</vt:lpstr>
      <vt:lpstr>Calibri Light</vt:lpstr>
      <vt:lpstr>Montserrat</vt:lpstr>
      <vt:lpstr>Montserrat ExtraLight</vt:lpstr>
      <vt:lpstr>Montserrat Light</vt:lpstr>
      <vt:lpstr>Montserrat SemiBold</vt:lpstr>
      <vt:lpstr>Oleo Script</vt:lpstr>
      <vt:lpstr>Open Sans</vt:lpstr>
      <vt:lpstr>Poppins ExtraLight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aqr</dc:creator>
  <cp:lastModifiedBy>HP</cp:lastModifiedBy>
  <cp:revision>24</cp:revision>
  <dcterms:created xsi:type="dcterms:W3CDTF">2020-09-19T06:26:05Z</dcterms:created>
  <dcterms:modified xsi:type="dcterms:W3CDTF">2020-09-22T05:35:43Z</dcterms:modified>
</cp:coreProperties>
</file>

<file path=docProps/thumbnail.jpeg>
</file>