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18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68FDA1-11E2-4E30-82D0-7E12995C3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45075" r="49122" b="12381"/>
          <a:stretch>
            <a:fillRect/>
          </a:stretch>
        </p:blipFill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FAABD-6DE9-4897-9F3D-4025ADFA40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33612" r="72990" b="23843"/>
          <a:stretch>
            <a:fillRect/>
          </a:stretch>
        </p:blipFill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7E023-C988-45B3-8ED5-3DDCE0A35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t="21662" r="50816" b="47023"/>
          <a:stretch>
            <a:fillRect/>
          </a:stretch>
        </p:blipFill>
        <p:spPr>
          <a:xfrm>
            <a:off x="2939134" y="1485586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6CAF7D-E488-4652-8DBF-AC3D105A3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4" t="21639" r="19479" b="47045"/>
          <a:stretch>
            <a:fillRect/>
          </a:stretch>
        </p:blipFill>
        <p:spPr>
          <a:xfrm>
            <a:off x="6759675" y="1484030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C2C065-337F-4F71-BD32-968255E6E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2" t="34440" r="8667" b="20970"/>
          <a:stretch>
            <a:fillRect/>
          </a:stretch>
        </p:blipFill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E093B-48A4-4FF1-9A72-1F5811CEC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4281" r="70624" b="50939"/>
          <a:stretch>
            <a:fillRect/>
          </a:stretch>
        </p:blipFill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0955B-12ED-4459-9E37-7259F93517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55333" r="56945" b="9888"/>
          <a:stretch>
            <a:fillRect/>
          </a:stretch>
        </p:blipFill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24112D-1AB7-4E95-BEBD-3E3CD983B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5" t="27772" r="31058" b="22025"/>
          <a:stretch>
            <a:fillRect/>
          </a:stretch>
        </p:blipFill>
        <p:spPr>
          <a:xfrm>
            <a:off x="7409651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987E-40B7-48E3-AF83-2EC9CC5AD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1" t="27772" r="20412" b="22025"/>
          <a:stretch>
            <a:fillRect/>
          </a:stretch>
        </p:blipFill>
        <p:spPr>
          <a:xfrm>
            <a:off x="870762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4BF682-7506-4CD8-929C-E8CA41662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4" t="27772" r="8829" b="22025"/>
          <a:stretch>
            <a:fillRect/>
          </a:stretch>
        </p:blipFill>
        <p:spPr>
          <a:xfrm>
            <a:off x="10119849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32D2C0-C603-47FE-836D-368883A65F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3" t="8151" r="52308" b="55637"/>
          <a:stretch>
            <a:fillRect/>
          </a:stretch>
        </p:blipFill>
        <p:spPr>
          <a:xfrm>
            <a:off x="2279056" y="5589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BC5889-8BF7-450F-BDE3-305823CC1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52024" r="51499" b="11764"/>
          <a:stretch>
            <a:fillRect/>
          </a:stretch>
        </p:blipFill>
        <p:spPr>
          <a:xfrm>
            <a:off x="2377703" y="3567781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33DEF3-EA1F-4C45-97AB-CE46B73D97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4" t="17835" r="16437" b="17177"/>
          <a:stretch>
            <a:fillRect/>
          </a:stretch>
        </p:blipFill>
        <p:spPr>
          <a:xfrm>
            <a:off x="7074300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A0679-4DB0-4247-B4FC-0066BA5E6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28891" r="50740" b="30338"/>
          <a:stretch>
            <a:fillRect/>
          </a:stretch>
        </p:blipFill>
        <p:spPr>
          <a:xfrm>
            <a:off x="2260384" y="1981378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492A1-38D5-4B21-82D6-8F52A081C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51920" r="73834" b="28250"/>
          <a:stretch>
            <a:fillRect/>
          </a:stretch>
        </p:blipFill>
        <p:spPr>
          <a:xfrm>
            <a:off x="1254050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4F9FA-350A-427B-AF86-210C6A1FB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0" t="51905" r="53990" b="28264"/>
          <a:stretch>
            <a:fillRect/>
          </a:stretch>
        </p:blipFill>
        <p:spPr>
          <a:xfrm>
            <a:off x="3673431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BF88A0-4607-4C67-967C-418CE569A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 t="51905" r="34153" b="28264"/>
          <a:stretch>
            <a:fillRect/>
          </a:stretch>
        </p:blipFill>
        <p:spPr>
          <a:xfrm>
            <a:off x="6091958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F3690-B9A6-41E9-BFA0-1040B59CB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3" t="52134" r="14367" b="28036"/>
          <a:stretch>
            <a:fillRect/>
          </a:stretch>
        </p:blipFill>
        <p:spPr>
          <a:xfrm>
            <a:off x="8504272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D71CE7-5178-44FB-8839-AAC16335E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5" t="31008" r="13320" b="42289"/>
          <a:stretch>
            <a:fillRect/>
          </a:stretch>
        </p:blipFill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5A8B0-C9CE-4720-B406-C85507517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25473" r="63507" b="25572"/>
          <a:stretch>
            <a:fillRect/>
          </a:stretch>
        </p:blipFill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B15D0-0BF9-42BA-92B2-B0B3F051B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FED65-C543-47BE-A788-C8A3F9355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48146" r="51794" b="15581"/>
          <a:stretch>
            <a:fillRect/>
          </a:stretch>
        </p:blipFill>
        <p:spPr>
          <a:xfrm>
            <a:off x="3960567" y="3301863"/>
            <a:ext cx="1916709" cy="2487603"/>
          </a:xfrm>
          <a:custGeom>
            <a:avLst/>
            <a:gdLst>
              <a:gd name="connsiteX0" fmla="*/ 0 w 1916709"/>
              <a:gd name="connsiteY0" fmla="*/ 0 h 2487603"/>
              <a:gd name="connsiteX1" fmla="*/ 1916709 w 1916709"/>
              <a:gd name="connsiteY1" fmla="*/ 0 h 2487603"/>
              <a:gd name="connsiteX2" fmla="*/ 1916709 w 1916709"/>
              <a:gd name="connsiteY2" fmla="*/ 2487603 h 2487603"/>
              <a:gd name="connsiteX3" fmla="*/ 0 w 1916709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9" h="2487603">
                <a:moveTo>
                  <a:pt x="0" y="0"/>
                </a:moveTo>
                <a:lnTo>
                  <a:pt x="1916709" y="0"/>
                </a:lnTo>
                <a:lnTo>
                  <a:pt x="1916709" y="2487603"/>
                </a:lnTo>
                <a:lnTo>
                  <a:pt x="0" y="248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AD41C-9EA8-4D91-9BEE-8CED9DB3C5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5" t="39151" r="10528" b="29037"/>
          <a:stretch>
            <a:fillRect/>
          </a:stretch>
        </p:blipFill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8E5C39-8CF6-4081-B5AF-101549D37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0286C8-FB77-491F-B8B5-E4DF3E820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3" t="26667" r="28918" b="51244"/>
          <a:stretch>
            <a:fillRect/>
          </a:stretch>
        </p:blipFill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E69A2-642D-4166-B3D5-F022C61878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t="16492" r="56162" b="19683"/>
          <a:stretch>
            <a:fillRect/>
          </a:stretch>
        </p:blipFill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35757-295D-4F1C-A010-A122282F1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3" t="41455" r="21952" b="16001"/>
          <a:stretch>
            <a:fillRect/>
          </a:stretch>
        </p:blipFill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DBC24-EF37-49BB-A02B-FD1DD3268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40914" r="52638" b="21918"/>
          <a:stretch>
            <a:fillRect/>
          </a:stretch>
        </p:blipFill>
        <p:spPr>
          <a:xfrm>
            <a:off x="2145544" y="2805874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D92022-4703-4972-AF63-48B509AD3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6" t="39814" r="14550" b="23018"/>
          <a:stretch>
            <a:fillRect/>
          </a:stretch>
        </p:blipFill>
        <p:spPr>
          <a:xfrm>
            <a:off x="6789204" y="2730430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ED311-883E-47DA-B36D-A561A98B3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 t="32733" r="34267" b="24722"/>
          <a:stretch>
            <a:fillRect/>
          </a:stretch>
        </p:blipFill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29B38-186D-4BE6-AB4B-DA31B42C3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3" t="32733" r="12492" b="24722"/>
          <a:stretch>
            <a:fillRect/>
          </a:stretch>
        </p:blipFill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DF4312-0CA5-473A-A42F-A141B3F73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18126" r="59988" b="18050"/>
          <a:stretch>
            <a:fillRect/>
          </a:stretch>
        </p:blipFill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CA0176-F5D0-4A77-88E7-95ECB20DA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0" t="37493" r="6878" b="17918"/>
          <a:stretch>
            <a:fillRect/>
          </a:stretch>
        </p:blipFill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71CF67-EC4F-439D-996A-06753A8852F8}"/>
              </a:ext>
            </a:extLst>
          </p:cNvPr>
          <p:cNvCxnSpPr>
            <a:cxnSpLocks/>
          </p:cNvCxnSpPr>
          <p:nvPr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E7025E-B15C-4A81-8A59-5CDB4B63BB22}"/>
              </a:ext>
            </a:extLst>
          </p:cNvPr>
          <p:cNvCxnSpPr>
            <a:cxnSpLocks/>
          </p:cNvCxnSpPr>
          <p:nvPr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2311A4-98B3-4CE1-9101-6576F92AD58E}"/>
              </a:ext>
            </a:extLst>
          </p:cNvPr>
          <p:cNvCxnSpPr>
            <a:cxnSpLocks/>
          </p:cNvCxnSpPr>
          <p:nvPr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D99284-666F-4F84-ABCE-E3B0C52F8E43}"/>
              </a:ext>
            </a:extLst>
          </p:cNvPr>
          <p:cNvCxnSpPr>
            <a:cxnSpLocks/>
          </p:cNvCxnSpPr>
          <p:nvPr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6F4E8B-B583-4C39-8504-A7AAF4FEDFDA}"/>
              </a:ext>
            </a:extLst>
          </p:cNvPr>
          <p:cNvCxnSpPr>
            <a:cxnSpLocks/>
          </p:cNvCxnSpPr>
          <p:nvPr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7EB0C1-C93C-405E-A0CC-8F8ACDB046F2}"/>
              </a:ext>
            </a:extLst>
          </p:cNvPr>
          <p:cNvCxnSpPr>
            <a:cxnSpLocks/>
          </p:cNvCxnSpPr>
          <p:nvPr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966D464-8AD3-4864-A1F9-16F038A9B1A8}"/>
              </a:ext>
            </a:extLst>
          </p:cNvPr>
          <p:cNvCxnSpPr>
            <a:cxnSpLocks/>
          </p:cNvCxnSpPr>
          <p:nvPr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F771C-3174-476A-BBC5-2775C1221890}"/>
              </a:ext>
            </a:extLst>
          </p:cNvPr>
          <p:cNvCxnSpPr>
            <a:cxnSpLocks/>
          </p:cNvCxnSpPr>
          <p:nvPr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4E9511-43D5-49FA-B325-7AF99225DE23}"/>
              </a:ext>
            </a:extLst>
          </p:cNvPr>
          <p:cNvCxnSpPr>
            <a:cxnSpLocks/>
          </p:cNvCxnSpPr>
          <p:nvPr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F1DA75-3FD9-4C9D-B735-C31C2728447F}"/>
              </a:ext>
            </a:extLst>
          </p:cNvPr>
          <p:cNvCxnSpPr>
            <a:cxnSpLocks/>
          </p:cNvCxnSpPr>
          <p:nvPr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1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FFC000"/>
      </a:accent1>
      <a:accent2>
        <a:srgbClr val="FF9900"/>
      </a:accent2>
      <a:accent3>
        <a:srgbClr val="FA3000"/>
      </a:accent3>
      <a:accent4>
        <a:srgbClr val="00B050"/>
      </a:accent4>
      <a:accent5>
        <a:srgbClr val="D12D39"/>
      </a:accent5>
      <a:accent6>
        <a:srgbClr val="666699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23</cp:revision>
  <dcterms:created xsi:type="dcterms:W3CDTF">2020-09-19T06:26:05Z</dcterms:created>
  <dcterms:modified xsi:type="dcterms:W3CDTF">2020-09-22T05:44:11Z</dcterms:modified>
</cp:coreProperties>
</file>