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7" d="100"/>
          <a:sy n="37" d="100"/>
        </p:scale>
        <p:origin x="186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68FDA1-11E2-4E30-82D0-7E12995C39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4" t="45075" r="49122" b="12381"/>
          <a:stretch>
            <a:fillRect/>
          </a:stretch>
        </p:blipFill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8FAABD-6DE9-4897-9F3D-4025ADFA40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5" t="33612" r="72990" b="23843"/>
          <a:stretch>
            <a:fillRect/>
          </a:stretch>
        </p:blipFill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D7E023-C988-45B3-8ED5-3DDCE0A35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7" t="21662" r="50816" b="47023"/>
          <a:stretch>
            <a:fillRect/>
          </a:stretch>
        </p:blipFill>
        <p:spPr>
          <a:xfrm>
            <a:off x="2939134" y="1485586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6CAF7D-E488-4652-8DBF-AC3D105A3E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4" t="21639" r="19479" b="47045"/>
          <a:stretch>
            <a:fillRect/>
          </a:stretch>
        </p:blipFill>
        <p:spPr>
          <a:xfrm>
            <a:off x="6759675" y="1484030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C2C065-337F-4F71-BD32-968255E6E3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2" t="34440" r="8667" b="20970"/>
          <a:stretch>
            <a:fillRect/>
          </a:stretch>
        </p:blipFill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FE093B-48A4-4FF1-9A72-1F5811CEC1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8" t="14281" r="70624" b="50939"/>
          <a:stretch>
            <a:fillRect/>
          </a:stretch>
        </p:blipFill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E0955B-12ED-4459-9E37-7259F93517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7" t="55333" r="56945" b="9888"/>
          <a:stretch>
            <a:fillRect/>
          </a:stretch>
        </p:blipFill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24112D-1AB7-4E95-BEBD-3E3CD983B8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75" t="27772" r="31058" b="22025"/>
          <a:stretch>
            <a:fillRect/>
          </a:stretch>
        </p:blipFill>
        <p:spPr>
          <a:xfrm>
            <a:off x="7409651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987E-40B7-48E3-AF83-2EC9CC5AD9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1" t="27772" r="20412" b="22025"/>
          <a:stretch>
            <a:fillRect/>
          </a:stretch>
        </p:blipFill>
        <p:spPr>
          <a:xfrm>
            <a:off x="870762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04BF682-7506-4CD8-929C-E8CA416620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04" t="27772" r="8829" b="22025"/>
          <a:stretch>
            <a:fillRect/>
          </a:stretch>
        </p:blipFill>
        <p:spPr>
          <a:xfrm>
            <a:off x="10119849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32D2C0-C603-47FE-836D-368883A65F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3" t="8151" r="52308" b="55637"/>
          <a:stretch>
            <a:fillRect/>
          </a:stretch>
        </p:blipFill>
        <p:spPr>
          <a:xfrm>
            <a:off x="2279056" y="5589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BC5889-8BF7-450F-BDE3-305823CC17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2" t="52024" r="51499" b="11764"/>
          <a:stretch>
            <a:fillRect/>
          </a:stretch>
        </p:blipFill>
        <p:spPr>
          <a:xfrm>
            <a:off x="2377703" y="3567781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33DEF3-EA1F-4C45-97AB-CE46B73D97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24" t="17835" r="16437" b="17177"/>
          <a:stretch>
            <a:fillRect/>
          </a:stretch>
        </p:blipFill>
        <p:spPr>
          <a:xfrm>
            <a:off x="7074300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6A0679-4DB0-4247-B4FC-0066BA5E6F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0" t="28891" r="50740" b="30338"/>
          <a:stretch>
            <a:fillRect/>
          </a:stretch>
        </p:blipFill>
        <p:spPr>
          <a:xfrm>
            <a:off x="2260384" y="1981378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A7492A1-38D5-4B21-82D6-8F52A081CE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51920" r="73834" b="28250"/>
          <a:stretch>
            <a:fillRect/>
          </a:stretch>
        </p:blipFill>
        <p:spPr>
          <a:xfrm>
            <a:off x="1254050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94F9FA-350A-427B-AF86-210C6A1FB0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0" t="51905" r="53990" b="28264"/>
          <a:stretch>
            <a:fillRect/>
          </a:stretch>
        </p:blipFill>
        <p:spPr>
          <a:xfrm>
            <a:off x="3673431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BF88A0-4607-4C67-967C-418CE569A8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7" t="51905" r="34153" b="28264"/>
          <a:stretch>
            <a:fillRect/>
          </a:stretch>
        </p:blipFill>
        <p:spPr>
          <a:xfrm>
            <a:off x="6091958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1DF3690-B9A6-41E9-BFA0-1040B59CBF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3" t="52134" r="14367" b="28036"/>
          <a:stretch>
            <a:fillRect/>
          </a:stretch>
        </p:blipFill>
        <p:spPr>
          <a:xfrm>
            <a:off x="8504272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D71CE7-5178-44FB-8839-AAC16335E1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95" t="31008" r="13320" b="42289"/>
          <a:stretch>
            <a:fillRect/>
          </a:stretch>
        </p:blipFill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05A8B0-C9CE-4720-B406-C855075179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25473" r="63507" b="25572"/>
          <a:stretch>
            <a:fillRect/>
          </a:stretch>
        </p:blipFill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BB15D0-0BF9-42BA-92B2-B0B3F051B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2FED65-C543-47BE-A788-C8A3F93551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5" t="48146" r="51794" b="15581"/>
          <a:stretch>
            <a:fillRect/>
          </a:stretch>
        </p:blipFill>
        <p:spPr>
          <a:xfrm>
            <a:off x="3960567" y="3301863"/>
            <a:ext cx="1916709" cy="2487603"/>
          </a:xfrm>
          <a:custGeom>
            <a:avLst/>
            <a:gdLst>
              <a:gd name="connsiteX0" fmla="*/ 0 w 1916709"/>
              <a:gd name="connsiteY0" fmla="*/ 0 h 2487603"/>
              <a:gd name="connsiteX1" fmla="*/ 1916709 w 1916709"/>
              <a:gd name="connsiteY1" fmla="*/ 0 h 2487603"/>
              <a:gd name="connsiteX2" fmla="*/ 1916709 w 1916709"/>
              <a:gd name="connsiteY2" fmla="*/ 2487603 h 2487603"/>
              <a:gd name="connsiteX3" fmla="*/ 0 w 1916709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9" h="2487603">
                <a:moveTo>
                  <a:pt x="0" y="0"/>
                </a:moveTo>
                <a:lnTo>
                  <a:pt x="1916709" y="0"/>
                </a:lnTo>
                <a:lnTo>
                  <a:pt x="1916709" y="2487603"/>
                </a:lnTo>
                <a:lnTo>
                  <a:pt x="0" y="248760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2AD41C-9EA8-4D91-9BEE-8CED9DB3C5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5" t="39151" r="10528" b="29037"/>
          <a:stretch>
            <a:fillRect/>
          </a:stretch>
        </p:blipFill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08E5C39-8CF6-4081-B5AF-101549D37C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0286C8-FB77-491F-B8B5-E4DF3E8201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93" t="26667" r="28918" b="51244"/>
          <a:stretch>
            <a:fillRect/>
          </a:stretch>
        </p:blipFill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E69A2-642D-4166-B3D5-F022C61878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7" t="16492" r="56162" b="19683"/>
          <a:stretch>
            <a:fillRect/>
          </a:stretch>
        </p:blipFill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735757-295D-4F1C-A010-A122282F16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43" t="41455" r="21952" b="16001"/>
          <a:stretch>
            <a:fillRect/>
          </a:stretch>
        </p:blipFill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3DBC24-EF37-49BB-A02B-FD1DD3268F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8" t="40914" r="52638" b="21918"/>
          <a:stretch>
            <a:fillRect/>
          </a:stretch>
        </p:blipFill>
        <p:spPr>
          <a:xfrm>
            <a:off x="2145544" y="2805874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D92022-4703-4972-AF63-48B509AD3C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6" t="39814" r="14550" b="23018"/>
          <a:stretch>
            <a:fillRect/>
          </a:stretch>
        </p:blipFill>
        <p:spPr>
          <a:xfrm>
            <a:off x="6789204" y="2730430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EED311-883E-47DA-B36D-A561A98B3B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8" t="32733" r="34267" b="24722"/>
          <a:stretch>
            <a:fillRect/>
          </a:stretch>
        </p:blipFill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B29B38-186D-4BE6-AB4B-DA31B42C3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03" t="32733" r="12492" b="24722"/>
          <a:stretch>
            <a:fillRect/>
          </a:stretch>
        </p:blipFill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EDF4312-0CA5-473A-A42F-A141B3F735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0" t="18126" r="59988" b="18050"/>
          <a:stretch>
            <a:fillRect/>
          </a:stretch>
        </p:blipFill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7CA0176-F5D0-4A77-88E7-95ECB20DA9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0" t="37493" r="6878" b="17918"/>
          <a:stretch>
            <a:fillRect/>
          </a:stretch>
        </p:blipFill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C71CF67-EC4F-439D-996A-06753A8852F8}"/>
              </a:ext>
            </a:extLst>
          </p:cNvPr>
          <p:cNvCxnSpPr>
            <a:cxnSpLocks/>
          </p:cNvCxnSpPr>
          <p:nvPr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CE7025E-B15C-4A81-8A59-5CDB4B63BB22}"/>
              </a:ext>
            </a:extLst>
          </p:cNvPr>
          <p:cNvCxnSpPr>
            <a:cxnSpLocks/>
          </p:cNvCxnSpPr>
          <p:nvPr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82311A4-98B3-4CE1-9101-6576F92AD58E}"/>
              </a:ext>
            </a:extLst>
          </p:cNvPr>
          <p:cNvCxnSpPr>
            <a:cxnSpLocks/>
          </p:cNvCxnSpPr>
          <p:nvPr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AD99284-666F-4F84-ABCE-E3B0C52F8E43}"/>
              </a:ext>
            </a:extLst>
          </p:cNvPr>
          <p:cNvCxnSpPr>
            <a:cxnSpLocks/>
          </p:cNvCxnSpPr>
          <p:nvPr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6F4E8B-B583-4C39-8504-A7AAF4FEDFDA}"/>
              </a:ext>
            </a:extLst>
          </p:cNvPr>
          <p:cNvCxnSpPr>
            <a:cxnSpLocks/>
          </p:cNvCxnSpPr>
          <p:nvPr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7EB0C1-C93C-405E-A0CC-8F8ACDB046F2}"/>
              </a:ext>
            </a:extLst>
          </p:cNvPr>
          <p:cNvCxnSpPr>
            <a:cxnSpLocks/>
          </p:cNvCxnSpPr>
          <p:nvPr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966D464-8AD3-4864-A1F9-16F038A9B1A8}"/>
              </a:ext>
            </a:extLst>
          </p:cNvPr>
          <p:cNvCxnSpPr>
            <a:cxnSpLocks/>
          </p:cNvCxnSpPr>
          <p:nvPr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73F771C-3174-476A-BBC5-2775C1221890}"/>
              </a:ext>
            </a:extLst>
          </p:cNvPr>
          <p:cNvCxnSpPr>
            <a:cxnSpLocks/>
          </p:cNvCxnSpPr>
          <p:nvPr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44E9511-43D5-49FA-B325-7AF99225DE23}"/>
              </a:ext>
            </a:extLst>
          </p:cNvPr>
          <p:cNvCxnSpPr>
            <a:cxnSpLocks/>
          </p:cNvCxnSpPr>
          <p:nvPr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9F1DA75-3FD9-4C9D-B735-C31C2728447F}"/>
              </a:ext>
            </a:extLst>
          </p:cNvPr>
          <p:cNvCxnSpPr>
            <a:cxnSpLocks/>
          </p:cNvCxnSpPr>
          <p:nvPr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IT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00305C"/>
      </a:accent1>
      <a:accent2>
        <a:srgbClr val="87CEE0"/>
      </a:accent2>
      <a:accent3>
        <a:srgbClr val="9B9A02"/>
      </a:accent3>
      <a:accent4>
        <a:srgbClr val="C4013E"/>
      </a:accent4>
      <a:accent5>
        <a:srgbClr val="F39500"/>
      </a:accent5>
      <a:accent6>
        <a:srgbClr val="909192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22</cp:revision>
  <dcterms:created xsi:type="dcterms:W3CDTF">2020-09-19T06:26:05Z</dcterms:created>
  <dcterms:modified xsi:type="dcterms:W3CDTF">2020-09-22T05:43:52Z</dcterms:modified>
</cp:coreProperties>
</file>