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68" r:id="rId4"/>
    <p:sldId id="258" r:id="rId5"/>
    <p:sldId id="265" r:id="rId6"/>
    <p:sldId id="257" r:id="rId7"/>
    <p:sldId id="269" r:id="rId8"/>
    <p:sldId id="259" r:id="rId9"/>
    <p:sldId id="260" r:id="rId10"/>
    <p:sldId id="266" r:id="rId11"/>
    <p:sldId id="261" r:id="rId12"/>
    <p:sldId id="267" r:id="rId13"/>
    <p:sldId id="262" r:id="rId14"/>
    <p:sldId id="270" r:id="rId15"/>
    <p:sldId id="263" r:id="rId16"/>
    <p:sldId id="264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578" r:id="rId26"/>
    <p:sldId id="581" r:id="rId27"/>
    <p:sldId id="298" r:id="rId28"/>
    <p:sldId id="300" r:id="rId29"/>
    <p:sldId id="302" r:id="rId30"/>
    <p:sldId id="58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37" d="100"/>
          <a:sy n="37" d="100"/>
        </p:scale>
        <p:origin x="1860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4</c:v>
                </c:pt>
                <c:pt idx="3">
                  <c:v>2.8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CA-439A-B0C8-6A251D2D37F2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CA-439A-B0C8-6A251D2D37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880136"/>
        <c:axId val="203878568"/>
      </c:areaChart>
      <c:catAx>
        <c:axId val="203880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id-ID"/>
          </a:p>
        </c:txPr>
        <c:crossAx val="203878568"/>
        <c:crosses val="autoZero"/>
        <c:auto val="1"/>
        <c:lblAlgn val="ctr"/>
        <c:lblOffset val="100"/>
        <c:noMultiLvlLbl val="0"/>
      </c:catAx>
      <c:valAx>
        <c:axId val="2038785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38801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Montserrat Light" panose="00000400000000000000" pitchFamily="50" charset="0"/>
        </a:defRPr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7F-4409-9B50-C7A38611A6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7F-4409-9B50-C7A38611A68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7F-4409-9B50-C7A38611A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7025424"/>
        <c:axId val="967018536"/>
      </c:barChart>
      <c:catAx>
        <c:axId val="96702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18536"/>
        <c:crosses val="autoZero"/>
        <c:auto val="1"/>
        <c:lblAlgn val="ctr"/>
        <c:lblOffset val="100"/>
        <c:noMultiLvlLbl val="0"/>
      </c:catAx>
      <c:valAx>
        <c:axId val="967018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25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218445477119673E-2"/>
          <c:y val="0.16181184478679858"/>
          <c:w val="0.89156162024189411"/>
          <c:h val="0.6161621905848090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Name 1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105</c:v>
                </c:pt>
                <c:pt idx="1">
                  <c:v>125</c:v>
                </c:pt>
                <c:pt idx="2">
                  <c:v>165</c:v>
                </c:pt>
                <c:pt idx="3">
                  <c:v>225</c:v>
                </c:pt>
                <c:pt idx="4">
                  <c:v>465</c:v>
                </c:pt>
                <c:pt idx="5">
                  <c:v>299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574-4766-938A-DD8E06AD1F6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Name 2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500</c:v>
                </c:pt>
                <c:pt idx="1">
                  <c:v>420</c:v>
                </c:pt>
                <c:pt idx="2">
                  <c:v>410</c:v>
                </c:pt>
                <c:pt idx="3">
                  <c:v>405</c:v>
                </c:pt>
                <c:pt idx="4">
                  <c:v>200</c:v>
                </c:pt>
                <c:pt idx="5">
                  <c:v>575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574-4766-938A-DD8E06AD1F6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Name 3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300</c:v>
                </c:pt>
                <c:pt idx="1">
                  <c:v>150</c:v>
                </c:pt>
                <c:pt idx="2">
                  <c:v>400</c:v>
                </c:pt>
                <c:pt idx="3">
                  <c:v>700</c:v>
                </c:pt>
                <c:pt idx="4">
                  <c:v>600</c:v>
                </c:pt>
                <c:pt idx="5">
                  <c:v>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574-4766-938A-DD8E06AD1F6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574-4766-938A-DD8E06AD1F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1243344"/>
        <c:axId val="1401248784"/>
      </c:lineChart>
      <c:catAx>
        <c:axId val="1401243344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8784"/>
        <c:crosses val="autoZero"/>
        <c:auto val="1"/>
        <c:lblAlgn val="ctr"/>
        <c:lblOffset val="100"/>
        <c:noMultiLvlLbl val="0"/>
      </c:catAx>
      <c:valAx>
        <c:axId val="140124878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3344"/>
        <c:crosses val="autoZero"/>
        <c:crossBetween val="between"/>
      </c:valAx>
      <c:spPr>
        <a:noFill/>
        <a:ln w="6350">
          <a:solidFill>
            <a:schemeClr val="bg1">
              <a:lumMod val="9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4.7682775305560574E-2"/>
          <c:y val="0.90694348532308378"/>
          <c:w val="0.9"/>
          <c:h val="5.84484262232470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71080-95C3-4AAD-94DE-6574FBAAC1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7052C5-BD66-40AF-96AF-6ED207BF3D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BA90E-D427-4516-8FFE-B48963DB1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1F99F-C0C6-413C-9206-4C62D260A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DAB23-A269-4CC8-9911-A42FB1713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65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4C72F0-F735-459E-B14C-637D762063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EEBC90-BF0F-45D3-BD13-1F478108A78D}"/>
              </a:ext>
            </a:extLst>
          </p:cNvPr>
          <p:cNvSpPr/>
          <p:nvPr userDrawn="1"/>
        </p:nvSpPr>
        <p:spPr>
          <a:xfrm>
            <a:off x="1761803" y="3306926"/>
            <a:ext cx="2769254" cy="3551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913112-A298-4ED0-B8CC-CDD7423FC41F}"/>
              </a:ext>
            </a:extLst>
          </p:cNvPr>
          <p:cNvSpPr/>
          <p:nvPr userDrawn="1"/>
        </p:nvSpPr>
        <p:spPr>
          <a:xfrm>
            <a:off x="939626" y="201445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45D23A-12B7-46E4-8C24-D3DCF4A5B76C}"/>
              </a:ext>
            </a:extLst>
          </p:cNvPr>
          <p:cNvSpPr/>
          <p:nvPr userDrawn="1"/>
        </p:nvSpPr>
        <p:spPr>
          <a:xfrm>
            <a:off x="3849690" y="2800578"/>
            <a:ext cx="2045751" cy="2919663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68FDA1-11E2-4E30-82D0-7E12995C39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4" t="45075" r="49122" b="12381"/>
          <a:stretch>
            <a:fillRect/>
          </a:stretch>
        </p:blipFill>
        <p:spPr>
          <a:xfrm>
            <a:off x="4166438" y="3091255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8FAABD-6DE9-4897-9F3D-4025ADFA40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5" t="33612" r="72990" b="23843"/>
          <a:stretch>
            <a:fillRect/>
          </a:stretch>
        </p:blipFill>
        <p:spPr>
          <a:xfrm>
            <a:off x="1256374" y="230513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108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C6D162-F0CF-4F71-8E61-79833FB29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DDCAD8-1A6C-40E1-896E-BA9C7F28A591}"/>
              </a:ext>
            </a:extLst>
          </p:cNvPr>
          <p:cNvSpPr/>
          <p:nvPr userDrawn="1"/>
        </p:nvSpPr>
        <p:spPr>
          <a:xfrm>
            <a:off x="3335851" y="1556"/>
            <a:ext cx="1950903" cy="2881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D4E14F-9487-4905-8D38-BCB5F826D751}"/>
              </a:ext>
            </a:extLst>
          </p:cNvPr>
          <p:cNvSpPr/>
          <p:nvPr userDrawn="1"/>
        </p:nvSpPr>
        <p:spPr>
          <a:xfrm rot="16200000">
            <a:off x="3085077" y="1359300"/>
            <a:ext cx="2149160" cy="306724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0F8D32-7429-4A4E-9F1F-AE618C1D1A74}"/>
              </a:ext>
            </a:extLst>
          </p:cNvPr>
          <p:cNvSpPr/>
          <p:nvPr userDrawn="1"/>
        </p:nvSpPr>
        <p:spPr>
          <a:xfrm>
            <a:off x="7156392" y="0"/>
            <a:ext cx="1950903" cy="28813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20854B-CE4D-493D-BEA1-C74CC9140CBC}"/>
              </a:ext>
            </a:extLst>
          </p:cNvPr>
          <p:cNvSpPr/>
          <p:nvPr userDrawn="1"/>
        </p:nvSpPr>
        <p:spPr>
          <a:xfrm rot="16200000">
            <a:off x="6905618" y="1357744"/>
            <a:ext cx="2149160" cy="3067247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3D7E023-C988-45B3-8ED5-3DDCE0A355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7" t="21662" r="50816" b="47023"/>
          <a:stretch>
            <a:fillRect/>
          </a:stretch>
        </p:blipFill>
        <p:spPr>
          <a:xfrm>
            <a:off x="2939134" y="1485586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66CAF7D-E488-4652-8DBF-AC3D105A3E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44" t="21639" r="19479" b="47045"/>
          <a:stretch>
            <a:fillRect/>
          </a:stretch>
        </p:blipFill>
        <p:spPr>
          <a:xfrm>
            <a:off x="6759675" y="1484030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56894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0231FA-76BD-4E97-AE4A-03A60AC6CA2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5248C2-0026-4DC9-BA79-C0E10013BCC0}"/>
              </a:ext>
            </a:extLst>
          </p:cNvPr>
          <p:cNvSpPr/>
          <p:nvPr userDrawn="1"/>
        </p:nvSpPr>
        <p:spPr>
          <a:xfrm>
            <a:off x="6907078" y="-7316"/>
            <a:ext cx="1522452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A2F261-1EB0-45D1-9B82-C8CAB06C0DF8}"/>
              </a:ext>
            </a:extLst>
          </p:cNvPr>
          <p:cNvSpPr/>
          <p:nvPr userDrawn="1"/>
        </p:nvSpPr>
        <p:spPr>
          <a:xfrm>
            <a:off x="8732305" y="1683259"/>
            <a:ext cx="1522452" cy="51747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C2C065-337F-4F71-BD32-968255E6E3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32" t="34440" r="8667" b="20970"/>
          <a:stretch>
            <a:fillRect/>
          </a:stretch>
        </p:blipFill>
        <p:spPr>
          <a:xfrm>
            <a:off x="6758228" y="2361881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61868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D0EA775-A47A-4F50-9ADF-4B46584258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722D0-09B3-4684-A895-04CEE40D2927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41933E9-8AFF-4C52-A689-01727F1E7033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FE093B-48A4-4FF1-9A72-1F5811CEC1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8" t="14281" r="70624" b="50939"/>
          <a:stretch>
            <a:fillRect/>
          </a:stretch>
        </p:blipFill>
        <p:spPr>
          <a:xfrm>
            <a:off x="1915157" y="979372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3E0955B-12ED-4459-9E37-7259F93517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7" t="55333" r="56945" b="9888"/>
          <a:stretch>
            <a:fillRect/>
          </a:stretch>
        </p:blipFill>
        <p:spPr>
          <a:xfrm>
            <a:off x="3582914" y="3794709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19137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DBD5B51-A8AB-4949-8B87-AA44FA2D5F4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3A2574-9C26-4878-B819-4CE7EC7427E0}"/>
              </a:ext>
            </a:extLst>
          </p:cNvPr>
          <p:cNvSpPr/>
          <p:nvPr userDrawn="1"/>
        </p:nvSpPr>
        <p:spPr>
          <a:xfrm>
            <a:off x="8552762" y="1561598"/>
            <a:ext cx="1000214" cy="344526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5241F5-8B00-4F8D-9EF1-1629234D4087}"/>
              </a:ext>
            </a:extLst>
          </p:cNvPr>
          <p:cNvSpPr/>
          <p:nvPr userDrawn="1"/>
        </p:nvSpPr>
        <p:spPr>
          <a:xfrm>
            <a:off x="7254785" y="1561598"/>
            <a:ext cx="1000214" cy="344526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64B-2A2D-43E9-AECF-B0952F17BF21}"/>
              </a:ext>
            </a:extLst>
          </p:cNvPr>
          <p:cNvSpPr/>
          <p:nvPr userDrawn="1"/>
        </p:nvSpPr>
        <p:spPr>
          <a:xfrm>
            <a:off x="9964983" y="1561598"/>
            <a:ext cx="1000214" cy="3445268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924112D-1AB7-4E95-BEBD-3E3CD983B8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75" t="27772" r="31058" b="22025"/>
          <a:stretch>
            <a:fillRect/>
          </a:stretch>
        </p:blipFill>
        <p:spPr>
          <a:xfrm>
            <a:off x="7409651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987E-40B7-48E3-AF83-2EC9CC5AD9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1" t="27772" r="20412" b="22025"/>
          <a:stretch>
            <a:fillRect/>
          </a:stretch>
        </p:blipFill>
        <p:spPr>
          <a:xfrm>
            <a:off x="8707628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04BF682-7506-4CD8-929C-E8CA416620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04" t="27772" r="8829" b="22025"/>
          <a:stretch>
            <a:fillRect/>
          </a:stretch>
        </p:blipFill>
        <p:spPr>
          <a:xfrm>
            <a:off x="10119849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37959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ED9A16-0461-45AC-A1BC-D13F1219655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9ADEB1-59A1-478B-A8FA-BDCBCA7A6F10}"/>
              </a:ext>
            </a:extLst>
          </p:cNvPr>
          <p:cNvSpPr/>
          <p:nvPr userDrawn="1"/>
        </p:nvSpPr>
        <p:spPr>
          <a:xfrm>
            <a:off x="2447604" y="0"/>
            <a:ext cx="276925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05F98D-7144-4F8D-98A0-F3408C08B14F}"/>
              </a:ext>
            </a:extLst>
          </p:cNvPr>
          <p:cNvSpPr/>
          <p:nvPr userDrawn="1"/>
        </p:nvSpPr>
        <p:spPr>
          <a:xfrm rot="16200000">
            <a:off x="2447819" y="412947"/>
            <a:ext cx="2485228" cy="354687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7B215D-1CCC-4A62-BED8-30903DED0620}"/>
              </a:ext>
            </a:extLst>
          </p:cNvPr>
          <p:cNvSpPr/>
          <p:nvPr userDrawn="1"/>
        </p:nvSpPr>
        <p:spPr>
          <a:xfrm rot="16200000">
            <a:off x="2546466" y="3421748"/>
            <a:ext cx="2485228" cy="354687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32D2C0-C603-47FE-836D-368883A65F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3" t="8151" r="52308" b="55637"/>
          <a:stretch>
            <a:fillRect/>
          </a:stretch>
        </p:blipFill>
        <p:spPr>
          <a:xfrm>
            <a:off x="2279056" y="558980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BC5889-8BF7-450F-BDE3-305823CC17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2" t="52024" r="51499" b="11764"/>
          <a:stretch>
            <a:fillRect/>
          </a:stretch>
        </p:blipFill>
        <p:spPr>
          <a:xfrm>
            <a:off x="2377703" y="3567781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59099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6E23521-3517-4D39-93BF-2576FCABE9D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9AE420-6A02-48EF-90AC-8768B587A070}"/>
              </a:ext>
            </a:extLst>
          </p:cNvPr>
          <p:cNvSpPr/>
          <p:nvPr userDrawn="1"/>
        </p:nvSpPr>
        <p:spPr>
          <a:xfrm>
            <a:off x="8438012" y="455520"/>
            <a:ext cx="3027316" cy="57606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F626B16-4F02-4F3C-B585-DD9DB98507B8}"/>
              </a:ext>
            </a:extLst>
          </p:cNvPr>
          <p:cNvSpPr/>
          <p:nvPr userDrawn="1"/>
        </p:nvSpPr>
        <p:spPr>
          <a:xfrm>
            <a:off x="6766039" y="1464990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33DEF3-EA1F-4C45-97AB-CE46B73D97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24" t="17835" r="16437" b="17177"/>
          <a:stretch>
            <a:fillRect/>
          </a:stretch>
        </p:blipFill>
        <p:spPr>
          <a:xfrm>
            <a:off x="7074300" y="1223149"/>
            <a:ext cx="3113689" cy="4456848"/>
          </a:xfrm>
          <a:custGeom>
            <a:avLst/>
            <a:gdLst>
              <a:gd name="connsiteX0" fmla="*/ 0 w 3113689"/>
              <a:gd name="connsiteY0" fmla="*/ 0 h 4456848"/>
              <a:gd name="connsiteX1" fmla="*/ 3113689 w 3113689"/>
              <a:gd name="connsiteY1" fmla="*/ 0 h 4456848"/>
              <a:gd name="connsiteX2" fmla="*/ 3113689 w 3113689"/>
              <a:gd name="connsiteY2" fmla="*/ 4456848 h 4456848"/>
              <a:gd name="connsiteX3" fmla="*/ 0 w 3113689"/>
              <a:gd name="connsiteY3" fmla="*/ 4456848 h 445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689" h="4456848">
                <a:moveTo>
                  <a:pt x="0" y="0"/>
                </a:moveTo>
                <a:lnTo>
                  <a:pt x="3113689" y="0"/>
                </a:lnTo>
                <a:lnTo>
                  <a:pt x="3113689" y="4456848"/>
                </a:lnTo>
                <a:lnTo>
                  <a:pt x="0" y="445684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88284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04DA034-E37C-445F-BB41-30D500663CC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8346C9-BF4F-44C8-9E97-5D925304D643}"/>
              </a:ext>
            </a:extLst>
          </p:cNvPr>
          <p:cNvSpPr/>
          <p:nvPr userDrawn="1"/>
        </p:nvSpPr>
        <p:spPr>
          <a:xfrm>
            <a:off x="6097" y="928048"/>
            <a:ext cx="3027316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A2726E6-2176-4FD4-A3B7-2B741C3204C4}"/>
              </a:ext>
            </a:extLst>
          </p:cNvPr>
          <p:cNvSpPr/>
          <p:nvPr userDrawn="1"/>
        </p:nvSpPr>
        <p:spPr>
          <a:xfrm>
            <a:off x="1106913" y="1593034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E84541-DF35-40F4-B166-81785E1859D5}"/>
              </a:ext>
            </a:extLst>
          </p:cNvPr>
          <p:cNvSpPr/>
          <p:nvPr userDrawn="1"/>
        </p:nvSpPr>
        <p:spPr>
          <a:xfrm rot="16200000">
            <a:off x="2356505" y="1934933"/>
            <a:ext cx="2798082" cy="3757436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6A0679-4DB0-4247-B4FC-0066BA5E6F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0" t="28891" r="50740" b="30338"/>
          <a:stretch>
            <a:fillRect/>
          </a:stretch>
        </p:blipFill>
        <p:spPr>
          <a:xfrm>
            <a:off x="2260384" y="1981378"/>
            <a:ext cx="3745417" cy="2796055"/>
          </a:xfrm>
          <a:custGeom>
            <a:avLst/>
            <a:gdLst>
              <a:gd name="connsiteX0" fmla="*/ 0 w 3745417"/>
              <a:gd name="connsiteY0" fmla="*/ 0 h 2796055"/>
              <a:gd name="connsiteX1" fmla="*/ 3745417 w 3745417"/>
              <a:gd name="connsiteY1" fmla="*/ 0 h 2796055"/>
              <a:gd name="connsiteX2" fmla="*/ 3745417 w 3745417"/>
              <a:gd name="connsiteY2" fmla="*/ 2796055 h 2796055"/>
              <a:gd name="connsiteX3" fmla="*/ 0 w 3745417"/>
              <a:gd name="connsiteY3" fmla="*/ 2796055 h 2796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5417" h="2796055">
                <a:moveTo>
                  <a:pt x="0" y="0"/>
                </a:moveTo>
                <a:lnTo>
                  <a:pt x="3745417" y="0"/>
                </a:lnTo>
                <a:lnTo>
                  <a:pt x="3745417" y="2796055"/>
                </a:lnTo>
                <a:lnTo>
                  <a:pt x="0" y="279605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76964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124AB1B-7B53-48F3-8710-9B1CA532E88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77D3BD-4B11-41B8-A1F0-6D369401389D}"/>
              </a:ext>
            </a:extLst>
          </p:cNvPr>
          <p:cNvSpPr/>
          <p:nvPr userDrawn="1"/>
        </p:nvSpPr>
        <p:spPr>
          <a:xfrm rot="5400000">
            <a:off x="4156182" y="3057256"/>
            <a:ext cx="1360968" cy="1942352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9534B8-CB70-4436-93CA-CE30C83CA582}"/>
              </a:ext>
            </a:extLst>
          </p:cNvPr>
          <p:cNvSpPr/>
          <p:nvPr userDrawn="1"/>
        </p:nvSpPr>
        <p:spPr>
          <a:xfrm rot="5400000">
            <a:off x="1736801" y="3058242"/>
            <a:ext cx="1360968" cy="1942352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75BC78-C6F1-4637-85EC-481F1E908A85}"/>
              </a:ext>
            </a:extLst>
          </p:cNvPr>
          <p:cNvSpPr/>
          <p:nvPr userDrawn="1"/>
        </p:nvSpPr>
        <p:spPr>
          <a:xfrm rot="5400000">
            <a:off x="6574709" y="3057255"/>
            <a:ext cx="1360968" cy="1942352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CDACF0-E14A-4420-9332-01A304158A8F}"/>
              </a:ext>
            </a:extLst>
          </p:cNvPr>
          <p:cNvSpPr/>
          <p:nvPr userDrawn="1"/>
        </p:nvSpPr>
        <p:spPr>
          <a:xfrm rot="5400000">
            <a:off x="8987023" y="3074726"/>
            <a:ext cx="1360968" cy="194235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A7492A1-38D5-4B21-82D6-8F52A081CE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6" t="51920" r="73834" b="28250"/>
          <a:stretch>
            <a:fillRect/>
          </a:stretch>
        </p:blipFill>
        <p:spPr>
          <a:xfrm>
            <a:off x="1254050" y="3560642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294F9FA-350A-427B-AF86-210C6A1FB0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0" t="51905" r="53990" b="28264"/>
          <a:stretch>
            <a:fillRect/>
          </a:stretch>
        </p:blipFill>
        <p:spPr>
          <a:xfrm>
            <a:off x="3673431" y="3559656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9BF88A0-4607-4C67-967C-418CE569A8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7" t="51905" r="34153" b="28264"/>
          <a:stretch>
            <a:fillRect/>
          </a:stretch>
        </p:blipFill>
        <p:spPr>
          <a:xfrm>
            <a:off x="6091958" y="3559655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1DF3690-B9A6-41E9-BFA0-1040B59CBF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53" t="52134" r="14367" b="28036"/>
          <a:stretch>
            <a:fillRect/>
          </a:stretch>
        </p:blipFill>
        <p:spPr>
          <a:xfrm>
            <a:off x="8504272" y="3575317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01353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768736-3844-4D11-A566-583AA974F51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CFDFFB-9CA0-4465-934C-124A00EBC350}"/>
              </a:ext>
            </a:extLst>
          </p:cNvPr>
          <p:cNvSpPr/>
          <p:nvPr userDrawn="1"/>
        </p:nvSpPr>
        <p:spPr>
          <a:xfrm rot="16200000">
            <a:off x="7315930" y="1081168"/>
            <a:ext cx="3113689" cy="445684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28B8B7-6BC8-4CD1-8C3C-49CD92E112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3742" y="1666133"/>
            <a:ext cx="4223403" cy="379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0" dist="368300" sx="90000" sy="90000" algn="l" rotWithShape="0">
              <a:prstClr val="black">
                <a:alpha val="61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D71CE7-5178-44FB-8839-AAC16335E1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95" t="31008" r="13320" b="42289"/>
          <a:stretch>
            <a:fillRect/>
          </a:stretch>
        </p:blipFill>
        <p:spPr>
          <a:xfrm>
            <a:off x="7156139" y="2126533"/>
            <a:ext cx="3411940" cy="1831318"/>
          </a:xfrm>
          <a:custGeom>
            <a:avLst/>
            <a:gdLst>
              <a:gd name="connsiteX0" fmla="*/ 0 w 3411940"/>
              <a:gd name="connsiteY0" fmla="*/ 0 h 1831318"/>
              <a:gd name="connsiteX1" fmla="*/ 3411940 w 3411940"/>
              <a:gd name="connsiteY1" fmla="*/ 0 h 1831318"/>
              <a:gd name="connsiteX2" fmla="*/ 3411940 w 3411940"/>
              <a:gd name="connsiteY2" fmla="*/ 1831318 h 1831318"/>
              <a:gd name="connsiteX3" fmla="*/ 0 w 3411940"/>
              <a:gd name="connsiteY3" fmla="*/ 1831318 h 1831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1940" h="1831318">
                <a:moveTo>
                  <a:pt x="0" y="0"/>
                </a:moveTo>
                <a:lnTo>
                  <a:pt x="3411940" y="0"/>
                </a:lnTo>
                <a:lnTo>
                  <a:pt x="3411940" y="1831318"/>
                </a:lnTo>
                <a:lnTo>
                  <a:pt x="0" y="183131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7764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D7650-5D8B-461E-8BEA-9F32D06F5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07EEE-2044-487F-BD4A-97071188B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A7D13-4F15-4847-B14F-DBFD84DF0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E374C-4D95-4C68-908C-AEE75BF68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0BE8B-371B-46BB-B333-000DC0806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12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9616D2-7646-4A61-B5F0-EE8B2D8F38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B13EFD-9AED-4AC0-8C49-693604DBFE65}"/>
              </a:ext>
            </a:extLst>
          </p:cNvPr>
          <p:cNvSpPr/>
          <p:nvPr userDrawn="1"/>
        </p:nvSpPr>
        <p:spPr>
          <a:xfrm>
            <a:off x="6097" y="-28971"/>
            <a:ext cx="3208376" cy="69159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0E2E66-DF08-40B1-8B57-C19A62D483C2}"/>
              </a:ext>
            </a:extLst>
          </p:cNvPr>
          <p:cNvSpPr/>
          <p:nvPr userDrawn="1"/>
        </p:nvSpPr>
        <p:spPr>
          <a:xfrm>
            <a:off x="859431" y="1112420"/>
            <a:ext cx="4690693" cy="469069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E37F68-FAE8-449A-99C6-23DFA84F00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5301" y="625758"/>
            <a:ext cx="5703135" cy="57031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05A8B0-C9CE-4720-B406-C855075179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6" t="25473" r="63507" b="25572"/>
          <a:stretch>
            <a:fillRect/>
          </a:stretch>
        </p:blipFill>
        <p:spPr>
          <a:xfrm>
            <a:off x="1937982" y="1746913"/>
            <a:ext cx="2511188" cy="3357350"/>
          </a:xfrm>
          <a:custGeom>
            <a:avLst/>
            <a:gdLst>
              <a:gd name="connsiteX0" fmla="*/ 0 w 2511188"/>
              <a:gd name="connsiteY0" fmla="*/ 0 h 3357350"/>
              <a:gd name="connsiteX1" fmla="*/ 2511188 w 2511188"/>
              <a:gd name="connsiteY1" fmla="*/ 0 h 3357350"/>
              <a:gd name="connsiteX2" fmla="*/ 2511188 w 2511188"/>
              <a:gd name="connsiteY2" fmla="*/ 3357350 h 3357350"/>
              <a:gd name="connsiteX3" fmla="*/ 0 w 2511188"/>
              <a:gd name="connsiteY3" fmla="*/ 3357350 h 33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1188" h="3357350">
                <a:moveTo>
                  <a:pt x="0" y="0"/>
                </a:moveTo>
                <a:lnTo>
                  <a:pt x="2511188" y="0"/>
                </a:lnTo>
                <a:lnTo>
                  <a:pt x="2511188" y="3357350"/>
                </a:lnTo>
                <a:lnTo>
                  <a:pt x="0" y="3357350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3BB15D0-0BF9-42BA-92B2-B0B3F051B2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30027" y="2486931"/>
            <a:ext cx="4197665" cy="41976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2FED65-C543-47BE-A788-C8A3F935511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5" t="48146" r="51794" b="15581"/>
          <a:stretch>
            <a:fillRect/>
          </a:stretch>
        </p:blipFill>
        <p:spPr>
          <a:xfrm>
            <a:off x="3960567" y="3301863"/>
            <a:ext cx="1916709" cy="2487603"/>
          </a:xfrm>
          <a:custGeom>
            <a:avLst/>
            <a:gdLst>
              <a:gd name="connsiteX0" fmla="*/ 0 w 1916709"/>
              <a:gd name="connsiteY0" fmla="*/ 0 h 2487603"/>
              <a:gd name="connsiteX1" fmla="*/ 1916709 w 1916709"/>
              <a:gd name="connsiteY1" fmla="*/ 0 h 2487603"/>
              <a:gd name="connsiteX2" fmla="*/ 1916709 w 1916709"/>
              <a:gd name="connsiteY2" fmla="*/ 2487603 h 2487603"/>
              <a:gd name="connsiteX3" fmla="*/ 0 w 1916709"/>
              <a:gd name="connsiteY3" fmla="*/ 2487603 h 248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6709" h="2487603">
                <a:moveTo>
                  <a:pt x="0" y="0"/>
                </a:moveTo>
                <a:lnTo>
                  <a:pt x="1916709" y="0"/>
                </a:lnTo>
                <a:lnTo>
                  <a:pt x="1916709" y="2487603"/>
                </a:lnTo>
                <a:lnTo>
                  <a:pt x="0" y="248760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567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3CDD485-041A-47D1-9287-467D6DE58F8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7AA946-1EA7-43E3-A887-3D6A19FE8339}"/>
              </a:ext>
            </a:extLst>
          </p:cNvPr>
          <p:cNvSpPr/>
          <p:nvPr userDrawn="1"/>
        </p:nvSpPr>
        <p:spPr>
          <a:xfrm>
            <a:off x="6723753" y="6"/>
            <a:ext cx="3796717" cy="34289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8075C-2A43-4989-AB9D-DFCC3D815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7419" y="1440487"/>
            <a:ext cx="4795712" cy="47957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2AD41C-9EA8-4D91-9BEE-8CED9DB3C5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65" t="39151" r="10528" b="29037"/>
          <a:stretch>
            <a:fillRect/>
          </a:stretch>
        </p:blipFill>
        <p:spPr>
          <a:xfrm>
            <a:off x="7359692" y="2684996"/>
            <a:ext cx="3548754" cy="2181620"/>
          </a:xfrm>
          <a:custGeom>
            <a:avLst/>
            <a:gdLst>
              <a:gd name="connsiteX0" fmla="*/ 0 w 3548754"/>
              <a:gd name="connsiteY0" fmla="*/ 0 h 2181620"/>
              <a:gd name="connsiteX1" fmla="*/ 3548754 w 3548754"/>
              <a:gd name="connsiteY1" fmla="*/ 0 h 2181620"/>
              <a:gd name="connsiteX2" fmla="*/ 3548754 w 3548754"/>
              <a:gd name="connsiteY2" fmla="*/ 2181620 h 2181620"/>
              <a:gd name="connsiteX3" fmla="*/ 0 w 3548754"/>
              <a:gd name="connsiteY3" fmla="*/ 2181620 h 218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8754" h="2181620">
                <a:moveTo>
                  <a:pt x="0" y="0"/>
                </a:moveTo>
                <a:lnTo>
                  <a:pt x="3548754" y="0"/>
                </a:lnTo>
                <a:lnTo>
                  <a:pt x="3548754" y="2181620"/>
                </a:lnTo>
                <a:lnTo>
                  <a:pt x="0" y="2181620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08E5C39-8CF6-4081-B5AF-101549D37C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387" y="1030993"/>
            <a:ext cx="3238645" cy="32386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0286C8-FB77-491F-B8B5-E4DF3E8201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93" t="26667" r="28918" b="51244"/>
          <a:stretch>
            <a:fillRect/>
          </a:stretch>
        </p:blipFill>
        <p:spPr>
          <a:xfrm>
            <a:off x="6277970" y="1828800"/>
            <a:ext cx="2388358" cy="1514902"/>
          </a:xfrm>
          <a:custGeom>
            <a:avLst/>
            <a:gdLst>
              <a:gd name="connsiteX0" fmla="*/ 0 w 2388358"/>
              <a:gd name="connsiteY0" fmla="*/ 0 h 1514902"/>
              <a:gd name="connsiteX1" fmla="*/ 2388358 w 2388358"/>
              <a:gd name="connsiteY1" fmla="*/ 0 h 1514902"/>
              <a:gd name="connsiteX2" fmla="*/ 2388358 w 2388358"/>
              <a:gd name="connsiteY2" fmla="*/ 1514902 h 1514902"/>
              <a:gd name="connsiteX3" fmla="*/ 0 w 2388358"/>
              <a:gd name="connsiteY3" fmla="*/ 1514902 h 151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358" h="1514902">
                <a:moveTo>
                  <a:pt x="0" y="0"/>
                </a:moveTo>
                <a:lnTo>
                  <a:pt x="2388358" y="0"/>
                </a:lnTo>
                <a:lnTo>
                  <a:pt x="2388358" y="1514902"/>
                </a:lnTo>
                <a:lnTo>
                  <a:pt x="0" y="15149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71831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048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AC035F-636C-4FC3-8FEF-3AF6B7BA1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38C72-17C5-4C13-B0D0-6EEA75A6898D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7F8226-2D7F-4CF0-9A48-9E311AD97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7AD2C-1706-4BE4-94EF-AAA0F80F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2EFE-AAAB-46E0-9DA9-4649E39A6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7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86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8902648-00B5-41A3-885F-6F0E6536242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F61FFE-9702-46DD-BABE-2F651254D66C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1415B0F-F678-4362-8037-3D1895E5C430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7E69A2-642D-4166-B3D5-F022C61878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7" t="16492" r="56162" b="19683"/>
          <a:stretch>
            <a:fillRect/>
          </a:stretch>
        </p:blipFill>
        <p:spPr>
          <a:xfrm>
            <a:off x="2286799" y="1131054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07184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8082683-8CF8-4587-950B-4E9085DB4C0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EABABD-B3D3-464B-9BF8-8B9C9EF0FB0C}"/>
              </a:ext>
            </a:extLst>
          </p:cNvPr>
          <p:cNvSpPr/>
          <p:nvPr userDrawn="1"/>
        </p:nvSpPr>
        <p:spPr>
          <a:xfrm>
            <a:off x="7847683" y="0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BD952D3-AD2D-48A2-A076-DBBAD6407A66}"/>
              </a:ext>
            </a:extLst>
          </p:cNvPr>
          <p:cNvSpPr/>
          <p:nvPr userDrawn="1"/>
        </p:nvSpPr>
        <p:spPr>
          <a:xfrm>
            <a:off x="6170251" y="16936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F54885-6DBD-4245-A478-436C8B373D08}"/>
              </a:ext>
            </a:extLst>
          </p:cNvPr>
          <p:cNvSpPr/>
          <p:nvPr userDrawn="1"/>
        </p:nvSpPr>
        <p:spPr>
          <a:xfrm>
            <a:off x="7162209" y="2552310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735757-295D-4F1C-A010-A122282F16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43" t="41455" r="21952" b="16001"/>
          <a:stretch>
            <a:fillRect/>
          </a:stretch>
        </p:blipFill>
        <p:spPr>
          <a:xfrm>
            <a:off x="7478957" y="2842987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20448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6FE9512-AC3C-4DC7-94B0-D718117F2C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24567D-DCC8-48ED-9632-44C2132A2155}"/>
              </a:ext>
            </a:extLst>
          </p:cNvPr>
          <p:cNvSpPr/>
          <p:nvPr userDrawn="1"/>
        </p:nvSpPr>
        <p:spPr>
          <a:xfrm>
            <a:off x="8407021" y="3653840"/>
            <a:ext cx="3778876" cy="26521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4FE9C2-CFE3-4D30-8943-59AC8D3D6FAB}"/>
              </a:ext>
            </a:extLst>
          </p:cNvPr>
          <p:cNvSpPr/>
          <p:nvPr userDrawn="1"/>
        </p:nvSpPr>
        <p:spPr>
          <a:xfrm>
            <a:off x="6097" y="3657176"/>
            <a:ext cx="8400924" cy="26521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BF927D-F32A-4962-AE84-DF273869EF5E}"/>
              </a:ext>
            </a:extLst>
          </p:cNvPr>
          <p:cNvSpPr/>
          <p:nvPr userDrawn="1"/>
        </p:nvSpPr>
        <p:spPr>
          <a:xfrm rot="16200000">
            <a:off x="2318763" y="2655986"/>
            <a:ext cx="2550839" cy="364051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4F10F2-D723-4BAF-9518-AF0A78AE198D}"/>
              </a:ext>
            </a:extLst>
          </p:cNvPr>
          <p:cNvSpPr/>
          <p:nvPr userDrawn="1"/>
        </p:nvSpPr>
        <p:spPr>
          <a:xfrm rot="16200000">
            <a:off x="6962422" y="2580542"/>
            <a:ext cx="2550839" cy="3640517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3DBC24-EF37-49BB-A02B-FD1DD3268F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8" t="40914" r="52638" b="21918"/>
          <a:stretch>
            <a:fillRect/>
          </a:stretch>
        </p:blipFill>
        <p:spPr>
          <a:xfrm>
            <a:off x="2145544" y="2805874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D92022-4703-4972-AF63-48B509AD3C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6" t="39814" r="14550" b="23018"/>
          <a:stretch>
            <a:fillRect/>
          </a:stretch>
        </p:blipFill>
        <p:spPr>
          <a:xfrm>
            <a:off x="6789204" y="2730430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27292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C0AB21-8093-49EC-9ADE-59228E21F5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06D95AA-79AD-4FF7-B2C4-C1A925674FAF}"/>
              </a:ext>
            </a:extLst>
          </p:cNvPr>
          <p:cNvSpPr/>
          <p:nvPr userDrawn="1"/>
        </p:nvSpPr>
        <p:spPr>
          <a:xfrm>
            <a:off x="7642376" y="866640"/>
            <a:ext cx="3499038" cy="34990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B9E277-4D02-4608-87D7-1DC1F863C8BD}"/>
              </a:ext>
            </a:extLst>
          </p:cNvPr>
          <p:cNvSpPr/>
          <p:nvPr userDrawn="1"/>
        </p:nvSpPr>
        <p:spPr>
          <a:xfrm>
            <a:off x="8315531" y="195417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62E81A-9AB9-47D9-B296-8130FC11C57B}"/>
              </a:ext>
            </a:extLst>
          </p:cNvPr>
          <p:cNvSpPr/>
          <p:nvPr userDrawn="1"/>
        </p:nvSpPr>
        <p:spPr>
          <a:xfrm>
            <a:off x="5660762" y="1954176"/>
            <a:ext cx="2045751" cy="2919663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EED311-883E-47DA-B36D-A561A98B3B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28" t="32733" r="34267" b="24722"/>
          <a:stretch>
            <a:fillRect/>
          </a:stretch>
        </p:blipFill>
        <p:spPr>
          <a:xfrm>
            <a:off x="5977510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0B29B38-186D-4BE6-AB4B-DA31B42C3B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03" t="32733" r="12492" b="24722"/>
          <a:stretch>
            <a:fillRect/>
          </a:stretch>
        </p:blipFill>
        <p:spPr>
          <a:xfrm>
            <a:off x="8632279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1905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5DEBB78-573F-4EA8-BDAD-FF858F01B0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C8D6DB-5E22-48C2-9A9A-2C94A569A05B}"/>
              </a:ext>
            </a:extLst>
          </p:cNvPr>
          <p:cNvSpPr/>
          <p:nvPr userDrawn="1"/>
        </p:nvSpPr>
        <p:spPr>
          <a:xfrm>
            <a:off x="1241" y="0"/>
            <a:ext cx="5518245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3F88A-4B35-45EF-A6B6-CD0FEAFB984D}"/>
              </a:ext>
            </a:extLst>
          </p:cNvPr>
          <p:cNvSpPr/>
          <p:nvPr userDrawn="1"/>
        </p:nvSpPr>
        <p:spPr>
          <a:xfrm>
            <a:off x="-4172" y="-28971"/>
            <a:ext cx="3430137" cy="4377102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EDF4312-0CA5-473A-A42F-A141B3F735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0" t="18126" r="59988" b="18050"/>
          <a:stretch>
            <a:fillRect/>
          </a:stretch>
        </p:blipFill>
        <p:spPr>
          <a:xfrm>
            <a:off x="1820318" y="1243055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6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4039FA-1B3B-47C1-AF74-DA10AAD938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243FD1-DF78-4DD8-8DAC-CEE9DC89C75F}"/>
              </a:ext>
            </a:extLst>
          </p:cNvPr>
          <p:cNvSpPr/>
          <p:nvPr userDrawn="1"/>
        </p:nvSpPr>
        <p:spPr>
          <a:xfrm>
            <a:off x="6096000" y="0"/>
            <a:ext cx="4128966" cy="56292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8C038C-71B5-4AFA-9C51-8610C4D4B872}"/>
              </a:ext>
            </a:extLst>
          </p:cNvPr>
          <p:cNvSpPr/>
          <p:nvPr userDrawn="1"/>
        </p:nvSpPr>
        <p:spPr>
          <a:xfrm>
            <a:off x="6738793" y="11580"/>
            <a:ext cx="2787490" cy="493901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7CA0176-F5D0-4A77-88E7-95ECB20DA9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20" t="37493" r="6878" b="17918"/>
          <a:stretch>
            <a:fillRect/>
          </a:stretch>
        </p:blipFill>
        <p:spPr>
          <a:xfrm>
            <a:off x="6976309" y="2571240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0425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8D66A-31AE-448E-9B9F-C5F48D516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AA7EF-3131-446A-B457-26132769B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7F5A8-3C21-497F-BE84-A17F04A926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7731B-7E78-4F9D-8D4C-BDB676409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2A4E9-1FBD-484F-BFC2-F2603F1AFF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9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0" dirty="0">
                <a:solidFill>
                  <a:schemeClr val="accent4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CUS</a:t>
            </a:r>
            <a:r>
              <a:rPr lang="en-US" sz="9600" b="1" i="0" dirty="0">
                <a:solidFill>
                  <a:schemeClr val="accent2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TO</a:t>
            </a:r>
            <a:r>
              <a:rPr lang="en-US" sz="9600" b="1" i="0" dirty="0">
                <a:solidFill>
                  <a:schemeClr val="tx2">
                    <a:lumMod val="50000"/>
                  </a:schemeClr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MES</a:t>
            </a:r>
            <a:endParaRPr lang="en-US" sz="9600" b="1" dirty="0">
              <a:solidFill>
                <a:schemeClr val="tx2">
                  <a:lumMod val="50000"/>
                </a:schemeClr>
              </a:solidFill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707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CA16911-EC46-4C79-8193-ED81EF71BB35}"/>
              </a:ext>
            </a:extLst>
          </p:cNvPr>
          <p:cNvCxnSpPr>
            <a:cxnSpLocks/>
          </p:cNvCxnSpPr>
          <p:nvPr/>
        </p:nvCxnSpPr>
        <p:spPr>
          <a:xfrm rot="5400000" flipV="1">
            <a:off x="10677261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CF1B0F9-8E49-46C9-96EF-B6745346E9FD}"/>
              </a:ext>
            </a:extLst>
          </p:cNvPr>
          <p:cNvCxnSpPr>
            <a:cxnSpLocks/>
          </p:cNvCxnSpPr>
          <p:nvPr/>
        </p:nvCxnSpPr>
        <p:spPr>
          <a:xfrm rot="5400000">
            <a:off x="8713505" y="-501049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B8D30D5-4CA5-4DE1-9A58-89534F879240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8644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6C3243-E259-47B8-AC97-616113439903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0160" y="4961789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F8078C1-A74A-4AE9-B5CD-2309AEFC6662}"/>
              </a:ext>
            </a:extLst>
          </p:cNvPr>
          <p:cNvCxnSpPr>
            <a:cxnSpLocks/>
          </p:cNvCxnSpPr>
          <p:nvPr/>
        </p:nvCxnSpPr>
        <p:spPr>
          <a:xfrm rot="5400000" flipH="1">
            <a:off x="5008691" y="3229214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Makeup Is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For Beauty.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338030-D4F0-496C-8C49-75B39649C844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07655820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545359" y="979373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545359" y="1108801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545359" y="335994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3211731" y="336457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563849" y="3493998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9001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</a:t>
            </a:r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Picture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Items.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5CD98A1-B619-4D1D-A52B-1455D796A906}"/>
              </a:ext>
            </a:extLst>
          </p:cNvPr>
          <p:cNvCxnSpPr>
            <a:cxnSpLocks/>
          </p:cNvCxnSpPr>
          <p:nvPr/>
        </p:nvCxnSpPr>
        <p:spPr>
          <a:xfrm flipV="1">
            <a:off x="3213116" y="379471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DCD63B6-943B-44B6-86B3-84BD60F9CF6A}"/>
              </a:ext>
            </a:extLst>
          </p:cNvPr>
          <p:cNvCxnSpPr>
            <a:cxnSpLocks/>
          </p:cNvCxnSpPr>
          <p:nvPr/>
        </p:nvCxnSpPr>
        <p:spPr>
          <a:xfrm>
            <a:off x="3213116" y="3924138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8EA8832-2E2E-448C-9DB9-18C9078089B0}"/>
              </a:ext>
            </a:extLst>
          </p:cNvPr>
          <p:cNvCxnSpPr>
            <a:cxnSpLocks/>
          </p:cNvCxnSpPr>
          <p:nvPr/>
        </p:nvCxnSpPr>
        <p:spPr>
          <a:xfrm flipV="1">
            <a:off x="3213116" y="6175284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89BBB78-3CF9-4E31-9D68-E01D03049C98}"/>
              </a:ext>
            </a:extLst>
          </p:cNvPr>
          <p:cNvCxnSpPr>
            <a:cxnSpLocks/>
          </p:cNvCxnSpPr>
          <p:nvPr/>
        </p:nvCxnSpPr>
        <p:spPr>
          <a:xfrm flipV="1">
            <a:off x="4879488" y="617990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BC0E06B-70BC-4203-9E82-930B9FFB0D56}"/>
              </a:ext>
            </a:extLst>
          </p:cNvPr>
          <p:cNvCxnSpPr>
            <a:cxnSpLocks/>
          </p:cNvCxnSpPr>
          <p:nvPr/>
        </p:nvCxnSpPr>
        <p:spPr>
          <a:xfrm flipH="1">
            <a:off x="3231606" y="6309335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9CC7D43-6E38-469B-8583-1356B74DBEC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83451258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97624" y="156159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Point View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97624" y="2157706"/>
            <a:ext cx="4740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With A Woman.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314641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369208" y="4248436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791096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845663" y="4248436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293862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770317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B8E82B0-4E6C-4741-BC99-A35675BD51BC}"/>
              </a:ext>
            </a:extLst>
          </p:cNvPr>
          <p:cNvCxnSpPr/>
          <p:nvPr/>
        </p:nvCxnSpPr>
        <p:spPr>
          <a:xfrm>
            <a:off x="9552976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17BE811-A7CD-4043-BECF-87DA8A5804DF}"/>
              </a:ext>
            </a:extLst>
          </p:cNvPr>
          <p:cNvCxnSpPr/>
          <p:nvPr/>
        </p:nvCxnSpPr>
        <p:spPr>
          <a:xfrm>
            <a:off x="8552762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E4808D3-36F9-4FE8-929F-C7B385AF70FF}"/>
              </a:ext>
            </a:extLst>
          </p:cNvPr>
          <p:cNvCxnSpPr/>
          <p:nvPr/>
        </p:nvCxnSpPr>
        <p:spPr>
          <a:xfrm>
            <a:off x="8553486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96AAC15-94D3-4D6E-B21C-43537881B389}"/>
              </a:ext>
            </a:extLst>
          </p:cNvPr>
          <p:cNvCxnSpPr/>
          <p:nvPr/>
        </p:nvCxnSpPr>
        <p:spPr>
          <a:xfrm>
            <a:off x="8254999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BE1C105-2A4E-417B-A2AE-07FB894FDE1A}"/>
              </a:ext>
            </a:extLst>
          </p:cNvPr>
          <p:cNvCxnSpPr/>
          <p:nvPr/>
        </p:nvCxnSpPr>
        <p:spPr>
          <a:xfrm>
            <a:off x="7253451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35F297B-D88B-4BB9-9B44-7F3B3FDDF16B}"/>
              </a:ext>
            </a:extLst>
          </p:cNvPr>
          <p:cNvCxnSpPr/>
          <p:nvPr/>
        </p:nvCxnSpPr>
        <p:spPr>
          <a:xfrm>
            <a:off x="7253451" y="5006866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AA62223-0214-47BD-A408-4DA7E2C55AE6}"/>
              </a:ext>
            </a:extLst>
          </p:cNvPr>
          <p:cNvCxnSpPr/>
          <p:nvPr/>
        </p:nvCxnSpPr>
        <p:spPr>
          <a:xfrm>
            <a:off x="10965197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0A8889F-EA24-4180-AEFD-5D731CA5F75B}"/>
              </a:ext>
            </a:extLst>
          </p:cNvPr>
          <p:cNvCxnSpPr/>
          <p:nvPr/>
        </p:nvCxnSpPr>
        <p:spPr>
          <a:xfrm>
            <a:off x="9964983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518E47C-54A1-44AB-9E05-6BA762F86007}"/>
              </a:ext>
            </a:extLst>
          </p:cNvPr>
          <p:cNvCxnSpPr/>
          <p:nvPr/>
        </p:nvCxnSpPr>
        <p:spPr>
          <a:xfrm>
            <a:off x="9965707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A0BFC34-2859-43EE-9D2A-F57FF1E14C6D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23731369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Best Part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49B3629-4ABD-4A66-A76A-20F9313F69D5}"/>
              </a:ext>
            </a:extLst>
          </p:cNvPr>
          <p:cNvCxnSpPr/>
          <p:nvPr/>
        </p:nvCxnSpPr>
        <p:spPr>
          <a:xfrm rot="16200000">
            <a:off x="1905628" y="570345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DF7D12-DEE9-4554-AB27-99E124EE08EA}"/>
              </a:ext>
            </a:extLst>
          </p:cNvPr>
          <p:cNvCxnSpPr/>
          <p:nvPr/>
        </p:nvCxnSpPr>
        <p:spPr>
          <a:xfrm rot="16200000">
            <a:off x="1905628" y="30555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6F173A5-24E7-4170-BB0F-F3B008E12E29}"/>
              </a:ext>
            </a:extLst>
          </p:cNvPr>
          <p:cNvCxnSpPr/>
          <p:nvPr/>
        </p:nvCxnSpPr>
        <p:spPr>
          <a:xfrm rot="16200000">
            <a:off x="5441162" y="30537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9BE2AF4-599F-4260-AD92-A1473C3B3BB4}"/>
              </a:ext>
            </a:extLst>
          </p:cNvPr>
          <p:cNvCxnSpPr/>
          <p:nvPr/>
        </p:nvCxnSpPr>
        <p:spPr>
          <a:xfrm rot="16200000">
            <a:off x="2004275" y="3579146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43F702A-6EFA-42A0-9B47-85109C8024F2}"/>
              </a:ext>
            </a:extLst>
          </p:cNvPr>
          <p:cNvCxnSpPr/>
          <p:nvPr/>
        </p:nvCxnSpPr>
        <p:spPr>
          <a:xfrm rot="16200000">
            <a:off x="2004275" y="60643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B1899AA-65B6-482E-87E7-A85CD84161FA}"/>
              </a:ext>
            </a:extLst>
          </p:cNvPr>
          <p:cNvCxnSpPr/>
          <p:nvPr/>
        </p:nvCxnSpPr>
        <p:spPr>
          <a:xfrm rot="16200000">
            <a:off x="5539809" y="60625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4E271CF-CA7A-43BA-BA84-6E10FF36416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74977782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72107" y="194001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Creative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72107" y="253612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Times.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289124" y="3598953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274527" y="4649646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15FC89-593C-4A3F-871E-E9D70D86BC91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5438154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41C54CE-CEE1-4D86-965F-AACD231C379C}"/>
              </a:ext>
            </a:extLst>
          </p:cNvPr>
          <p:cNvCxnSpPr>
            <a:cxnSpLocks/>
          </p:cNvCxnSpPr>
          <p:nvPr/>
        </p:nvCxnSpPr>
        <p:spPr>
          <a:xfrm rot="10800000">
            <a:off x="10878973" y="989945"/>
            <a:ext cx="0" cy="444820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DFDF6EE-6771-437D-86F3-95C0DFAEF989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989945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1ED2D79-D174-49BE-9E04-E08C392E1672}"/>
              </a:ext>
            </a:extLst>
          </p:cNvPr>
          <p:cNvCxnSpPr>
            <a:cxnSpLocks/>
          </p:cNvCxnSpPr>
          <p:nvPr/>
        </p:nvCxnSpPr>
        <p:spPr>
          <a:xfrm rot="10800000" flipV="1">
            <a:off x="7074299" y="981307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82EEFDB-AA52-47AF-9C0F-EBAAF849D885}"/>
              </a:ext>
            </a:extLst>
          </p:cNvPr>
          <p:cNvCxnSpPr>
            <a:cxnSpLocks/>
          </p:cNvCxnSpPr>
          <p:nvPr/>
        </p:nvCxnSpPr>
        <p:spPr>
          <a:xfrm rot="10800000" flipH="1">
            <a:off x="7765284" y="981307"/>
            <a:ext cx="30791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0A6335B-BBC4-42FD-B0D3-010536AD4CB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67494615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7019938" y="3769702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57554" y="198137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Popular Can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57554" y="2577485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 Strong.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7126959" y="4889135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348434" y="4895832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1A00CB-59BF-4B93-83D5-13E633B2F912}"/>
              </a:ext>
            </a:extLst>
          </p:cNvPr>
          <p:cNvCxnSpPr/>
          <p:nvPr/>
        </p:nvCxnSpPr>
        <p:spPr>
          <a:xfrm rot="16200000">
            <a:off x="1851989" y="2006216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D2FD14C-C383-4549-877A-3DF59397CB6C}"/>
              </a:ext>
            </a:extLst>
          </p:cNvPr>
          <p:cNvCxnSpPr/>
          <p:nvPr/>
        </p:nvCxnSpPr>
        <p:spPr>
          <a:xfrm rot="16200000">
            <a:off x="1851989" y="4804298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3C80A67-99D0-4E16-ABBB-F1432B3A182D}"/>
              </a:ext>
            </a:extLst>
          </p:cNvPr>
          <p:cNvCxnSpPr/>
          <p:nvPr/>
        </p:nvCxnSpPr>
        <p:spPr>
          <a:xfrm rot="16200000">
            <a:off x="5597407" y="4802272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3170015-BE0E-4C64-9680-1AA59B52523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617147375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5400000">
            <a:off x="5603345" y="471514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5400000">
            <a:off x="5603345" y="335417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5400000">
            <a:off x="3667205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5400000">
            <a:off x="3183964" y="471612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5400000">
            <a:off x="3183964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5400000">
            <a:off x="1247824" y="3356144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8BCCC09-D2B5-446F-A0F7-B55B1C89688B}"/>
              </a:ext>
            </a:extLst>
          </p:cNvPr>
          <p:cNvCxnSpPr/>
          <p:nvPr/>
        </p:nvCxnSpPr>
        <p:spPr>
          <a:xfrm rot="5400000">
            <a:off x="8021872" y="4715140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01FF637-393C-4CE1-9E3B-58DB8AC15107}"/>
              </a:ext>
            </a:extLst>
          </p:cNvPr>
          <p:cNvCxnSpPr/>
          <p:nvPr/>
        </p:nvCxnSpPr>
        <p:spPr>
          <a:xfrm rot="5400000">
            <a:off x="8021872" y="335417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203A49F-7CF3-4BC8-ACD6-082842680C9D}"/>
              </a:ext>
            </a:extLst>
          </p:cNvPr>
          <p:cNvCxnSpPr/>
          <p:nvPr/>
        </p:nvCxnSpPr>
        <p:spPr>
          <a:xfrm rot="5400000">
            <a:off x="6085732" y="335515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D1ABCE7-196E-484B-9328-374E5E8D548E}"/>
              </a:ext>
            </a:extLst>
          </p:cNvPr>
          <p:cNvCxnSpPr/>
          <p:nvPr/>
        </p:nvCxnSpPr>
        <p:spPr>
          <a:xfrm rot="5400000">
            <a:off x="10434186" y="473261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9FCB82B-F7AD-4A88-88E8-8ED88DC0F6E3}"/>
              </a:ext>
            </a:extLst>
          </p:cNvPr>
          <p:cNvCxnSpPr/>
          <p:nvPr/>
        </p:nvCxnSpPr>
        <p:spPr>
          <a:xfrm rot="5400000">
            <a:off x="10434186" y="337164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F223474-3821-4B0C-AC9C-752CC8D08AE7}"/>
              </a:ext>
            </a:extLst>
          </p:cNvPr>
          <p:cNvCxnSpPr/>
          <p:nvPr/>
        </p:nvCxnSpPr>
        <p:spPr>
          <a:xfrm rot="5400000">
            <a:off x="8498046" y="337262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98E14FB-3BF4-4B30-9C05-3A619F0D0285}"/>
              </a:ext>
            </a:extLst>
          </p:cNvPr>
          <p:cNvSpPr/>
          <p:nvPr/>
        </p:nvSpPr>
        <p:spPr>
          <a:xfrm>
            <a:off x="3935979" y="105198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Four Galleries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E5BC35-4716-455E-9199-69624491F32B}"/>
              </a:ext>
            </a:extLst>
          </p:cNvPr>
          <p:cNvSpPr/>
          <p:nvPr/>
        </p:nvSpPr>
        <p:spPr>
          <a:xfrm>
            <a:off x="2378070" y="2149945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93520DD-28BA-493C-902D-B4CACCC63F03}"/>
              </a:ext>
            </a:extLst>
          </p:cNvPr>
          <p:cNvSpPr/>
          <p:nvPr/>
        </p:nvSpPr>
        <p:spPr>
          <a:xfrm>
            <a:off x="1619888" y="5224034"/>
            <a:ext cx="1204460" cy="37982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2FB4C94-3332-498F-BB85-79922A6A3644}"/>
              </a:ext>
            </a:extLst>
          </p:cNvPr>
          <p:cNvSpPr/>
          <p:nvPr/>
        </p:nvSpPr>
        <p:spPr>
          <a:xfrm>
            <a:off x="4039269" y="5233960"/>
            <a:ext cx="1204460" cy="3798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3861FEA9-DC87-482D-B83E-A834D3B7F3CF}"/>
              </a:ext>
            </a:extLst>
          </p:cNvPr>
          <p:cNvSpPr/>
          <p:nvPr/>
        </p:nvSpPr>
        <p:spPr>
          <a:xfrm>
            <a:off x="6458650" y="5243886"/>
            <a:ext cx="1204460" cy="37982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E5791F90-54DD-4954-BC6A-44E3132B2945}"/>
              </a:ext>
            </a:extLst>
          </p:cNvPr>
          <p:cNvSpPr/>
          <p:nvPr/>
        </p:nvSpPr>
        <p:spPr>
          <a:xfrm>
            <a:off x="8878031" y="5253812"/>
            <a:ext cx="1204460" cy="37982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118814-9255-4B6E-ABC9-BD547A0304A3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539095951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7ED534A3-1A3E-4D01-823F-12D1220D3958}"/>
              </a:ext>
            </a:extLst>
          </p:cNvPr>
          <p:cNvGrpSpPr/>
          <p:nvPr/>
        </p:nvGrpSpPr>
        <p:grpSpPr>
          <a:xfrm rot="16200000">
            <a:off x="7091360" y="1305740"/>
            <a:ext cx="3804674" cy="4698689"/>
            <a:chOff x="1625600" y="1556658"/>
            <a:chExt cx="3196723" cy="3947883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3161553-DD69-408F-AA16-AAC50B79E8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A63D5D1-0C30-46E4-AF75-97B6D4E4722A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F0D647B-6D67-45AB-9CEB-BA6313CF0E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A3EAA56-DFEC-4712-B90B-4903D724F6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C9C0794-09F5-4EAC-855D-BB801F9EAB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Mockup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Pict.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E5978D-A9EA-4E68-AD33-6B73781BD210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95057268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Edition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</p:spTree>
    <p:extLst>
      <p:ext uri="{BB962C8B-B14F-4D97-AF65-F5344CB8AC3E}">
        <p14:creationId xmlns:p14="http://schemas.microsoft.com/office/powerpoint/2010/main" val="242125544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391272" y="198680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Devices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391272" y="258290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There.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408289" y="3645741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393692" y="4696434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D75F79-6625-4B07-888E-239584C12E88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11837479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608178" y="1131055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608178" y="136857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608178" y="54996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4666154" y="55081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642110" y="5745671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Winter Look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20102425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2804078E-3D3F-4440-98E8-2DCF61673EC2}"/>
              </a:ext>
            </a:extLst>
          </p:cNvPr>
          <p:cNvSpPr/>
          <p:nvPr/>
        </p:nvSpPr>
        <p:spPr>
          <a:xfrm>
            <a:off x="1504949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542708-14D1-4BAA-9157-BAEB0A5871EF}"/>
              </a:ext>
            </a:extLst>
          </p:cNvPr>
          <p:cNvSpPr txBox="1"/>
          <p:nvPr/>
        </p:nvSpPr>
        <p:spPr>
          <a:xfrm>
            <a:off x="1767842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33C4800-1D4E-4266-A74E-1FCDEDF2708A}"/>
              </a:ext>
            </a:extLst>
          </p:cNvPr>
          <p:cNvSpPr/>
          <p:nvPr/>
        </p:nvSpPr>
        <p:spPr>
          <a:xfrm>
            <a:off x="3416876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B15E186-A106-408E-B273-1CFF7C357A6F}"/>
              </a:ext>
            </a:extLst>
          </p:cNvPr>
          <p:cNvSpPr txBox="1"/>
          <p:nvPr/>
        </p:nvSpPr>
        <p:spPr>
          <a:xfrm>
            <a:off x="3679769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3789D12-25E4-4CB6-9895-4E7E90AB84AE}"/>
              </a:ext>
            </a:extLst>
          </p:cNvPr>
          <p:cNvSpPr/>
          <p:nvPr/>
        </p:nvSpPr>
        <p:spPr>
          <a:xfrm>
            <a:off x="5328803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A78D04-2841-41F8-A581-604A70EAA072}"/>
              </a:ext>
            </a:extLst>
          </p:cNvPr>
          <p:cNvSpPr txBox="1"/>
          <p:nvPr/>
        </p:nvSpPr>
        <p:spPr>
          <a:xfrm>
            <a:off x="5591696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ABE522-514F-4A06-924C-FBE95C3EE472}"/>
              </a:ext>
            </a:extLst>
          </p:cNvPr>
          <p:cNvSpPr/>
          <p:nvPr/>
        </p:nvSpPr>
        <p:spPr>
          <a:xfrm>
            <a:off x="7240730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943155-B13D-4B54-8BB5-EECD2CC74B5B}"/>
              </a:ext>
            </a:extLst>
          </p:cNvPr>
          <p:cNvSpPr txBox="1"/>
          <p:nvPr/>
        </p:nvSpPr>
        <p:spPr>
          <a:xfrm>
            <a:off x="7503623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636EDBF-25D6-4259-94C1-B35E3943505B}"/>
              </a:ext>
            </a:extLst>
          </p:cNvPr>
          <p:cNvSpPr/>
          <p:nvPr/>
        </p:nvSpPr>
        <p:spPr>
          <a:xfrm>
            <a:off x="9152657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B250BD-8EEE-43FF-9CBE-64552FF2D016}"/>
              </a:ext>
            </a:extLst>
          </p:cNvPr>
          <p:cNvSpPr txBox="1"/>
          <p:nvPr/>
        </p:nvSpPr>
        <p:spPr>
          <a:xfrm>
            <a:off x="9415550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7F6F58DD-77C1-4646-9802-0915770F237D}"/>
              </a:ext>
            </a:extLst>
          </p:cNvPr>
          <p:cNvGraphicFramePr/>
          <p:nvPr/>
        </p:nvGraphicFramePr>
        <p:xfrm>
          <a:off x="1504949" y="1579418"/>
          <a:ext cx="9182102" cy="2556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DE246F6E-BDDE-46BE-BAA8-6F617B05F9FE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84D917-A705-4DF6-9DBF-92E2C792827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8B20BE5-DE3C-4820-B6AF-42B1A736BAAC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4C28655-042C-4E73-A6EA-DD9D7D2D829E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1AB26DE-7EDC-4459-B38C-2467D4D0AC65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B1E0960-F7ED-4380-B526-BA257FEC3EF3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CFD92AB-8DC3-4EA9-AD4B-7DD2A63B36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D211F3B-EDB0-4A22-8F13-9C036173D5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C35CC3B-03E5-49DF-BC47-95A6AA87F8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BBD883A-6AAA-471D-B121-D498BB6152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BE4B65F-304A-4C73-A323-3CF1359585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66B99E2-E2EE-4CC5-BEF9-B6BC935712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5720FE-3F9C-475C-A3FD-3450C43754CF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0A6B840-A511-48C2-8E65-E4339991327E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55EC263-6974-43BA-8B0D-1BCFD43A1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1207159-8CD2-4839-B0C0-83F3CD96A246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2D1EB028-9433-4FD1-9684-8E23628DD7B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E669BD1-3827-49E5-ABA4-BFF8FCC5CD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80782351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0998277E-80F3-4C1B-AF6E-741D80C73377}"/>
              </a:ext>
            </a:extLst>
          </p:cNvPr>
          <p:cNvGrpSpPr/>
          <p:nvPr/>
        </p:nvGrpSpPr>
        <p:grpSpPr>
          <a:xfrm>
            <a:off x="1524644" y="2161309"/>
            <a:ext cx="3736916" cy="3575004"/>
            <a:chOff x="1962622" y="3667900"/>
            <a:chExt cx="6880630" cy="531218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1E3ED68-7DA2-4EB2-A8C5-9B88010398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2622" y="8472866"/>
              <a:ext cx="1400305" cy="507216"/>
              <a:chOff x="7120345" y="2035166"/>
              <a:chExt cx="1372641" cy="238569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FD34A7C-1A18-4ADD-8079-5063A87F5CE0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4" name="Subtitle 2">
                <a:extLst>
                  <a:ext uri="{FF2B5EF4-FFF2-40B4-BE49-F238E27FC236}">
                    <a16:creationId xmlns:a16="http://schemas.microsoft.com/office/drawing/2014/main" id="{1480C058-A096-4951-BEB9-BB0E568B52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6"/>
                <a:ext cx="1228586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Twitter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98F215A-AE74-409C-8836-6A98563306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8496" y="8472866"/>
              <a:ext cx="1806605" cy="507216"/>
              <a:chOff x="7259904" y="2035166"/>
              <a:chExt cx="1429243" cy="238569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7F742C6-7D27-4783-A487-54E03138C6DB}"/>
                  </a:ext>
                </a:extLst>
              </p:cNvPr>
              <p:cNvSpPr/>
              <p:nvPr/>
            </p:nvSpPr>
            <p:spPr>
              <a:xfrm>
                <a:off x="7259904" y="2076140"/>
                <a:ext cx="241781" cy="7316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2" name="Subtitle 2">
                <a:extLst>
                  <a:ext uri="{FF2B5EF4-FFF2-40B4-BE49-F238E27FC236}">
                    <a16:creationId xmlns:a16="http://schemas.microsoft.com/office/drawing/2014/main" id="{C5411528-F359-4827-9B0B-05342BDEC8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60559" y="2035166"/>
                <a:ext cx="1228588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Facebook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8A531BE-E874-4D1F-A9E4-8AB63B64D3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3410" y="8472866"/>
              <a:ext cx="1979218" cy="507216"/>
              <a:chOff x="7154730" y="2035166"/>
              <a:chExt cx="1940117" cy="23856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0E45F21-80CD-4174-81B7-7F1A1EFAE5E4}"/>
                  </a:ext>
                </a:extLst>
              </p:cNvPr>
              <p:cNvSpPr/>
              <p:nvPr/>
            </p:nvSpPr>
            <p:spPr>
              <a:xfrm>
                <a:off x="7154730" y="2076140"/>
                <a:ext cx="241781" cy="7316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0" name="Subtitle 2">
                <a:extLst>
                  <a:ext uri="{FF2B5EF4-FFF2-40B4-BE49-F238E27FC236}">
                    <a16:creationId xmlns:a16="http://schemas.microsoft.com/office/drawing/2014/main" id="{2316EC28-2A6C-41BB-ACA8-5E297FDEC9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68562" y="2035166"/>
                <a:ext cx="1726285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Instagram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3427229-481D-4A19-94E3-A29C586A52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69826" y="8472873"/>
              <a:ext cx="1773426" cy="495827"/>
              <a:chOff x="7120345" y="2035167"/>
              <a:chExt cx="1738391" cy="233212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A3E20EAF-A188-41A3-A0FC-3B553D32FA93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4" name="Subtitle 2">
                <a:extLst>
                  <a:ext uri="{FF2B5EF4-FFF2-40B4-BE49-F238E27FC236}">
                    <a16:creationId xmlns:a16="http://schemas.microsoft.com/office/drawing/2014/main" id="{4D68C864-09EA-46F5-BE50-149FF219B7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7"/>
                <a:ext cx="1594336" cy="23321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 Youtube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8AD754-3D57-420B-8CA7-A1B1602443F1}"/>
                </a:ext>
              </a:extLst>
            </p:cNvPr>
            <p:cNvGrpSpPr/>
            <p:nvPr/>
          </p:nvGrpSpPr>
          <p:grpSpPr>
            <a:xfrm>
              <a:off x="2091988" y="3667900"/>
              <a:ext cx="6243383" cy="4409547"/>
              <a:chOff x="2636731" y="3858404"/>
              <a:chExt cx="8441561" cy="5962066"/>
            </a:xfrm>
          </p:grpSpPr>
          <p:sp>
            <p:nvSpPr>
              <p:cNvPr id="19" name="Freeform 126">
                <a:extLst>
                  <a:ext uri="{FF2B5EF4-FFF2-40B4-BE49-F238E27FC236}">
                    <a16:creationId xmlns:a16="http://schemas.microsoft.com/office/drawing/2014/main" id="{D2D57D46-8A66-4289-A475-4744B89D7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731" y="3858404"/>
                <a:ext cx="8441561" cy="5962066"/>
              </a:xfrm>
              <a:custGeom>
                <a:avLst/>
                <a:gdLst>
                  <a:gd name="T0" fmla="*/ 4510 w 4511"/>
                  <a:gd name="T1" fmla="*/ 3113 h 3190"/>
                  <a:gd name="T2" fmla="*/ 4374 w 4511"/>
                  <a:gd name="T3" fmla="*/ 3032 h 3190"/>
                  <a:gd name="T4" fmla="*/ 4374 w 4511"/>
                  <a:gd name="T5" fmla="*/ 3092 h 3190"/>
                  <a:gd name="T6" fmla="*/ 98 w 4511"/>
                  <a:gd name="T7" fmla="*/ 3092 h 3190"/>
                  <a:gd name="T8" fmla="*/ 98 w 4511"/>
                  <a:gd name="T9" fmla="*/ 141 h 3190"/>
                  <a:gd name="T10" fmla="*/ 158 w 4511"/>
                  <a:gd name="T11" fmla="*/ 141 h 3190"/>
                  <a:gd name="T12" fmla="*/ 82 w 4511"/>
                  <a:gd name="T13" fmla="*/ 0 h 3190"/>
                  <a:gd name="T14" fmla="*/ 0 w 4511"/>
                  <a:gd name="T15" fmla="*/ 141 h 3190"/>
                  <a:gd name="T16" fmla="*/ 66 w 4511"/>
                  <a:gd name="T17" fmla="*/ 141 h 3190"/>
                  <a:gd name="T18" fmla="*/ 66 w 4511"/>
                  <a:gd name="T19" fmla="*/ 3124 h 3190"/>
                  <a:gd name="T20" fmla="*/ 4374 w 4511"/>
                  <a:gd name="T21" fmla="*/ 3124 h 3190"/>
                  <a:gd name="T22" fmla="*/ 4374 w 4511"/>
                  <a:gd name="T23" fmla="*/ 3189 h 3190"/>
                  <a:gd name="T24" fmla="*/ 4510 w 4511"/>
                  <a:gd name="T25" fmla="*/ 3113 h 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11" h="3190">
                    <a:moveTo>
                      <a:pt x="4510" y="3113"/>
                    </a:moveTo>
                    <a:lnTo>
                      <a:pt x="4374" y="3032"/>
                    </a:lnTo>
                    <a:lnTo>
                      <a:pt x="4374" y="3092"/>
                    </a:lnTo>
                    <a:lnTo>
                      <a:pt x="98" y="3092"/>
                    </a:lnTo>
                    <a:lnTo>
                      <a:pt x="98" y="141"/>
                    </a:lnTo>
                    <a:lnTo>
                      <a:pt x="158" y="141"/>
                    </a:lnTo>
                    <a:lnTo>
                      <a:pt x="82" y="0"/>
                    </a:lnTo>
                    <a:lnTo>
                      <a:pt x="0" y="141"/>
                    </a:lnTo>
                    <a:lnTo>
                      <a:pt x="66" y="141"/>
                    </a:lnTo>
                    <a:lnTo>
                      <a:pt x="66" y="3124"/>
                    </a:lnTo>
                    <a:lnTo>
                      <a:pt x="4374" y="3124"/>
                    </a:lnTo>
                    <a:lnTo>
                      <a:pt x="4374" y="3189"/>
                    </a:lnTo>
                    <a:lnTo>
                      <a:pt x="4510" y="3113"/>
                    </a:lnTo>
                  </a:path>
                </a:pathLst>
              </a:custGeom>
              <a:solidFill>
                <a:srgbClr val="0168A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0" name="Freeform 128">
                <a:extLst>
                  <a:ext uri="{FF2B5EF4-FFF2-40B4-BE49-F238E27FC236}">
                    <a16:creationId xmlns:a16="http://schemas.microsoft.com/office/drawing/2014/main" id="{369F536F-CB89-4F9F-8B50-5DFCC1388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4683037"/>
                <a:ext cx="1287277" cy="808135"/>
              </a:xfrm>
              <a:custGeom>
                <a:avLst/>
                <a:gdLst>
                  <a:gd name="T0" fmla="*/ 0 w 690"/>
                  <a:gd name="T1" fmla="*/ 0 h 430"/>
                  <a:gd name="T2" fmla="*/ 689 w 690"/>
                  <a:gd name="T3" fmla="*/ 0 h 430"/>
                  <a:gd name="T4" fmla="*/ 689 w 690"/>
                  <a:gd name="T5" fmla="*/ 429 h 430"/>
                  <a:gd name="T6" fmla="*/ 0 w 690"/>
                  <a:gd name="T7" fmla="*/ 429 h 430"/>
                  <a:gd name="T8" fmla="*/ 0 w 690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43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1" name="Freeform 133">
                <a:extLst>
                  <a:ext uri="{FF2B5EF4-FFF2-40B4-BE49-F238E27FC236}">
                    <a16:creationId xmlns:a16="http://schemas.microsoft.com/office/drawing/2014/main" id="{ABEDAD43-3111-474A-9B5A-D17CDFB5F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4823220"/>
                <a:ext cx="1295524" cy="808135"/>
              </a:xfrm>
              <a:custGeom>
                <a:avLst/>
                <a:gdLst>
                  <a:gd name="T0" fmla="*/ 0 w 691"/>
                  <a:gd name="T1" fmla="*/ 0 h 430"/>
                  <a:gd name="T2" fmla="*/ 690 w 691"/>
                  <a:gd name="T3" fmla="*/ 0 h 430"/>
                  <a:gd name="T4" fmla="*/ 690 w 691"/>
                  <a:gd name="T5" fmla="*/ 429 h 430"/>
                  <a:gd name="T6" fmla="*/ 0 w 691"/>
                  <a:gd name="T7" fmla="*/ 429 h 430"/>
                  <a:gd name="T8" fmla="*/ 0 w 691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3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2" name="Freeform 143">
                <a:extLst>
                  <a:ext uri="{FF2B5EF4-FFF2-40B4-BE49-F238E27FC236}">
                    <a16:creationId xmlns:a16="http://schemas.microsoft.com/office/drawing/2014/main" id="{834B2FDE-9FD6-483F-A1B3-8F86E24F9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4823216"/>
                <a:ext cx="1295532" cy="1911072"/>
              </a:xfrm>
              <a:custGeom>
                <a:avLst/>
                <a:gdLst>
                  <a:gd name="T0" fmla="*/ 0 w 691"/>
                  <a:gd name="T1" fmla="*/ 0 h 512"/>
                  <a:gd name="T2" fmla="*/ 690 w 691"/>
                  <a:gd name="T3" fmla="*/ 0 h 512"/>
                  <a:gd name="T4" fmla="*/ 690 w 691"/>
                  <a:gd name="T5" fmla="*/ 511 h 512"/>
                  <a:gd name="T6" fmla="*/ 0 w 691"/>
                  <a:gd name="T7" fmla="*/ 511 h 512"/>
                  <a:gd name="T8" fmla="*/ 0 w 691"/>
                  <a:gd name="T9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512">
                    <a:moveTo>
                      <a:pt x="0" y="0"/>
                    </a:moveTo>
                    <a:lnTo>
                      <a:pt x="690" y="0"/>
                    </a:lnTo>
                    <a:lnTo>
                      <a:pt x="690" y="511"/>
                    </a:lnTo>
                    <a:lnTo>
                      <a:pt x="0" y="51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4" name="Freeform 138">
                <a:extLst>
                  <a:ext uri="{FF2B5EF4-FFF2-40B4-BE49-F238E27FC236}">
                    <a16:creationId xmlns:a16="http://schemas.microsoft.com/office/drawing/2014/main" id="{9F3F9117-F45A-4F7F-9B07-1716902B0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4823220"/>
                <a:ext cx="1295524" cy="1179219"/>
              </a:xfrm>
              <a:custGeom>
                <a:avLst/>
                <a:gdLst>
                  <a:gd name="T0" fmla="*/ 0 w 691"/>
                  <a:gd name="T1" fmla="*/ 0 h 463"/>
                  <a:gd name="T2" fmla="*/ 690 w 691"/>
                  <a:gd name="T3" fmla="*/ 0 h 463"/>
                  <a:gd name="T4" fmla="*/ 690 w 691"/>
                  <a:gd name="T5" fmla="*/ 462 h 463"/>
                  <a:gd name="T6" fmla="*/ 0 w 691"/>
                  <a:gd name="T7" fmla="*/ 462 h 463"/>
                  <a:gd name="T8" fmla="*/ 0 w 691"/>
                  <a:gd name="T9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6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62"/>
                    </a:lnTo>
                    <a:lnTo>
                      <a:pt x="0" y="46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5" name="Freeform 129">
                <a:extLst>
                  <a:ext uri="{FF2B5EF4-FFF2-40B4-BE49-F238E27FC236}">
                    <a16:creationId xmlns:a16="http://schemas.microsoft.com/office/drawing/2014/main" id="{99B241A2-3966-458E-96E4-63A746A95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286101"/>
                <a:ext cx="1287277" cy="2406826"/>
              </a:xfrm>
              <a:custGeom>
                <a:avLst/>
                <a:gdLst>
                  <a:gd name="T0" fmla="*/ 0 w 690"/>
                  <a:gd name="T1" fmla="*/ 0 h 1180"/>
                  <a:gd name="T2" fmla="*/ 689 w 690"/>
                  <a:gd name="T3" fmla="*/ 0 h 1180"/>
                  <a:gd name="T4" fmla="*/ 689 w 690"/>
                  <a:gd name="T5" fmla="*/ 1179 h 1180"/>
                  <a:gd name="T6" fmla="*/ 0 w 690"/>
                  <a:gd name="T7" fmla="*/ 1179 h 1180"/>
                  <a:gd name="T8" fmla="*/ 0 w 690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118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1179"/>
                    </a:lnTo>
                    <a:lnTo>
                      <a:pt x="0" y="11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6" name="Freeform 134">
                <a:extLst>
                  <a:ext uri="{FF2B5EF4-FFF2-40B4-BE49-F238E27FC236}">
                    <a16:creationId xmlns:a16="http://schemas.microsoft.com/office/drawing/2014/main" id="{AE7729F3-27AC-4000-9C48-9C75DD456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5623111"/>
                <a:ext cx="1295524" cy="2350189"/>
              </a:xfrm>
              <a:custGeom>
                <a:avLst/>
                <a:gdLst>
                  <a:gd name="T0" fmla="*/ 0 w 691"/>
                  <a:gd name="T1" fmla="*/ 0 h 1256"/>
                  <a:gd name="T2" fmla="*/ 690 w 691"/>
                  <a:gd name="T3" fmla="*/ 0 h 1256"/>
                  <a:gd name="T4" fmla="*/ 690 w 691"/>
                  <a:gd name="T5" fmla="*/ 1255 h 1256"/>
                  <a:gd name="T6" fmla="*/ 0 w 691"/>
                  <a:gd name="T7" fmla="*/ 1255 h 1256"/>
                  <a:gd name="T8" fmla="*/ 0 w 691"/>
                  <a:gd name="T9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256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255"/>
                    </a:lnTo>
                    <a:lnTo>
                      <a:pt x="0" y="12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8" name="Freeform 139">
                <a:extLst>
                  <a:ext uri="{FF2B5EF4-FFF2-40B4-BE49-F238E27FC236}">
                    <a16:creationId xmlns:a16="http://schemas.microsoft.com/office/drawing/2014/main" id="{110D60E8-9702-410E-9AAC-9F3CEA6D1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002442"/>
                <a:ext cx="1295524" cy="1690488"/>
              </a:xfrm>
              <a:custGeom>
                <a:avLst/>
                <a:gdLst>
                  <a:gd name="T0" fmla="*/ 0 w 691"/>
                  <a:gd name="T1" fmla="*/ 0 h 903"/>
                  <a:gd name="T2" fmla="*/ 690 w 691"/>
                  <a:gd name="T3" fmla="*/ 0 h 903"/>
                  <a:gd name="T4" fmla="*/ 690 w 691"/>
                  <a:gd name="T5" fmla="*/ 902 h 903"/>
                  <a:gd name="T6" fmla="*/ 0 w 691"/>
                  <a:gd name="T7" fmla="*/ 902 h 903"/>
                  <a:gd name="T8" fmla="*/ 0 w 691"/>
                  <a:gd name="T9" fmla="*/ 0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90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902"/>
                    </a:lnTo>
                    <a:lnTo>
                      <a:pt x="0" y="90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9" name="Freeform 144">
                <a:extLst>
                  <a:ext uri="{FF2B5EF4-FFF2-40B4-BE49-F238E27FC236}">
                    <a16:creationId xmlns:a16="http://schemas.microsoft.com/office/drawing/2014/main" id="{35E781D9-2A99-4E4A-9DB4-594FF61EF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6734288"/>
                <a:ext cx="1295532" cy="1239012"/>
              </a:xfrm>
              <a:custGeom>
                <a:avLst/>
                <a:gdLst>
                  <a:gd name="T0" fmla="*/ 0 w 691"/>
                  <a:gd name="T1" fmla="*/ 0 h 1174"/>
                  <a:gd name="T2" fmla="*/ 690 w 691"/>
                  <a:gd name="T3" fmla="*/ 0 h 1174"/>
                  <a:gd name="T4" fmla="*/ 690 w 691"/>
                  <a:gd name="T5" fmla="*/ 1173 h 1174"/>
                  <a:gd name="T6" fmla="*/ 0 w 691"/>
                  <a:gd name="T7" fmla="*/ 1173 h 1174"/>
                  <a:gd name="T8" fmla="*/ 0 w 691"/>
                  <a:gd name="T9" fmla="*/ 0 h 1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174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173"/>
                    </a:lnTo>
                    <a:lnTo>
                      <a:pt x="0" y="117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0" name="Freeform 130">
                <a:extLst>
                  <a:ext uri="{FF2B5EF4-FFF2-40B4-BE49-F238E27FC236}">
                    <a16:creationId xmlns:a16="http://schemas.microsoft.com/office/drawing/2014/main" id="{7AFAB25B-110B-4C82-B138-078DF8AFD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872742"/>
                <a:ext cx="1287277" cy="3321009"/>
              </a:xfrm>
              <a:custGeom>
                <a:avLst/>
                <a:gdLst>
                  <a:gd name="T0" fmla="*/ 0 w 690"/>
                  <a:gd name="T1" fmla="*/ 0 h 805"/>
                  <a:gd name="T2" fmla="*/ 689 w 690"/>
                  <a:gd name="T3" fmla="*/ 0 h 805"/>
                  <a:gd name="T4" fmla="*/ 689 w 690"/>
                  <a:gd name="T5" fmla="*/ 804 h 805"/>
                  <a:gd name="T6" fmla="*/ 0 w 690"/>
                  <a:gd name="T7" fmla="*/ 804 h 805"/>
                  <a:gd name="T8" fmla="*/ 0 w 690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805">
                    <a:moveTo>
                      <a:pt x="0" y="0"/>
                    </a:moveTo>
                    <a:lnTo>
                      <a:pt x="689" y="0"/>
                    </a:lnTo>
                    <a:lnTo>
                      <a:pt x="689" y="804"/>
                    </a:lnTo>
                    <a:lnTo>
                      <a:pt x="0" y="80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1" name="Freeform 135">
                <a:extLst>
                  <a:ext uri="{FF2B5EF4-FFF2-40B4-BE49-F238E27FC236}">
                    <a16:creationId xmlns:a16="http://schemas.microsoft.com/office/drawing/2014/main" id="{268BF94C-49AC-4324-B9F6-C425DCE83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6422371"/>
                <a:ext cx="1295524" cy="2820857"/>
              </a:xfrm>
              <a:custGeom>
                <a:avLst/>
                <a:gdLst>
                  <a:gd name="T0" fmla="*/ 0 w 691"/>
                  <a:gd name="T1" fmla="*/ 0 h 681"/>
                  <a:gd name="T2" fmla="*/ 690 w 691"/>
                  <a:gd name="T3" fmla="*/ 0 h 681"/>
                  <a:gd name="T4" fmla="*/ 690 w 691"/>
                  <a:gd name="T5" fmla="*/ 680 h 681"/>
                  <a:gd name="T6" fmla="*/ 0 w 691"/>
                  <a:gd name="T7" fmla="*/ 680 h 681"/>
                  <a:gd name="T8" fmla="*/ 0 w 691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80"/>
                    </a:lnTo>
                    <a:lnTo>
                      <a:pt x="0" y="6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2" name="Freeform 140">
                <a:extLst>
                  <a:ext uri="{FF2B5EF4-FFF2-40B4-BE49-F238E27FC236}">
                    <a16:creationId xmlns:a16="http://schemas.microsoft.com/office/drawing/2014/main" id="{020A3C0E-4562-4FD7-BE46-0F4FF7518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970031"/>
                <a:ext cx="1295524" cy="1984580"/>
              </a:xfrm>
              <a:custGeom>
                <a:avLst/>
                <a:gdLst>
                  <a:gd name="T0" fmla="*/ 0 w 691"/>
                  <a:gd name="T1" fmla="*/ 0 h 680"/>
                  <a:gd name="T2" fmla="*/ 690 w 691"/>
                  <a:gd name="T3" fmla="*/ 0 h 680"/>
                  <a:gd name="T4" fmla="*/ 690 w 691"/>
                  <a:gd name="T5" fmla="*/ 679 h 680"/>
                  <a:gd name="T6" fmla="*/ 0 w 691"/>
                  <a:gd name="T7" fmla="*/ 679 h 680"/>
                  <a:gd name="T8" fmla="*/ 0 w 691"/>
                  <a:gd name="T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79"/>
                    </a:lnTo>
                    <a:lnTo>
                      <a:pt x="0" y="6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4" name="Freeform 145">
                <a:extLst>
                  <a:ext uri="{FF2B5EF4-FFF2-40B4-BE49-F238E27FC236}">
                    <a16:creationId xmlns:a16="http://schemas.microsoft.com/office/drawing/2014/main" id="{6C410050-0958-46CF-8669-277083E34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7447242"/>
                <a:ext cx="1295532" cy="1177520"/>
              </a:xfrm>
              <a:custGeom>
                <a:avLst/>
                <a:gdLst>
                  <a:gd name="T0" fmla="*/ 0 w 691"/>
                  <a:gd name="T1" fmla="*/ 0 h 349"/>
                  <a:gd name="T2" fmla="*/ 690 w 691"/>
                  <a:gd name="T3" fmla="*/ 0 h 349"/>
                  <a:gd name="T4" fmla="*/ 690 w 691"/>
                  <a:gd name="T5" fmla="*/ 348 h 349"/>
                  <a:gd name="T6" fmla="*/ 0 w 691"/>
                  <a:gd name="T7" fmla="*/ 348 h 349"/>
                  <a:gd name="T8" fmla="*/ 0 w 691"/>
                  <a:gd name="T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49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48"/>
                    </a:lnTo>
                    <a:lnTo>
                      <a:pt x="0" y="3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7" name="Freeform 131">
                <a:extLst>
                  <a:ext uri="{FF2B5EF4-FFF2-40B4-BE49-F238E27FC236}">
                    <a16:creationId xmlns:a16="http://schemas.microsoft.com/office/drawing/2014/main" id="{D9144438-736A-4509-8C73-7CE8AA387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869887" y="7175177"/>
                <a:ext cx="1287277" cy="2018575"/>
              </a:xfrm>
              <a:custGeom>
                <a:avLst/>
                <a:gdLst>
                  <a:gd name="T0" fmla="*/ 0 w 690"/>
                  <a:gd name="T1" fmla="*/ 0 h 56"/>
                  <a:gd name="T2" fmla="*/ 689 w 690"/>
                  <a:gd name="T3" fmla="*/ 0 h 56"/>
                  <a:gd name="T4" fmla="*/ 689 w 690"/>
                  <a:gd name="T5" fmla="*/ 55 h 56"/>
                  <a:gd name="T6" fmla="*/ 0 w 690"/>
                  <a:gd name="T7" fmla="*/ 55 h 56"/>
                  <a:gd name="T8" fmla="*/ 0 w 690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56">
                    <a:moveTo>
                      <a:pt x="0" y="0"/>
                    </a:moveTo>
                    <a:lnTo>
                      <a:pt x="689" y="0"/>
                    </a:lnTo>
                    <a:lnTo>
                      <a:pt x="689" y="55"/>
                    </a:lnTo>
                    <a:lnTo>
                      <a:pt x="0" y="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8" name="Freeform 136">
                <a:extLst>
                  <a:ext uri="{FF2B5EF4-FFF2-40B4-BE49-F238E27FC236}">
                    <a16:creationId xmlns:a16="http://schemas.microsoft.com/office/drawing/2014/main" id="{4A1A8644-0D9D-46C9-A6B3-B4DFB9A6C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644027" y="7973301"/>
                <a:ext cx="1295524" cy="1269932"/>
              </a:xfrm>
              <a:custGeom>
                <a:avLst/>
                <a:gdLst>
                  <a:gd name="T0" fmla="*/ 0 w 691"/>
                  <a:gd name="T1" fmla="*/ 0 h 28"/>
                  <a:gd name="T2" fmla="*/ 690 w 691"/>
                  <a:gd name="T3" fmla="*/ 0 h 28"/>
                  <a:gd name="T4" fmla="*/ 690 w 691"/>
                  <a:gd name="T5" fmla="*/ 27 h 28"/>
                  <a:gd name="T6" fmla="*/ 0 w 691"/>
                  <a:gd name="T7" fmla="*/ 27 h 28"/>
                  <a:gd name="T8" fmla="*/ 0 w 69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28">
                    <a:moveTo>
                      <a:pt x="0" y="0"/>
                    </a:moveTo>
                    <a:lnTo>
                      <a:pt x="690" y="0"/>
                    </a:lnTo>
                    <a:lnTo>
                      <a:pt x="690" y="27"/>
                    </a:ln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9" name="Freeform 141">
                <a:extLst>
                  <a:ext uri="{FF2B5EF4-FFF2-40B4-BE49-F238E27FC236}">
                    <a16:creationId xmlns:a16="http://schemas.microsoft.com/office/drawing/2014/main" id="{7FF11128-AD3D-4E2E-99B6-D545FBC72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8491856"/>
                <a:ext cx="1295524" cy="800853"/>
              </a:xfrm>
              <a:custGeom>
                <a:avLst/>
                <a:gdLst>
                  <a:gd name="T0" fmla="*/ 0 w 691"/>
                  <a:gd name="T1" fmla="*/ 0 h 181"/>
                  <a:gd name="T2" fmla="*/ 690 w 691"/>
                  <a:gd name="T3" fmla="*/ 0 h 181"/>
                  <a:gd name="T4" fmla="*/ 690 w 691"/>
                  <a:gd name="T5" fmla="*/ 180 h 181"/>
                  <a:gd name="T6" fmla="*/ 0 w 691"/>
                  <a:gd name="T7" fmla="*/ 180 h 181"/>
                  <a:gd name="T8" fmla="*/ 0 w 69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80"/>
                    </a:lnTo>
                    <a:lnTo>
                      <a:pt x="0" y="1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0" name="Freeform 146">
                <a:extLst>
                  <a:ext uri="{FF2B5EF4-FFF2-40B4-BE49-F238E27FC236}">
                    <a16:creationId xmlns:a16="http://schemas.microsoft.com/office/drawing/2014/main" id="{E71EE543-F880-4366-8E95-50A9F9634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8624761"/>
                <a:ext cx="1295532" cy="676195"/>
              </a:xfrm>
              <a:custGeom>
                <a:avLst/>
                <a:gdLst>
                  <a:gd name="T0" fmla="*/ 0 w 691"/>
                  <a:gd name="T1" fmla="*/ 0 h 360"/>
                  <a:gd name="T2" fmla="*/ 690 w 691"/>
                  <a:gd name="T3" fmla="*/ 0 h 360"/>
                  <a:gd name="T4" fmla="*/ 690 w 691"/>
                  <a:gd name="T5" fmla="*/ 359 h 360"/>
                  <a:gd name="T6" fmla="*/ 0 w 691"/>
                  <a:gd name="T7" fmla="*/ 359 h 360"/>
                  <a:gd name="T8" fmla="*/ 0 w 691"/>
                  <a:gd name="T9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6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59"/>
                    </a:lnTo>
                    <a:lnTo>
                      <a:pt x="0" y="35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</p:grp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28F7509B-EBA5-4068-BF1C-232987450B3F}"/>
              </a:ext>
            </a:extLst>
          </p:cNvPr>
          <p:cNvSpPr/>
          <p:nvPr/>
        </p:nvSpPr>
        <p:spPr>
          <a:xfrm>
            <a:off x="5761023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91EBB63-EDEB-4003-9FF1-7C71A4EE7C3B}"/>
              </a:ext>
            </a:extLst>
          </p:cNvPr>
          <p:cNvSpPr txBox="1"/>
          <p:nvPr/>
        </p:nvSpPr>
        <p:spPr>
          <a:xfrm>
            <a:off x="5761022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60C3059-AF06-45FD-844D-84BCF6B627B5}"/>
              </a:ext>
            </a:extLst>
          </p:cNvPr>
          <p:cNvSpPr/>
          <p:nvPr/>
        </p:nvSpPr>
        <p:spPr>
          <a:xfrm>
            <a:off x="8430330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0BD1809-34E3-4820-A8E4-D6EAFC22734D}"/>
              </a:ext>
            </a:extLst>
          </p:cNvPr>
          <p:cNvSpPr txBox="1"/>
          <p:nvPr/>
        </p:nvSpPr>
        <p:spPr>
          <a:xfrm>
            <a:off x="8430330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CFBF986-8B86-4AF5-A831-646CC5F7F16D}"/>
              </a:ext>
            </a:extLst>
          </p:cNvPr>
          <p:cNvSpPr/>
          <p:nvPr/>
        </p:nvSpPr>
        <p:spPr>
          <a:xfrm>
            <a:off x="5761022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23D0700-72BD-44F0-8045-52F792C6ADB0}"/>
              </a:ext>
            </a:extLst>
          </p:cNvPr>
          <p:cNvSpPr txBox="1"/>
          <p:nvPr/>
        </p:nvSpPr>
        <p:spPr>
          <a:xfrm>
            <a:off x="5761021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129EB24-B790-4132-A5D1-5F8B924F36F6}"/>
              </a:ext>
            </a:extLst>
          </p:cNvPr>
          <p:cNvSpPr/>
          <p:nvPr/>
        </p:nvSpPr>
        <p:spPr>
          <a:xfrm>
            <a:off x="8430329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D9FBDF4-84CE-4D01-A170-73EA723F6326}"/>
              </a:ext>
            </a:extLst>
          </p:cNvPr>
          <p:cNvSpPr txBox="1"/>
          <p:nvPr/>
        </p:nvSpPr>
        <p:spPr>
          <a:xfrm>
            <a:off x="8430329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D744019-A4A3-4F04-AA86-E63952DA1B24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56280EE-D603-4E70-8B90-1F9E60425858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6A45CA3-C4F6-4A1A-9AD4-F0AEF02D1A9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62F0C0A-6C09-4057-8EE1-FA88FF85311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455918C-4579-4B68-ADA7-5CD6C1D29A8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7FB7BA2-0575-47C9-BE40-8F3F720D5F58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E3E6EB1-1308-44C1-84C5-69E3FB3A53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BF4CA5D-7EC9-4957-A043-8EC7767888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3A21AAB-D01B-47C2-B1FC-6E39A9ECC9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8F3F4A8-C1B0-408F-BDDF-4591C35640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0C4488A-231A-4632-8F08-BCC60F8133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52545D21-A9CC-4C22-880D-F01B15EF9A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E1792E-2CE1-435D-AC8C-812BB092BF91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72CE3A8-DDAA-4C78-89FA-B54047EBB946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5EB0727-752F-4F84-B1E2-2E29C0791E03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5BD9206-6370-4B95-AACE-E2DBAD0C1522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08CE25F0-575D-4C87-98C5-0D27824DD2D4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332624B-9BA7-4947-87E8-7F119DC0FE8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72954382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71">
            <a:extLst>
              <a:ext uri="{FF2B5EF4-FFF2-40B4-BE49-F238E27FC236}">
                <a16:creationId xmlns:a16="http://schemas.microsoft.com/office/drawing/2014/main" id="{28D2B878-BB97-4BB9-80BD-FECE2992F32C}"/>
              </a:ext>
            </a:extLst>
          </p:cNvPr>
          <p:cNvSpPr/>
          <p:nvPr/>
        </p:nvSpPr>
        <p:spPr>
          <a:xfrm>
            <a:off x="1338311" y="252271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739AC168-041F-4B8A-BB02-A441E3E66A83}"/>
              </a:ext>
            </a:extLst>
          </p:cNvPr>
          <p:cNvSpPr txBox="1"/>
          <p:nvPr/>
        </p:nvSpPr>
        <p:spPr>
          <a:xfrm>
            <a:off x="1338309" y="220715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DE74CE1D-4047-4E28-AF1C-68FDC7A827FB}"/>
              </a:ext>
            </a:extLst>
          </p:cNvPr>
          <p:cNvSpPr/>
          <p:nvPr/>
        </p:nvSpPr>
        <p:spPr>
          <a:xfrm>
            <a:off x="1344571" y="3806798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62262FA-1286-4810-BFE3-3709D098446C}"/>
              </a:ext>
            </a:extLst>
          </p:cNvPr>
          <p:cNvSpPr txBox="1"/>
          <p:nvPr/>
        </p:nvSpPr>
        <p:spPr>
          <a:xfrm>
            <a:off x="1344569" y="3491245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E326960C-A780-452E-A017-2FF4A3A86831}"/>
              </a:ext>
            </a:extLst>
          </p:cNvPr>
          <p:cNvSpPr/>
          <p:nvPr/>
        </p:nvSpPr>
        <p:spPr>
          <a:xfrm>
            <a:off x="1338310" y="490820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FD1BFE3A-69D4-404C-B4D5-3C73A77AD99A}"/>
              </a:ext>
            </a:extLst>
          </p:cNvPr>
          <p:cNvSpPr txBox="1"/>
          <p:nvPr/>
        </p:nvSpPr>
        <p:spPr>
          <a:xfrm>
            <a:off x="1338308" y="459264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5370C0-21AE-4C3A-8832-B280D14C7954}"/>
              </a:ext>
            </a:extLst>
          </p:cNvPr>
          <p:cNvSpPr/>
          <p:nvPr/>
        </p:nvSpPr>
        <p:spPr>
          <a:xfrm>
            <a:off x="6276657" y="2536023"/>
            <a:ext cx="4577035" cy="140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 taken possession A wonderful serenity has taken possession of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377751-00F9-47EF-9BDC-C7680BE7F89E}"/>
              </a:ext>
            </a:extLst>
          </p:cNvPr>
          <p:cNvSpPr txBox="1"/>
          <p:nvPr/>
        </p:nvSpPr>
        <p:spPr>
          <a:xfrm>
            <a:off x="6276657" y="2123656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7B3AB00-AAF0-45EE-A032-58307158AE7C}"/>
              </a:ext>
            </a:extLst>
          </p:cNvPr>
          <p:cNvSpPr/>
          <p:nvPr/>
        </p:nvSpPr>
        <p:spPr>
          <a:xfrm>
            <a:off x="6276657" y="4406316"/>
            <a:ext cx="4577035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733ECD4-AC9E-4DD8-9C83-E54A94EA8A73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8E1DEC-D1A1-4580-8CA0-56957024BDE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D4CDF5D-1B63-456E-9F32-F5A79B8C22F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BBC262D-BE48-4E29-8567-C3EC4126CAE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F50F94F-333E-41D0-B74C-CE87B3142940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E7ABDFE-1E83-4D46-BC8D-912D6CEA97E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8677504-E584-4AB4-A2B1-709BA0390F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39EE11A-AEA3-4702-86AD-D9CFF87052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F5A9AD6-E9F9-4BD7-919D-E43F16780C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BF959D6-170E-4B3B-B7A3-3F5EEF540F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99F8E72-F3AC-423B-AE5F-ABF70975CB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79DBDAA-2946-44BD-B017-4F1082E70C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F0A706B-B01A-42DE-B43B-71482991239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E9B0DE7-0C39-40BD-96A9-535443B09E1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AB0F487-DEE8-4CCE-AA48-3EBD16426B7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7C265EA-D68F-44AB-BD26-F3FF74E962A7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CB9859B-BBCF-4B85-91B1-BADBC25F76BB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D0935C4-200E-4239-BF1D-F606475C8F6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773740185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7D1848E2-BEF8-4F76-99E6-FCAA12630A8B}"/>
              </a:ext>
            </a:extLst>
          </p:cNvPr>
          <p:cNvSpPr/>
          <p:nvPr/>
        </p:nvSpPr>
        <p:spPr>
          <a:xfrm>
            <a:off x="9098898" y="2558256"/>
            <a:ext cx="1201159" cy="120115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E1DF23-220A-4CD4-A53A-DA4982BC425F}"/>
              </a:ext>
            </a:extLst>
          </p:cNvPr>
          <p:cNvGrpSpPr/>
          <p:nvPr/>
        </p:nvGrpSpPr>
        <p:grpSpPr>
          <a:xfrm>
            <a:off x="9451301" y="2911082"/>
            <a:ext cx="496354" cy="495509"/>
            <a:chOff x="6400674" y="1731594"/>
            <a:chExt cx="488901" cy="488068"/>
          </a:xfrm>
          <a:solidFill>
            <a:schemeClr val="bg1">
              <a:lumMod val="95000"/>
            </a:schemeClr>
          </a:solidFill>
        </p:grpSpPr>
        <p:sp>
          <p:nvSpPr>
            <p:cNvPr id="13" name="AutoShape 84">
              <a:extLst>
                <a:ext uri="{FF2B5EF4-FFF2-40B4-BE49-F238E27FC236}">
                  <a16:creationId xmlns:a16="http://schemas.microsoft.com/office/drawing/2014/main" id="{E8BC9B49-8F6A-4629-8352-E7B68209E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674" y="1731594"/>
              <a:ext cx="488901" cy="4880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4" name="AutoShape 85">
              <a:extLst>
                <a:ext uri="{FF2B5EF4-FFF2-40B4-BE49-F238E27FC236}">
                  <a16:creationId xmlns:a16="http://schemas.microsoft.com/office/drawing/2014/main" id="{8F51D482-7D73-479F-9B06-6CC89F7E2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914306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5" name="AutoShape 86">
              <a:extLst>
                <a:ext uri="{FF2B5EF4-FFF2-40B4-BE49-F238E27FC236}">
                  <a16:creationId xmlns:a16="http://schemas.microsoft.com/office/drawing/2014/main" id="{48CC6627-58C0-4112-A64B-B3FB513C9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68419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6" name="AutoShape 87">
              <a:extLst>
                <a:ext uri="{FF2B5EF4-FFF2-40B4-BE49-F238E27FC236}">
                  <a16:creationId xmlns:a16="http://schemas.microsoft.com/office/drawing/2014/main" id="{9F031198-D861-4B1C-A16A-ED51E7CF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22533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7" name="AutoShape 88">
              <a:extLst>
                <a:ext uri="{FF2B5EF4-FFF2-40B4-BE49-F238E27FC236}">
                  <a16:creationId xmlns:a16="http://schemas.microsoft.com/office/drawing/2014/main" id="{4AE9B2C7-252D-4887-A7F1-7922173D4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8" name="AutoShape 89">
              <a:extLst>
                <a:ext uri="{FF2B5EF4-FFF2-40B4-BE49-F238E27FC236}">
                  <a16:creationId xmlns:a16="http://schemas.microsoft.com/office/drawing/2014/main" id="{72FF2F9E-FE62-44EB-93AE-A672E8928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9" name="AutoShape 90">
              <a:extLst>
                <a:ext uri="{FF2B5EF4-FFF2-40B4-BE49-F238E27FC236}">
                  <a16:creationId xmlns:a16="http://schemas.microsoft.com/office/drawing/2014/main" id="{795E805B-EA12-4CB1-8E7A-D1425BAD6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0" name="AutoShape 91">
              <a:extLst>
                <a:ext uri="{FF2B5EF4-FFF2-40B4-BE49-F238E27FC236}">
                  <a16:creationId xmlns:a16="http://schemas.microsoft.com/office/drawing/2014/main" id="{368620B8-427E-41B5-B5A5-C7562A040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1" name="AutoShape 92">
              <a:extLst>
                <a:ext uri="{FF2B5EF4-FFF2-40B4-BE49-F238E27FC236}">
                  <a16:creationId xmlns:a16="http://schemas.microsoft.com/office/drawing/2014/main" id="{3FB12DD5-0A60-49CF-A880-83A62AA17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2" name="AutoShape 93">
              <a:extLst>
                <a:ext uri="{FF2B5EF4-FFF2-40B4-BE49-F238E27FC236}">
                  <a16:creationId xmlns:a16="http://schemas.microsoft.com/office/drawing/2014/main" id="{ADFE2204-A2BC-4B36-97FD-8F479BF77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3" name="AutoShape 94">
              <a:extLst>
                <a:ext uri="{FF2B5EF4-FFF2-40B4-BE49-F238E27FC236}">
                  <a16:creationId xmlns:a16="http://schemas.microsoft.com/office/drawing/2014/main" id="{A4A77EA5-CFE4-4245-9D89-B6288234E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1960192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4" name="AutoShape 95">
              <a:extLst>
                <a:ext uri="{FF2B5EF4-FFF2-40B4-BE49-F238E27FC236}">
                  <a16:creationId xmlns:a16="http://schemas.microsoft.com/office/drawing/2014/main" id="{0FCE0CC6-9F1C-498A-9EDF-E91DB1907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2006081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5" name="AutoShape 96">
              <a:extLst>
                <a:ext uri="{FF2B5EF4-FFF2-40B4-BE49-F238E27FC236}">
                  <a16:creationId xmlns:a16="http://schemas.microsoft.com/office/drawing/2014/main" id="{F6BD9439-1EEA-4A32-807D-413D22B05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1792498"/>
              <a:ext cx="136825" cy="136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4DFF7CB1-F2B6-4078-A9FB-586A2C97285D}"/>
              </a:ext>
            </a:extLst>
          </p:cNvPr>
          <p:cNvSpPr/>
          <p:nvPr/>
        </p:nvSpPr>
        <p:spPr>
          <a:xfrm>
            <a:off x="1891943" y="2558256"/>
            <a:ext cx="1201159" cy="12011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80F2761-D9BF-4D15-B8F5-3DCAAA609FB9}"/>
              </a:ext>
            </a:extLst>
          </p:cNvPr>
          <p:cNvGrpSpPr/>
          <p:nvPr/>
        </p:nvGrpSpPr>
        <p:grpSpPr>
          <a:xfrm>
            <a:off x="2251914" y="2918227"/>
            <a:ext cx="481219" cy="481219"/>
            <a:chOff x="3408027" y="2713568"/>
            <a:chExt cx="488067" cy="488067"/>
          </a:xfrm>
          <a:solidFill>
            <a:schemeClr val="bg1">
              <a:lumMod val="95000"/>
            </a:schemeClr>
          </a:solidFill>
        </p:grpSpPr>
        <p:sp>
          <p:nvSpPr>
            <p:cNvPr id="28" name="AutoShape 126">
              <a:extLst>
                <a:ext uri="{FF2B5EF4-FFF2-40B4-BE49-F238E27FC236}">
                  <a16:creationId xmlns:a16="http://schemas.microsoft.com/office/drawing/2014/main" id="{25E444A3-DD38-4F4C-AF45-C9C831136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027" y="2713568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9" name="AutoShape 127">
              <a:extLst>
                <a:ext uri="{FF2B5EF4-FFF2-40B4-BE49-F238E27FC236}">
                  <a16:creationId xmlns:a16="http://schemas.microsoft.com/office/drawing/2014/main" id="{0A841FC7-3EBD-4452-A663-6A1487FB9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756" y="2789491"/>
              <a:ext cx="115133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E7900E0A-9206-4BAA-B99A-58493F99EAAF}"/>
              </a:ext>
            </a:extLst>
          </p:cNvPr>
          <p:cNvSpPr/>
          <p:nvPr/>
        </p:nvSpPr>
        <p:spPr>
          <a:xfrm>
            <a:off x="5495420" y="2558256"/>
            <a:ext cx="1201159" cy="12011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A9F0738-6200-43F2-B9D1-C0775FAE9707}"/>
              </a:ext>
            </a:extLst>
          </p:cNvPr>
          <p:cNvGrpSpPr/>
          <p:nvPr/>
        </p:nvGrpSpPr>
        <p:grpSpPr>
          <a:xfrm>
            <a:off x="5827831" y="2940634"/>
            <a:ext cx="536337" cy="436404"/>
            <a:chOff x="10306886" y="4707552"/>
            <a:chExt cx="488068" cy="397128"/>
          </a:xfrm>
          <a:solidFill>
            <a:schemeClr val="bg1">
              <a:lumMod val="95000"/>
            </a:schemeClr>
          </a:solidFill>
        </p:grpSpPr>
        <p:sp>
          <p:nvSpPr>
            <p:cNvPr id="32" name="AutoShape 5">
              <a:extLst>
                <a:ext uri="{FF2B5EF4-FFF2-40B4-BE49-F238E27FC236}">
                  <a16:creationId xmlns:a16="http://schemas.microsoft.com/office/drawing/2014/main" id="{55EE1480-F1E9-4796-B8F5-B986BCFCE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272" y="4829361"/>
              <a:ext cx="9177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33" name="AutoShape 6">
              <a:extLst>
                <a:ext uri="{FF2B5EF4-FFF2-40B4-BE49-F238E27FC236}">
                  <a16:creationId xmlns:a16="http://schemas.microsoft.com/office/drawing/2014/main" id="{E14B0A9C-BB36-438C-BB9C-B1E763771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6886" y="4707552"/>
              <a:ext cx="488068" cy="3971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73CC9B5B-21BF-4A52-AF20-B3DA27CEE87E}"/>
              </a:ext>
            </a:extLst>
          </p:cNvPr>
          <p:cNvSpPr/>
          <p:nvPr/>
        </p:nvSpPr>
        <p:spPr>
          <a:xfrm>
            <a:off x="3445504" y="2310078"/>
            <a:ext cx="1697515" cy="169751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C9576D2-4EAF-4F4B-A681-552ADA5AB7CC}"/>
              </a:ext>
            </a:extLst>
          </p:cNvPr>
          <p:cNvSpPr/>
          <p:nvPr/>
        </p:nvSpPr>
        <p:spPr>
          <a:xfrm>
            <a:off x="7048981" y="2310078"/>
            <a:ext cx="1697515" cy="16975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Strategy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4A066F-E858-4289-A33C-20A6C21994D5}"/>
              </a:ext>
            </a:extLst>
          </p:cNvPr>
          <p:cNvSpPr/>
          <p:nvPr/>
        </p:nvSpPr>
        <p:spPr>
          <a:xfrm>
            <a:off x="185108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D38D00-F16E-4773-A413-DDC9B195AB86}"/>
              </a:ext>
            </a:extLst>
          </p:cNvPr>
          <p:cNvSpPr txBox="1"/>
          <p:nvPr/>
        </p:nvSpPr>
        <p:spPr>
          <a:xfrm>
            <a:off x="1851081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8D67B9-616A-4CEB-AECC-054EEE8E13C2}"/>
              </a:ext>
            </a:extLst>
          </p:cNvPr>
          <p:cNvSpPr/>
          <p:nvPr/>
        </p:nvSpPr>
        <p:spPr>
          <a:xfrm>
            <a:off x="628609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FB7A64-610F-4FAE-9222-93E5E505A72F}"/>
              </a:ext>
            </a:extLst>
          </p:cNvPr>
          <p:cNvSpPr txBox="1"/>
          <p:nvPr/>
        </p:nvSpPr>
        <p:spPr>
          <a:xfrm>
            <a:off x="6286092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1217773-A04B-4BD1-973A-7423D524C65B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8416BAA-1BD7-4E45-BB89-830D1527540F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EDCD765-63A7-406E-933F-8EA6EB140A0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FECD5F4-F3BA-483A-B261-EF0388C1886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D5F209B-AA46-4A22-97DE-5ACAFFC43C8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DDC35B9-73F9-41F1-8FB1-70665A9A1DF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A7D2F95-BA92-4090-96B5-A4DF988AF9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41A05C9-28FF-4C40-BA69-8EA20AB468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C50330A-108A-4C1B-9201-301EF832FA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623E24-9153-45BE-83C8-0E328764DF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8BFD287-C678-43A5-BEDC-B07657D5DE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3AB3DA1-0EDE-4E9B-B5EE-27D1AEBF4D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A541BE0-1585-420A-93D7-5B8C10EC921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886D34B-C2E6-4F00-8700-37A3886173B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6215C32-15BE-46D2-8483-C072CB881617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B52E562-D132-4FC0-ABF8-95EB668623FC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826C-1F3E-424E-AAD5-30766395748E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214EE3E-01AA-4EFD-8181-474CAA94AA3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0607619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Chart 107">
            <a:extLst>
              <a:ext uri="{FF2B5EF4-FFF2-40B4-BE49-F238E27FC236}">
                <a16:creationId xmlns:a16="http://schemas.microsoft.com/office/drawing/2014/main" id="{487E1EDC-B4BF-471D-9D86-43F9AFE8F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7822416"/>
              </p:ext>
            </p:extLst>
          </p:nvPr>
        </p:nvGraphicFramePr>
        <p:xfrm>
          <a:off x="6345381" y="2161308"/>
          <a:ext cx="3987154" cy="3777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1" name="Rectangle 110">
            <a:extLst>
              <a:ext uri="{FF2B5EF4-FFF2-40B4-BE49-F238E27FC236}">
                <a16:creationId xmlns:a16="http://schemas.microsoft.com/office/drawing/2014/main" id="{CE923F69-F03C-44F5-B82B-B85E4BB77A13}"/>
              </a:ext>
            </a:extLst>
          </p:cNvPr>
          <p:cNvSpPr/>
          <p:nvPr/>
        </p:nvSpPr>
        <p:spPr>
          <a:xfrm>
            <a:off x="1711036" y="3084638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F7F44FEB-D523-4484-9B37-F61DC9B1F3C6}"/>
              </a:ext>
            </a:extLst>
          </p:cNvPr>
          <p:cNvSpPr txBox="1"/>
          <p:nvPr/>
        </p:nvSpPr>
        <p:spPr>
          <a:xfrm>
            <a:off x="1711035" y="2807639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029DA89-2BFF-43CC-812E-508D3502EF78}"/>
              </a:ext>
            </a:extLst>
          </p:cNvPr>
          <p:cNvSpPr txBox="1"/>
          <p:nvPr/>
        </p:nvSpPr>
        <p:spPr>
          <a:xfrm>
            <a:off x="1711035" y="21613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01</a:t>
            </a: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C13DA984-0C90-42FC-9881-76C8ECB094F6}"/>
              </a:ext>
            </a:extLst>
          </p:cNvPr>
          <p:cNvSpPr/>
          <p:nvPr/>
        </p:nvSpPr>
        <p:spPr>
          <a:xfrm>
            <a:off x="2478232" y="2355602"/>
            <a:ext cx="1200148" cy="2769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06D6211F-AFFA-4628-B943-0400FA557222}"/>
              </a:ext>
            </a:extLst>
          </p:cNvPr>
          <p:cNvSpPr/>
          <p:nvPr/>
        </p:nvSpPr>
        <p:spPr>
          <a:xfrm>
            <a:off x="1711036" y="4939752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E484E235-9762-4ABE-A91F-C61E8CB5776F}"/>
              </a:ext>
            </a:extLst>
          </p:cNvPr>
          <p:cNvSpPr txBox="1"/>
          <p:nvPr/>
        </p:nvSpPr>
        <p:spPr>
          <a:xfrm>
            <a:off x="1711035" y="4662753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DD104E0-4624-4141-98AA-EE4EE89C503E}"/>
              </a:ext>
            </a:extLst>
          </p:cNvPr>
          <p:cNvSpPr txBox="1"/>
          <p:nvPr/>
        </p:nvSpPr>
        <p:spPr>
          <a:xfrm>
            <a:off x="1711035" y="4016422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02</a:t>
            </a: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8F32B89D-F8FA-4AE1-85DB-074521D22C3C}"/>
              </a:ext>
            </a:extLst>
          </p:cNvPr>
          <p:cNvSpPr/>
          <p:nvPr/>
        </p:nvSpPr>
        <p:spPr>
          <a:xfrm>
            <a:off x="2478232" y="4210716"/>
            <a:ext cx="1200148" cy="27699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2BB4BBF-89F0-4700-8C1B-8A1A6E8F645C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376A01D-9F89-4762-B923-778116EB825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94CCB62-B133-4315-BAE4-DE37522A9BA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F00C9B5-9C88-4907-8B26-4E470BB3C7C3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669E889-4129-4537-95B0-FE6197AE29D8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36BBEC2-A2E2-44FF-B848-E3C1A400A74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16AE2B3-0611-42AC-AE07-95C2BA2B49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01DD00E-7433-4DA0-B515-11CADED1F0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76A04BE-180B-4B16-B1F6-4504A00E85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DBEBF57-DD1D-476D-AAB4-CCAA367764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89C5DD8-1583-4A47-8D62-637A38CE49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B4E0802-7DB8-421C-A546-6404EB0ED8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D1047E-3147-4CA4-8E04-220BB2A472F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8A46C7D-90F6-4B7E-B2B4-C203DA427BC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9D72966-17EA-49CD-8AB9-B909A84A402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DCD6C7-AD7C-472A-A94B-66E11F3D9EE4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7D3F795-6D4B-4E56-ABF0-D2707C93C84C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0E6EE0-B1A4-4629-B5CD-BFAA4478E344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2984469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AC85EE4-DC63-4228-B40D-7BDD68A9FEAD}"/>
              </a:ext>
            </a:extLst>
          </p:cNvPr>
          <p:cNvSpPr/>
          <p:nvPr/>
        </p:nvSpPr>
        <p:spPr>
          <a:xfrm rot="5400000">
            <a:off x="3390214" y="295449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73F494-5B89-4A7A-B707-D6AF0EDFD789}"/>
              </a:ext>
            </a:extLst>
          </p:cNvPr>
          <p:cNvSpPr/>
          <p:nvPr/>
        </p:nvSpPr>
        <p:spPr>
          <a:xfrm rot="5400000">
            <a:off x="3390214" y="1210515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4B6276-AF8B-43B8-A2E5-972069E1D303}"/>
              </a:ext>
            </a:extLst>
          </p:cNvPr>
          <p:cNvSpPr/>
          <p:nvPr/>
        </p:nvSpPr>
        <p:spPr>
          <a:xfrm rot="5400000">
            <a:off x="3354648" y="2125581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F9F2AE-845B-49EE-92CC-1EB46E603110}"/>
              </a:ext>
            </a:extLst>
          </p:cNvPr>
          <p:cNvSpPr/>
          <p:nvPr/>
        </p:nvSpPr>
        <p:spPr>
          <a:xfrm rot="5400000">
            <a:off x="2924017" y="860302"/>
            <a:ext cx="417535" cy="42668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C48122-C33E-4627-8119-DD4B7931230E}"/>
              </a:ext>
            </a:extLst>
          </p:cNvPr>
          <p:cNvSpPr/>
          <p:nvPr/>
        </p:nvSpPr>
        <p:spPr>
          <a:xfrm rot="5400000">
            <a:off x="2140038" y="2512545"/>
            <a:ext cx="417537" cy="27924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924080D-F616-400F-9A58-84849797F72E}"/>
              </a:ext>
            </a:extLst>
          </p:cNvPr>
          <p:cNvSpPr/>
          <p:nvPr/>
        </p:nvSpPr>
        <p:spPr>
          <a:xfrm rot="5400000">
            <a:off x="2682533" y="2865560"/>
            <a:ext cx="417538" cy="391657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0DABD75-C284-4306-974B-CC3BE6E3751E}"/>
              </a:ext>
            </a:extLst>
          </p:cNvPr>
          <p:cNvSpPr/>
          <p:nvPr/>
        </p:nvSpPr>
        <p:spPr>
          <a:xfrm>
            <a:off x="1058419" y="4682121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is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C59202E-4407-4E01-9B15-AAD9F01A4607}"/>
              </a:ext>
            </a:extLst>
          </p:cNvPr>
          <p:cNvSpPr/>
          <p:nvPr/>
        </p:nvSpPr>
        <p:spPr>
          <a:xfrm>
            <a:off x="1161620" y="3739034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EF220AC-F610-45B8-ACBD-75DAE7DA780E}"/>
              </a:ext>
            </a:extLst>
          </p:cNvPr>
          <p:cNvSpPr/>
          <p:nvPr/>
        </p:nvSpPr>
        <p:spPr>
          <a:xfrm>
            <a:off x="1093983" y="2847715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01B8BA4-A27C-4E2C-A1A5-1BBF9DBDA6C6}"/>
              </a:ext>
            </a:extLst>
          </p:cNvPr>
          <p:cNvSpPr txBox="1"/>
          <p:nvPr/>
        </p:nvSpPr>
        <p:spPr>
          <a:xfrm>
            <a:off x="5010560" y="2866163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70%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9714629-3C95-4019-BBDC-A706B9344373}"/>
              </a:ext>
            </a:extLst>
          </p:cNvPr>
          <p:cNvSpPr txBox="1"/>
          <p:nvPr/>
        </p:nvSpPr>
        <p:spPr>
          <a:xfrm>
            <a:off x="5010562" y="3753206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3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9EA6BD1-50CC-4C4B-B95A-F5E05A113345}"/>
              </a:ext>
            </a:extLst>
          </p:cNvPr>
          <p:cNvSpPr txBox="1"/>
          <p:nvPr/>
        </p:nvSpPr>
        <p:spPr>
          <a:xfrm>
            <a:off x="4974996" y="4692531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82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762D674-D42D-4FA0-A5AA-1DA4899D129E}"/>
              </a:ext>
            </a:extLst>
          </p:cNvPr>
          <p:cNvSpPr txBox="1"/>
          <p:nvPr/>
        </p:nvSpPr>
        <p:spPr>
          <a:xfrm>
            <a:off x="7150233" y="2462277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99C34A7-4648-4D26-AC2F-D42EC9160745}"/>
              </a:ext>
            </a:extLst>
          </p:cNvPr>
          <p:cNvSpPr txBox="1"/>
          <p:nvPr/>
        </p:nvSpPr>
        <p:spPr>
          <a:xfrm>
            <a:off x="7150233" y="3001829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FA9001-FD84-40E1-A556-73F83637A0CF}"/>
              </a:ext>
            </a:extLst>
          </p:cNvPr>
          <p:cNvSpPr txBox="1"/>
          <p:nvPr/>
        </p:nvSpPr>
        <p:spPr>
          <a:xfrm>
            <a:off x="7151104" y="3983958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A40FFB-B198-4906-8016-226CBCBCFBAA}"/>
              </a:ext>
            </a:extLst>
          </p:cNvPr>
          <p:cNvSpPr txBox="1"/>
          <p:nvPr/>
        </p:nvSpPr>
        <p:spPr>
          <a:xfrm>
            <a:off x="7151104" y="4523510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CCF1B98-7C56-46E2-84A8-07B767B657CA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A6F06AC-BB23-4889-944A-932CEE105AD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50D3325-900B-41FC-9C5C-9BAC3760AD00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B975D61-644D-4B63-9650-F72BCB6A5CE2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D66C12C-28CC-4EE9-889E-9948666E06FC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FE27B5B-CE77-4A02-AC4F-5791753A6F6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DFBD70B-4961-4080-AF26-4A07F4160F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EE2628F-C06A-4985-BE61-CF2629793E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77B83C9-B767-4752-8882-0EF8569224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423315B-F864-428A-87BB-AB17E30553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18833C5-BD07-4C9F-BC0E-C94F09580C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213C06-5DC9-4515-93C0-AAF1D15251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F61A01B-1322-46BE-9DE5-594E8534F1A7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77B564E-C24B-459B-B190-C78F4B23B942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642B846-E6C2-4147-A307-29EB57872889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9BFFF5D-BA8D-4B9D-A034-B10C63B8B0C0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C6593AF5-001C-4184-99CC-2ADF100606A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7226DA7-B396-4494-B538-C7625B1D5E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28108397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7">
            <a:extLst>
              <a:ext uri="{FF2B5EF4-FFF2-40B4-BE49-F238E27FC236}">
                <a16:creationId xmlns:a16="http://schemas.microsoft.com/office/drawing/2014/main" id="{0D748796-4D13-4ACB-B444-90F257BCE146}"/>
              </a:ext>
            </a:extLst>
          </p:cNvPr>
          <p:cNvSpPr>
            <a:spLocks/>
          </p:cNvSpPr>
          <p:nvPr/>
        </p:nvSpPr>
        <p:spPr bwMode="auto">
          <a:xfrm>
            <a:off x="1123750" y="2676116"/>
            <a:ext cx="955148" cy="1189016"/>
          </a:xfrm>
          <a:custGeom>
            <a:avLst/>
            <a:gdLst>
              <a:gd name="T0" fmla="*/ 865 w 882"/>
              <a:gd name="T1" fmla="*/ 531 h 1097"/>
              <a:gd name="T2" fmla="*/ 845 w 882"/>
              <a:gd name="T3" fmla="*/ 563 h 1097"/>
              <a:gd name="T4" fmla="*/ 796 w 882"/>
              <a:gd name="T5" fmla="*/ 676 h 1097"/>
              <a:gd name="T6" fmla="*/ 719 w 882"/>
              <a:gd name="T7" fmla="*/ 749 h 1097"/>
              <a:gd name="T8" fmla="*/ 696 w 882"/>
              <a:gd name="T9" fmla="*/ 886 h 1097"/>
              <a:gd name="T10" fmla="*/ 764 w 882"/>
              <a:gd name="T11" fmla="*/ 1046 h 1097"/>
              <a:gd name="T12" fmla="*/ 575 w 882"/>
              <a:gd name="T13" fmla="*/ 1097 h 1097"/>
              <a:gd name="T14" fmla="*/ 381 w 882"/>
              <a:gd name="T15" fmla="*/ 1074 h 1097"/>
              <a:gd name="T16" fmla="*/ 361 w 882"/>
              <a:gd name="T17" fmla="*/ 938 h 1097"/>
              <a:gd name="T18" fmla="*/ 284 w 882"/>
              <a:gd name="T19" fmla="*/ 877 h 1097"/>
              <a:gd name="T20" fmla="*/ 108 w 882"/>
              <a:gd name="T21" fmla="*/ 861 h 1097"/>
              <a:gd name="T22" fmla="*/ 107 w 882"/>
              <a:gd name="T23" fmla="*/ 776 h 1097"/>
              <a:gd name="T24" fmla="*/ 88 w 882"/>
              <a:gd name="T25" fmla="*/ 740 h 1097"/>
              <a:gd name="T26" fmla="*/ 101 w 882"/>
              <a:gd name="T27" fmla="*/ 709 h 1097"/>
              <a:gd name="T28" fmla="*/ 82 w 882"/>
              <a:gd name="T29" fmla="*/ 674 h 1097"/>
              <a:gd name="T30" fmla="*/ 84 w 882"/>
              <a:gd name="T31" fmla="*/ 631 h 1097"/>
              <a:gd name="T32" fmla="*/ 29 w 882"/>
              <a:gd name="T33" fmla="*/ 578 h 1097"/>
              <a:gd name="T34" fmla="*/ 70 w 882"/>
              <a:gd name="T35" fmla="*/ 531 h 1097"/>
              <a:gd name="T36" fmla="*/ 80 w 882"/>
              <a:gd name="T37" fmla="*/ 518 h 1097"/>
              <a:gd name="T38" fmla="*/ 89 w 882"/>
              <a:gd name="T39" fmla="*/ 434 h 1097"/>
              <a:gd name="T40" fmla="*/ 89 w 882"/>
              <a:gd name="T41" fmla="*/ 355 h 1097"/>
              <a:gd name="T42" fmla="*/ 137 w 882"/>
              <a:gd name="T43" fmla="*/ 245 h 1097"/>
              <a:gd name="T44" fmla="*/ 101 w 882"/>
              <a:gd name="T45" fmla="*/ 168 h 1097"/>
              <a:gd name="T46" fmla="*/ 127 w 882"/>
              <a:gd name="T47" fmla="*/ 90 h 1097"/>
              <a:gd name="T48" fmla="*/ 262 w 882"/>
              <a:gd name="T49" fmla="*/ 31 h 1097"/>
              <a:gd name="T50" fmla="*/ 326 w 882"/>
              <a:gd name="T51" fmla="*/ 26 h 1097"/>
              <a:gd name="T52" fmla="*/ 438 w 882"/>
              <a:gd name="T53" fmla="*/ 18 h 1097"/>
              <a:gd name="T54" fmla="*/ 546 w 882"/>
              <a:gd name="T55" fmla="*/ 21 h 1097"/>
              <a:gd name="T56" fmla="*/ 633 w 882"/>
              <a:gd name="T57" fmla="*/ 36 h 1097"/>
              <a:gd name="T58" fmla="*/ 702 w 882"/>
              <a:gd name="T59" fmla="*/ 46 h 1097"/>
              <a:gd name="T60" fmla="*/ 783 w 882"/>
              <a:gd name="T61" fmla="*/ 109 h 1097"/>
              <a:gd name="T62" fmla="*/ 827 w 882"/>
              <a:gd name="T63" fmla="*/ 221 h 1097"/>
              <a:gd name="T64" fmla="*/ 870 w 882"/>
              <a:gd name="T65" fmla="*/ 316 h 1097"/>
              <a:gd name="T66" fmla="*/ 866 w 882"/>
              <a:gd name="T67" fmla="*/ 434 h 1097"/>
              <a:gd name="T68" fmla="*/ 865 w 882"/>
              <a:gd name="T69" fmla="*/ 53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2" h="1097">
                <a:moveTo>
                  <a:pt x="865" y="531"/>
                </a:moveTo>
                <a:cubicBezTo>
                  <a:pt x="860" y="540"/>
                  <a:pt x="854" y="551"/>
                  <a:pt x="845" y="563"/>
                </a:cubicBezTo>
                <a:cubicBezTo>
                  <a:pt x="845" y="563"/>
                  <a:pt x="867" y="637"/>
                  <a:pt x="796" y="676"/>
                </a:cubicBezTo>
                <a:cubicBezTo>
                  <a:pt x="796" y="676"/>
                  <a:pt x="737" y="737"/>
                  <a:pt x="719" y="749"/>
                </a:cubicBezTo>
                <a:cubicBezTo>
                  <a:pt x="696" y="764"/>
                  <a:pt x="684" y="842"/>
                  <a:pt x="696" y="886"/>
                </a:cubicBezTo>
                <a:cubicBezTo>
                  <a:pt x="719" y="970"/>
                  <a:pt x="719" y="974"/>
                  <a:pt x="764" y="1046"/>
                </a:cubicBezTo>
                <a:cubicBezTo>
                  <a:pt x="764" y="1046"/>
                  <a:pt x="700" y="1097"/>
                  <a:pt x="575" y="1097"/>
                </a:cubicBezTo>
                <a:cubicBezTo>
                  <a:pt x="466" y="1097"/>
                  <a:pt x="381" y="1074"/>
                  <a:pt x="381" y="1074"/>
                </a:cubicBezTo>
                <a:cubicBezTo>
                  <a:pt x="374" y="1063"/>
                  <a:pt x="374" y="968"/>
                  <a:pt x="361" y="938"/>
                </a:cubicBezTo>
                <a:cubicBezTo>
                  <a:pt x="351" y="912"/>
                  <a:pt x="320" y="867"/>
                  <a:pt x="284" y="877"/>
                </a:cubicBezTo>
                <a:cubicBezTo>
                  <a:pt x="284" y="877"/>
                  <a:pt x="140" y="892"/>
                  <a:pt x="108" y="861"/>
                </a:cubicBezTo>
                <a:cubicBezTo>
                  <a:pt x="96" y="848"/>
                  <a:pt x="88" y="831"/>
                  <a:pt x="107" y="776"/>
                </a:cubicBezTo>
                <a:cubicBezTo>
                  <a:pt x="110" y="767"/>
                  <a:pt x="105" y="754"/>
                  <a:pt x="88" y="740"/>
                </a:cubicBezTo>
                <a:cubicBezTo>
                  <a:pt x="81" y="735"/>
                  <a:pt x="73" y="715"/>
                  <a:pt x="101" y="709"/>
                </a:cubicBezTo>
                <a:cubicBezTo>
                  <a:pt x="101" y="709"/>
                  <a:pt x="71" y="700"/>
                  <a:pt x="82" y="674"/>
                </a:cubicBezTo>
                <a:cubicBezTo>
                  <a:pt x="82" y="674"/>
                  <a:pt x="90" y="637"/>
                  <a:pt x="84" y="631"/>
                </a:cubicBezTo>
                <a:cubicBezTo>
                  <a:pt x="84" y="631"/>
                  <a:pt x="0" y="622"/>
                  <a:pt x="29" y="578"/>
                </a:cubicBezTo>
                <a:cubicBezTo>
                  <a:pt x="37" y="565"/>
                  <a:pt x="55" y="547"/>
                  <a:pt x="70" y="531"/>
                </a:cubicBezTo>
                <a:cubicBezTo>
                  <a:pt x="73" y="526"/>
                  <a:pt x="77" y="521"/>
                  <a:pt x="80" y="518"/>
                </a:cubicBezTo>
                <a:cubicBezTo>
                  <a:pt x="92" y="501"/>
                  <a:pt x="101" y="467"/>
                  <a:pt x="89" y="434"/>
                </a:cubicBezTo>
                <a:cubicBezTo>
                  <a:pt x="82" y="416"/>
                  <a:pt x="78" y="383"/>
                  <a:pt x="89" y="355"/>
                </a:cubicBezTo>
                <a:cubicBezTo>
                  <a:pt x="89" y="355"/>
                  <a:pt x="111" y="267"/>
                  <a:pt x="137" y="245"/>
                </a:cubicBezTo>
                <a:cubicBezTo>
                  <a:pt x="137" y="245"/>
                  <a:pt x="73" y="209"/>
                  <a:pt x="101" y="168"/>
                </a:cubicBezTo>
                <a:cubicBezTo>
                  <a:pt x="110" y="155"/>
                  <a:pt x="111" y="104"/>
                  <a:pt x="127" y="90"/>
                </a:cubicBezTo>
                <a:cubicBezTo>
                  <a:pt x="157" y="66"/>
                  <a:pt x="155" y="38"/>
                  <a:pt x="262" y="31"/>
                </a:cubicBezTo>
                <a:cubicBezTo>
                  <a:pt x="262" y="31"/>
                  <a:pt x="305" y="7"/>
                  <a:pt x="326" y="26"/>
                </a:cubicBezTo>
                <a:cubicBezTo>
                  <a:pt x="326" y="26"/>
                  <a:pt x="380" y="0"/>
                  <a:pt x="438" y="18"/>
                </a:cubicBezTo>
                <a:cubicBezTo>
                  <a:pt x="497" y="36"/>
                  <a:pt x="510" y="7"/>
                  <a:pt x="546" y="21"/>
                </a:cubicBezTo>
                <a:cubicBezTo>
                  <a:pt x="580" y="35"/>
                  <a:pt x="612" y="8"/>
                  <a:pt x="633" y="36"/>
                </a:cubicBezTo>
                <a:cubicBezTo>
                  <a:pt x="634" y="37"/>
                  <a:pt x="701" y="45"/>
                  <a:pt x="702" y="46"/>
                </a:cubicBezTo>
                <a:cubicBezTo>
                  <a:pt x="760" y="98"/>
                  <a:pt x="753" y="64"/>
                  <a:pt x="783" y="109"/>
                </a:cubicBezTo>
                <a:cubicBezTo>
                  <a:pt x="813" y="153"/>
                  <a:pt x="823" y="181"/>
                  <a:pt x="827" y="221"/>
                </a:cubicBezTo>
                <a:cubicBezTo>
                  <a:pt x="830" y="262"/>
                  <a:pt x="862" y="286"/>
                  <a:pt x="870" y="316"/>
                </a:cubicBezTo>
                <a:cubicBezTo>
                  <a:pt x="879" y="344"/>
                  <a:pt x="857" y="408"/>
                  <a:pt x="866" y="434"/>
                </a:cubicBezTo>
                <a:cubicBezTo>
                  <a:pt x="881" y="473"/>
                  <a:pt x="882" y="497"/>
                  <a:pt x="865" y="5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9" name="Freeform 36">
            <a:extLst>
              <a:ext uri="{FF2B5EF4-FFF2-40B4-BE49-F238E27FC236}">
                <a16:creationId xmlns:a16="http://schemas.microsoft.com/office/drawing/2014/main" id="{7545E1D4-44E6-4539-84D3-3EAAFCD5D257}"/>
              </a:ext>
            </a:extLst>
          </p:cNvPr>
          <p:cNvSpPr>
            <a:spLocks/>
          </p:cNvSpPr>
          <p:nvPr/>
        </p:nvSpPr>
        <p:spPr bwMode="auto">
          <a:xfrm flipH="1">
            <a:off x="1065570" y="4508612"/>
            <a:ext cx="1071510" cy="1189016"/>
          </a:xfrm>
          <a:custGeom>
            <a:avLst/>
            <a:gdLst>
              <a:gd name="T0" fmla="*/ 8 w 1006"/>
              <a:gd name="T1" fmla="*/ 363 h 1115"/>
              <a:gd name="T2" fmla="*/ 9 w 1006"/>
              <a:gd name="T3" fmla="*/ 359 h 1115"/>
              <a:gd name="T4" fmla="*/ 20 w 1006"/>
              <a:gd name="T5" fmla="*/ 300 h 1115"/>
              <a:gd name="T6" fmla="*/ 80 w 1006"/>
              <a:gd name="T7" fmla="*/ 188 h 1115"/>
              <a:gd name="T8" fmla="*/ 198 w 1006"/>
              <a:gd name="T9" fmla="*/ 197 h 1115"/>
              <a:gd name="T10" fmla="*/ 308 w 1006"/>
              <a:gd name="T11" fmla="*/ 81 h 1115"/>
              <a:gd name="T12" fmla="*/ 630 w 1006"/>
              <a:gd name="T13" fmla="*/ 44 h 1115"/>
              <a:gd name="T14" fmla="*/ 784 w 1006"/>
              <a:gd name="T15" fmla="*/ 140 h 1115"/>
              <a:gd name="T16" fmla="*/ 888 w 1006"/>
              <a:gd name="T17" fmla="*/ 300 h 1115"/>
              <a:gd name="T18" fmla="*/ 904 w 1006"/>
              <a:gd name="T19" fmla="*/ 345 h 1115"/>
              <a:gd name="T20" fmla="*/ 909 w 1006"/>
              <a:gd name="T21" fmla="*/ 371 h 1115"/>
              <a:gd name="T22" fmla="*/ 904 w 1006"/>
              <a:gd name="T23" fmla="*/ 421 h 1115"/>
              <a:gd name="T24" fmla="*/ 934 w 1006"/>
              <a:gd name="T25" fmla="*/ 496 h 1115"/>
              <a:gd name="T26" fmla="*/ 987 w 1006"/>
              <a:gd name="T27" fmla="*/ 554 h 1115"/>
              <a:gd name="T28" fmla="*/ 1001 w 1006"/>
              <a:gd name="T29" fmla="*/ 599 h 1115"/>
              <a:gd name="T30" fmla="*/ 959 w 1006"/>
              <a:gd name="T31" fmla="*/ 632 h 1115"/>
              <a:gd name="T32" fmla="*/ 955 w 1006"/>
              <a:gd name="T33" fmla="*/ 670 h 1115"/>
              <a:gd name="T34" fmla="*/ 960 w 1006"/>
              <a:gd name="T35" fmla="*/ 700 h 1115"/>
              <a:gd name="T36" fmla="*/ 915 w 1006"/>
              <a:gd name="T37" fmla="*/ 725 h 1115"/>
              <a:gd name="T38" fmla="*/ 949 w 1006"/>
              <a:gd name="T39" fmla="*/ 762 h 1115"/>
              <a:gd name="T40" fmla="*/ 941 w 1006"/>
              <a:gd name="T41" fmla="*/ 773 h 1115"/>
              <a:gd name="T42" fmla="*/ 925 w 1006"/>
              <a:gd name="T43" fmla="*/ 781 h 1115"/>
              <a:gd name="T44" fmla="*/ 921 w 1006"/>
              <a:gd name="T45" fmla="*/ 805 h 1115"/>
              <a:gd name="T46" fmla="*/ 926 w 1006"/>
              <a:gd name="T47" fmla="*/ 818 h 1115"/>
              <a:gd name="T48" fmla="*/ 902 w 1006"/>
              <a:gd name="T49" fmla="*/ 881 h 1115"/>
              <a:gd name="T50" fmla="*/ 747 w 1006"/>
              <a:gd name="T51" fmla="*/ 871 h 1115"/>
              <a:gd name="T52" fmla="*/ 671 w 1006"/>
              <a:gd name="T53" fmla="*/ 911 h 1115"/>
              <a:gd name="T54" fmla="*/ 624 w 1006"/>
              <a:gd name="T55" fmla="*/ 1089 h 1115"/>
              <a:gd name="T56" fmla="*/ 475 w 1006"/>
              <a:gd name="T57" fmla="*/ 1115 h 1115"/>
              <a:gd name="T58" fmla="*/ 328 w 1006"/>
              <a:gd name="T59" fmla="*/ 1069 h 1115"/>
              <a:gd name="T60" fmla="*/ 342 w 1006"/>
              <a:gd name="T61" fmla="*/ 798 h 1115"/>
              <a:gd name="T62" fmla="*/ 221 w 1006"/>
              <a:gd name="T63" fmla="*/ 687 h 1115"/>
              <a:gd name="T64" fmla="*/ 170 w 1006"/>
              <a:gd name="T65" fmla="*/ 547 h 1115"/>
              <a:gd name="T66" fmla="*/ 107 w 1006"/>
              <a:gd name="T67" fmla="*/ 558 h 1115"/>
              <a:gd name="T68" fmla="*/ 63 w 1006"/>
              <a:gd name="T69" fmla="*/ 545 h 1115"/>
              <a:gd name="T70" fmla="*/ 8 w 1006"/>
              <a:gd name="T71" fmla="*/ 363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6" h="1115">
                <a:moveTo>
                  <a:pt x="8" y="363"/>
                </a:moveTo>
                <a:cubicBezTo>
                  <a:pt x="9" y="362"/>
                  <a:pt x="9" y="360"/>
                  <a:pt x="9" y="359"/>
                </a:cubicBezTo>
                <a:cubicBezTo>
                  <a:pt x="11" y="337"/>
                  <a:pt x="14" y="318"/>
                  <a:pt x="20" y="300"/>
                </a:cubicBezTo>
                <a:cubicBezTo>
                  <a:pt x="40" y="230"/>
                  <a:pt x="80" y="188"/>
                  <a:pt x="80" y="188"/>
                </a:cubicBezTo>
                <a:cubicBezTo>
                  <a:pt x="144" y="127"/>
                  <a:pt x="198" y="197"/>
                  <a:pt x="198" y="197"/>
                </a:cubicBezTo>
                <a:cubicBezTo>
                  <a:pt x="211" y="149"/>
                  <a:pt x="289" y="91"/>
                  <a:pt x="308" y="81"/>
                </a:cubicBezTo>
                <a:cubicBezTo>
                  <a:pt x="327" y="72"/>
                  <a:pt x="469" y="0"/>
                  <a:pt x="630" y="44"/>
                </a:cubicBezTo>
                <a:cubicBezTo>
                  <a:pt x="791" y="89"/>
                  <a:pt x="760" y="120"/>
                  <a:pt x="784" y="140"/>
                </a:cubicBezTo>
                <a:cubicBezTo>
                  <a:pt x="836" y="184"/>
                  <a:pt x="869" y="253"/>
                  <a:pt x="888" y="300"/>
                </a:cubicBezTo>
                <a:cubicBezTo>
                  <a:pt x="896" y="320"/>
                  <a:pt x="901" y="336"/>
                  <a:pt x="904" y="345"/>
                </a:cubicBezTo>
                <a:cubicBezTo>
                  <a:pt x="907" y="354"/>
                  <a:pt x="909" y="363"/>
                  <a:pt x="909" y="371"/>
                </a:cubicBezTo>
                <a:cubicBezTo>
                  <a:pt x="910" y="388"/>
                  <a:pt x="906" y="403"/>
                  <a:pt x="904" y="421"/>
                </a:cubicBezTo>
                <a:cubicBezTo>
                  <a:pt x="899" y="449"/>
                  <a:pt x="927" y="485"/>
                  <a:pt x="934" y="496"/>
                </a:cubicBezTo>
                <a:cubicBezTo>
                  <a:pt x="941" y="506"/>
                  <a:pt x="973" y="534"/>
                  <a:pt x="987" y="554"/>
                </a:cubicBezTo>
                <a:cubicBezTo>
                  <a:pt x="1001" y="573"/>
                  <a:pt x="1006" y="574"/>
                  <a:pt x="1001" y="599"/>
                </a:cubicBezTo>
                <a:cubicBezTo>
                  <a:pt x="997" y="624"/>
                  <a:pt x="959" y="632"/>
                  <a:pt x="959" y="632"/>
                </a:cubicBezTo>
                <a:cubicBezTo>
                  <a:pt x="933" y="639"/>
                  <a:pt x="947" y="663"/>
                  <a:pt x="955" y="670"/>
                </a:cubicBezTo>
                <a:cubicBezTo>
                  <a:pt x="965" y="681"/>
                  <a:pt x="962" y="693"/>
                  <a:pt x="960" y="700"/>
                </a:cubicBezTo>
                <a:cubicBezTo>
                  <a:pt x="955" y="713"/>
                  <a:pt x="915" y="725"/>
                  <a:pt x="915" y="725"/>
                </a:cubicBezTo>
                <a:cubicBezTo>
                  <a:pt x="948" y="731"/>
                  <a:pt x="953" y="751"/>
                  <a:pt x="949" y="762"/>
                </a:cubicBezTo>
                <a:cubicBezTo>
                  <a:pt x="947" y="768"/>
                  <a:pt x="943" y="773"/>
                  <a:pt x="941" y="773"/>
                </a:cubicBezTo>
                <a:cubicBezTo>
                  <a:pt x="936" y="776"/>
                  <a:pt x="928" y="779"/>
                  <a:pt x="925" y="781"/>
                </a:cubicBezTo>
                <a:cubicBezTo>
                  <a:pt x="916" y="789"/>
                  <a:pt x="918" y="801"/>
                  <a:pt x="921" y="805"/>
                </a:cubicBezTo>
                <a:cubicBezTo>
                  <a:pt x="922" y="807"/>
                  <a:pt x="925" y="814"/>
                  <a:pt x="926" y="818"/>
                </a:cubicBezTo>
                <a:cubicBezTo>
                  <a:pt x="934" y="866"/>
                  <a:pt x="902" y="881"/>
                  <a:pt x="902" y="881"/>
                </a:cubicBezTo>
                <a:cubicBezTo>
                  <a:pt x="880" y="900"/>
                  <a:pt x="786" y="876"/>
                  <a:pt x="747" y="871"/>
                </a:cubicBezTo>
                <a:cubicBezTo>
                  <a:pt x="707" y="865"/>
                  <a:pt x="676" y="900"/>
                  <a:pt x="671" y="911"/>
                </a:cubicBezTo>
                <a:cubicBezTo>
                  <a:pt x="651" y="947"/>
                  <a:pt x="631" y="976"/>
                  <a:pt x="624" y="1089"/>
                </a:cubicBezTo>
                <a:cubicBezTo>
                  <a:pt x="624" y="1089"/>
                  <a:pt x="553" y="1115"/>
                  <a:pt x="475" y="1115"/>
                </a:cubicBezTo>
                <a:cubicBezTo>
                  <a:pt x="389" y="1115"/>
                  <a:pt x="328" y="1069"/>
                  <a:pt x="328" y="1069"/>
                </a:cubicBezTo>
                <a:cubicBezTo>
                  <a:pt x="413" y="917"/>
                  <a:pt x="342" y="798"/>
                  <a:pt x="342" y="798"/>
                </a:cubicBezTo>
                <a:cubicBezTo>
                  <a:pt x="305" y="784"/>
                  <a:pt x="263" y="750"/>
                  <a:pt x="221" y="687"/>
                </a:cubicBezTo>
                <a:cubicBezTo>
                  <a:pt x="180" y="624"/>
                  <a:pt x="170" y="547"/>
                  <a:pt x="170" y="547"/>
                </a:cubicBezTo>
                <a:cubicBezTo>
                  <a:pt x="155" y="580"/>
                  <a:pt x="107" y="558"/>
                  <a:pt x="107" y="558"/>
                </a:cubicBezTo>
                <a:cubicBezTo>
                  <a:pt x="91" y="555"/>
                  <a:pt x="80" y="555"/>
                  <a:pt x="63" y="545"/>
                </a:cubicBezTo>
                <a:cubicBezTo>
                  <a:pt x="19" y="518"/>
                  <a:pt x="0" y="470"/>
                  <a:pt x="8" y="3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24C21B-C595-41C9-B6C4-0D8D0412226B}"/>
              </a:ext>
            </a:extLst>
          </p:cNvPr>
          <p:cNvSpPr txBox="1"/>
          <p:nvPr/>
        </p:nvSpPr>
        <p:spPr>
          <a:xfrm>
            <a:off x="2683677" y="2343311"/>
            <a:ext cx="1207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3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65%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1246D5-7608-436B-9038-E9FE5DFCA207}"/>
              </a:ext>
            </a:extLst>
          </p:cNvPr>
          <p:cNvSpPr txBox="1"/>
          <p:nvPr/>
        </p:nvSpPr>
        <p:spPr>
          <a:xfrm>
            <a:off x="2450103" y="4333101"/>
            <a:ext cx="1812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4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80%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28C55A-CE78-4689-AD27-72EF46387171}"/>
              </a:ext>
            </a:extLst>
          </p:cNvPr>
          <p:cNvSpPr txBox="1"/>
          <p:nvPr/>
        </p:nvSpPr>
        <p:spPr>
          <a:xfrm>
            <a:off x="2698020" y="527074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59C3CE-B9CA-4741-97BE-5CB96CA56D16}"/>
              </a:ext>
            </a:extLst>
          </p:cNvPr>
          <p:cNvSpPr txBox="1"/>
          <p:nvPr/>
        </p:nvSpPr>
        <p:spPr>
          <a:xfrm>
            <a:off x="2690848" y="340847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E7E949-8ADB-4C10-ADDD-D4642E93C1F4}"/>
              </a:ext>
            </a:extLst>
          </p:cNvPr>
          <p:cNvSpPr txBox="1"/>
          <p:nvPr/>
        </p:nvSpPr>
        <p:spPr>
          <a:xfrm>
            <a:off x="2683677" y="3011505"/>
            <a:ext cx="1819840" cy="4223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Roboto Thin" charset="0"/>
                <a:cs typeface="Roboto Thin" charset="0"/>
              </a:rPr>
              <a:t>Male Reports</a:t>
            </a:r>
            <a:endParaRPr lang="en-US" sz="1600" dirty="0">
              <a:solidFill>
                <a:schemeClr val="accent3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A84B52-11F3-4DB0-BEAF-702EA20D7A62}"/>
              </a:ext>
            </a:extLst>
          </p:cNvPr>
          <p:cNvSpPr txBox="1"/>
          <p:nvPr/>
        </p:nvSpPr>
        <p:spPr>
          <a:xfrm>
            <a:off x="2712534" y="4886900"/>
            <a:ext cx="2189200" cy="42344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Female Reports</a:t>
            </a:r>
            <a:endParaRPr lang="en-US" sz="1600" dirty="0">
              <a:solidFill>
                <a:schemeClr val="accent4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87853EE4-3352-4C87-A9A0-30B87E5752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5926671"/>
              </p:ext>
            </p:extLst>
          </p:nvPr>
        </p:nvGraphicFramePr>
        <p:xfrm>
          <a:off x="6895677" y="2252666"/>
          <a:ext cx="4395777" cy="363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2294EC69-4128-4637-97F4-3F9EE4A6DB5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DA7A03-9C66-400B-9575-EB965402935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A498C99-93D3-4866-A392-D4670BC1BBA1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6E0E456-48D5-42D3-806B-ED2BA5959A2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2BB3D8A-9178-4C2F-BE93-DD3F74B59132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AC9763F-8112-43DC-880E-2A0D10F4CF8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9C46269-712F-47A0-84F1-4623B76CE6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B58E83B-2EE3-486A-B6CF-7EF0ACD337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07DD084-91FF-4A0B-B052-F46388ACB3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70B70B9-5D9E-49DA-A6E6-88808F22D0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CB44975-22B1-4C9B-B357-BF7A82D1A9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1B064-802D-4D84-A0F7-753F3B9EB2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370D9F8-4ADC-45B3-95C1-CF909DDDBFD2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7F2F9B2-31A5-4976-9E37-77F9AF637F2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2DD657B-A7EE-4368-A707-00E7DC6CA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02620B8-204C-44E7-9DD1-70E30B52550E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EAE09923-52A1-4D80-99D4-1F04D0EDC273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FA52CAB-6B29-47D1-B054-4888C73EC508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801116299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3DC5542D-E6D5-4BFF-945F-54745679A4B4}"/>
              </a:ext>
            </a:extLst>
          </p:cNvPr>
          <p:cNvGrpSpPr/>
          <p:nvPr/>
        </p:nvGrpSpPr>
        <p:grpSpPr>
          <a:xfrm rot="5400000">
            <a:off x="1074157" y="3175576"/>
            <a:ext cx="2766330" cy="1870736"/>
            <a:chOff x="8074913" y="2294991"/>
            <a:chExt cx="1569764" cy="1061557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0C7445A-91D4-4D97-853D-D72C4543AFC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41" name="Freeform 141">
                <a:extLst>
                  <a:ext uri="{FF2B5EF4-FFF2-40B4-BE49-F238E27FC236}">
                    <a16:creationId xmlns:a16="http://schemas.microsoft.com/office/drawing/2014/main" id="{4FC05064-28F8-49DE-9C01-0053F0C80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22F6586-1114-44F0-B11F-879C89392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3" name="Freeform 143">
                <a:extLst>
                  <a:ext uri="{FF2B5EF4-FFF2-40B4-BE49-F238E27FC236}">
                    <a16:creationId xmlns:a16="http://schemas.microsoft.com/office/drawing/2014/main" id="{3C591FAE-DADA-4BC0-8591-AF889500F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5" name="Freeform 145">
                <a:extLst>
                  <a:ext uri="{FF2B5EF4-FFF2-40B4-BE49-F238E27FC236}">
                    <a16:creationId xmlns:a16="http://schemas.microsoft.com/office/drawing/2014/main" id="{3A23FD70-448C-473F-9728-814C02F3C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39" name="Oval 22">
              <a:extLst>
                <a:ext uri="{FF2B5EF4-FFF2-40B4-BE49-F238E27FC236}">
                  <a16:creationId xmlns:a16="http://schemas.microsoft.com/office/drawing/2014/main" id="{59C427CA-D1C9-4E7E-BD63-9D6271EE1894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AE182960-9DB0-450E-A83A-13F165709EA9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8B41A56-9F8F-4FB0-8567-9873918E2CC8}"/>
              </a:ext>
            </a:extLst>
          </p:cNvPr>
          <p:cNvGrpSpPr/>
          <p:nvPr/>
        </p:nvGrpSpPr>
        <p:grpSpPr>
          <a:xfrm rot="5400000">
            <a:off x="3485498" y="3175575"/>
            <a:ext cx="2766330" cy="1870736"/>
            <a:chOff x="8074913" y="2294991"/>
            <a:chExt cx="1569764" cy="1061557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2475173-02ED-40B1-B620-D6BB0D022D5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50" name="Freeform 141">
                <a:extLst>
                  <a:ext uri="{FF2B5EF4-FFF2-40B4-BE49-F238E27FC236}">
                    <a16:creationId xmlns:a16="http://schemas.microsoft.com/office/drawing/2014/main" id="{7B054035-D2A3-4266-A144-7E49269B5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C884E49-6784-4420-ADA7-70D7B8E97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2" name="Freeform 143">
                <a:extLst>
                  <a:ext uri="{FF2B5EF4-FFF2-40B4-BE49-F238E27FC236}">
                    <a16:creationId xmlns:a16="http://schemas.microsoft.com/office/drawing/2014/main" id="{C9619DA0-8991-4A20-A63E-5B5EFB247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4" name="Freeform 145">
                <a:extLst>
                  <a:ext uri="{FF2B5EF4-FFF2-40B4-BE49-F238E27FC236}">
                    <a16:creationId xmlns:a16="http://schemas.microsoft.com/office/drawing/2014/main" id="{B16E2CE5-2E0D-49B3-ABB5-313C00866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48" name="Oval 22">
              <a:extLst>
                <a:ext uri="{FF2B5EF4-FFF2-40B4-BE49-F238E27FC236}">
                  <a16:creationId xmlns:a16="http://schemas.microsoft.com/office/drawing/2014/main" id="{F92670CA-1598-415E-9684-00B136BDACFC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9" name="Shape 2784">
              <a:extLst>
                <a:ext uri="{FF2B5EF4-FFF2-40B4-BE49-F238E27FC236}">
                  <a16:creationId xmlns:a16="http://schemas.microsoft.com/office/drawing/2014/main" id="{9DB3D421-BF6D-4D13-AC24-621DECE671DC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AB640C6-E4FB-42FA-8B5C-0DCB0A260C52}"/>
              </a:ext>
            </a:extLst>
          </p:cNvPr>
          <p:cNvSpPr txBox="1"/>
          <p:nvPr/>
        </p:nvSpPr>
        <p:spPr>
          <a:xfrm>
            <a:off x="6396609" y="2727777"/>
            <a:ext cx="4095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 volutpat. Ut wisi enim ad minim veniam, euismod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6038DCA-74B9-43E9-B43A-B4A6FCFCD04B}"/>
              </a:ext>
            </a:extLst>
          </p:cNvPr>
          <p:cNvSpPr/>
          <p:nvPr/>
        </p:nvSpPr>
        <p:spPr>
          <a:xfrm>
            <a:off x="6673705" y="3890667"/>
            <a:ext cx="1484376" cy="29094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9C1B3AE-B8AA-4FDC-84E0-14E65A2B0C7C}"/>
              </a:ext>
            </a:extLst>
          </p:cNvPr>
          <p:cNvSpPr txBox="1"/>
          <p:nvPr/>
        </p:nvSpPr>
        <p:spPr>
          <a:xfrm>
            <a:off x="6396609" y="4431886"/>
            <a:ext cx="409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35A9A08-D994-4981-BD93-0490496F2943}"/>
              </a:ext>
            </a:extLst>
          </p:cNvPr>
          <p:cNvSpPr/>
          <p:nvPr/>
        </p:nvSpPr>
        <p:spPr>
          <a:xfrm>
            <a:off x="6673705" y="5367684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E257DD-829E-44F8-8EB7-1D4B8626920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D4825A7-D07A-4851-AE62-ADB1B0362894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E4DFB6-8012-41D2-AD4B-0675FE0E1AF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8756F92-D855-4D46-BF0F-D80D589F4F3C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65B1824-3CBE-4939-8B66-3A96B59167BF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3A51F84-5939-4A35-80D9-5FB0DDDCE786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75AB3F9-580A-4FF3-804F-98A9C25D64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8456775-5A9C-4E48-888D-FECC0D40E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360F3D4-869A-4ACD-B431-14BBAC65B7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85B1ABE-6CA5-4B58-8486-D31D8598E1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6FAC106-6571-4256-883E-D814C69453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C06AB24-9367-488F-AA9D-85121D7224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D4D2DFB-720D-4263-B20E-54FA161693B0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B2BCF2F-FD42-4C14-9A4C-7C3EE03F90FA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16B8D890-17A0-4837-A692-C6B5FC95487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478773F-7790-4665-83BA-BD4FF8A0AAA3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97FEC435-B356-471E-9887-538FC8CC3F18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1656E49-02CD-4DF3-A4B5-4EE09230DCBC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38068141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633DE45-EE87-4540-80DD-3EAF93681FB3}"/>
              </a:ext>
            </a:extLst>
          </p:cNvPr>
          <p:cNvGrpSpPr/>
          <p:nvPr/>
        </p:nvGrpSpPr>
        <p:grpSpPr>
          <a:xfrm>
            <a:off x="1599410" y="2390065"/>
            <a:ext cx="5080000" cy="3154391"/>
            <a:chOff x="1169919" y="2498264"/>
            <a:chExt cx="5080000" cy="26162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FCA41FA-8678-4925-9EDF-103165314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919" y="3552364"/>
              <a:ext cx="2590800" cy="1562100"/>
            </a:xfrm>
            <a:prstGeom prst="rect">
              <a:avLst/>
            </a:prstGeom>
            <a:solidFill>
              <a:schemeClr val="accent4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6" name="Freeform 122">
              <a:extLst>
                <a:ext uri="{FF2B5EF4-FFF2-40B4-BE49-F238E27FC236}">
                  <a16:creationId xmlns:a16="http://schemas.microsoft.com/office/drawing/2014/main" id="{1FAE7D59-2ED2-4277-8F54-5F7861971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4384214"/>
              <a:ext cx="711200" cy="717550"/>
            </a:xfrm>
            <a:custGeom>
              <a:avLst/>
              <a:gdLst>
                <a:gd name="T0" fmla="*/ 0 w 21600"/>
                <a:gd name="T1" fmla="*/ 0 h 21600"/>
                <a:gd name="T2" fmla="*/ 1422400 w 21600"/>
                <a:gd name="T3" fmla="*/ 0 h 21600"/>
                <a:gd name="T4" fmla="*/ 1422400 w 21600"/>
                <a:gd name="T5" fmla="*/ 143510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2" name="AutoShape 13">
              <a:extLst>
                <a:ext uri="{FF2B5EF4-FFF2-40B4-BE49-F238E27FC236}">
                  <a16:creationId xmlns:a16="http://schemas.microsoft.com/office/drawing/2014/main" id="{BD2EF0A0-C19F-4FA0-8DB1-155AC968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2498264"/>
              <a:ext cx="3200400" cy="2228850"/>
            </a:xfrm>
            <a:prstGeom prst="rightArrow">
              <a:avLst>
                <a:gd name="adj1" fmla="val 69463"/>
                <a:gd name="adj2" fmla="val 28319"/>
              </a:avLst>
            </a:prstGeom>
            <a:solidFill>
              <a:schemeClr val="accent3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B25F980-F9AC-404E-94CD-8A1AE265AF2A}"/>
              </a:ext>
            </a:extLst>
          </p:cNvPr>
          <p:cNvSpPr txBox="1"/>
          <p:nvPr/>
        </p:nvSpPr>
        <p:spPr>
          <a:xfrm>
            <a:off x="1850311" y="4615757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F823254-8815-40A6-9663-6198775DFC3E}"/>
              </a:ext>
            </a:extLst>
          </p:cNvPr>
          <p:cNvSpPr/>
          <p:nvPr/>
        </p:nvSpPr>
        <p:spPr>
          <a:xfrm>
            <a:off x="1850311" y="4196949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04A3AA8-2F9A-4DC3-8E18-B35A0A61CA2B}"/>
              </a:ext>
            </a:extLst>
          </p:cNvPr>
          <p:cNvSpPr txBox="1"/>
          <p:nvPr/>
        </p:nvSpPr>
        <p:spPr>
          <a:xfrm>
            <a:off x="4148616" y="3735284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FEDB645-A5A5-44D1-9523-6FEE1DC5A5BA}"/>
              </a:ext>
            </a:extLst>
          </p:cNvPr>
          <p:cNvSpPr/>
          <p:nvPr/>
        </p:nvSpPr>
        <p:spPr>
          <a:xfrm>
            <a:off x="4148616" y="3316476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074B77-7402-463A-9907-8D3979E58D89}"/>
              </a:ext>
            </a:extLst>
          </p:cNvPr>
          <p:cNvSpPr txBox="1"/>
          <p:nvPr/>
        </p:nvSpPr>
        <p:spPr>
          <a:xfrm>
            <a:off x="6999583" y="2670145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13AA7AF-3D78-4709-A6A4-98A5786638DC}"/>
              </a:ext>
            </a:extLst>
          </p:cNvPr>
          <p:cNvSpPr txBox="1"/>
          <p:nvPr/>
        </p:nvSpPr>
        <p:spPr>
          <a:xfrm>
            <a:off x="6999583" y="3636438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BFEAB9-CCB3-45AD-A398-9D95143ABD2F}"/>
              </a:ext>
            </a:extLst>
          </p:cNvPr>
          <p:cNvSpPr txBox="1"/>
          <p:nvPr/>
        </p:nvSpPr>
        <p:spPr>
          <a:xfrm>
            <a:off x="6999583" y="4602732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768B25C-6A7D-4DBA-9A04-F1EB6CF5FCF0}"/>
              </a:ext>
            </a:extLst>
          </p:cNvPr>
          <p:cNvSpPr/>
          <p:nvPr/>
        </p:nvSpPr>
        <p:spPr>
          <a:xfrm>
            <a:off x="7259604" y="5544456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+mj-lt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23C3D18-E830-43E3-AD03-5F6255AA94BF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7BC4927-8678-4044-B210-EA181418340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82D6DC7-1784-4A64-ADDB-653920636288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3998750-C6D0-4515-9A1F-CDCF3A8002E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3C059DA-CAF9-4229-A37D-83E8F0B1487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EF0D0D5-9E20-418B-8AF3-E55DB12E4B87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1D4ACB0-9F0D-48BD-8FDF-864D60164A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17AA51-178A-4A57-99DB-8D7C2AEBDC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6A6387C-3DC0-412B-9644-DFEB9AD098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1BAA048-D693-4120-98C9-2DA5A6E31E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9D9FCCC-758A-498E-9316-11BCC966CA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DB7E759-2635-43DE-998A-18D5A06E20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2330D9B-A5B4-4DFB-A640-640C6BBC1586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37AE91D-37D7-4CB0-AAFA-6D859B180B9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9AC3C8D-DD1E-4F6F-8168-7829278A3CA2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8B056AD-9691-4E1E-B9F9-C34AAFAD403F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66C00DB5-3313-43BA-95A2-554A46781C30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8D8A090-EE22-4E2B-B1CA-468AAE16F4A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4643057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1415949-39F8-4DF0-8AD0-D15E86C0F629}"/>
              </a:ext>
            </a:extLst>
          </p:cNvPr>
          <p:cNvSpPr/>
          <p:nvPr/>
        </p:nvSpPr>
        <p:spPr>
          <a:xfrm>
            <a:off x="1176866" y="2934912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A1E96C-1BF3-4279-BC12-417259F52F9B}"/>
              </a:ext>
            </a:extLst>
          </p:cNvPr>
          <p:cNvSpPr/>
          <p:nvPr/>
        </p:nvSpPr>
        <p:spPr>
          <a:xfrm>
            <a:off x="1176866" y="2934912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92FEC6-8B1B-4CB6-AE37-956DE09882E8}"/>
              </a:ext>
            </a:extLst>
          </p:cNvPr>
          <p:cNvGrpSpPr/>
          <p:nvPr/>
        </p:nvGrpSpPr>
        <p:grpSpPr>
          <a:xfrm>
            <a:off x="5116875" y="2807207"/>
            <a:ext cx="401935" cy="401935"/>
            <a:chOff x="2436700" y="4989244"/>
            <a:chExt cx="250824" cy="25082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09BACCC-3327-4389-B91B-CF305AC5247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solidFill>
              <a:schemeClr val="accent4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9FE688B-A333-4236-89D0-5C876092F1C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E4BF247-CA6E-47CC-8F71-D2ED8C7FC077}"/>
              </a:ext>
            </a:extLst>
          </p:cNvPr>
          <p:cNvSpPr/>
          <p:nvPr/>
        </p:nvSpPr>
        <p:spPr>
          <a:xfrm>
            <a:off x="1176866" y="371050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2C66E6F-A69E-4BB8-AF92-7BAE27B48EBF}"/>
              </a:ext>
            </a:extLst>
          </p:cNvPr>
          <p:cNvSpPr/>
          <p:nvPr/>
        </p:nvSpPr>
        <p:spPr>
          <a:xfrm>
            <a:off x="1176866" y="3710500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5374662-CF3B-4AF1-B89F-5C2EBDB64AEA}"/>
              </a:ext>
            </a:extLst>
          </p:cNvPr>
          <p:cNvGrpSpPr/>
          <p:nvPr/>
        </p:nvGrpSpPr>
        <p:grpSpPr>
          <a:xfrm>
            <a:off x="4506339" y="3582794"/>
            <a:ext cx="401935" cy="401935"/>
            <a:chOff x="2436700" y="4989244"/>
            <a:chExt cx="250824" cy="25082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75BA3CF-0B79-4559-9B28-B33678E8182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B625749-C140-49D8-9C3D-C78BA44D6EA9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44B36BCF-CAD3-42B0-A9C1-F52AE127E18A}"/>
              </a:ext>
            </a:extLst>
          </p:cNvPr>
          <p:cNvSpPr/>
          <p:nvPr/>
        </p:nvSpPr>
        <p:spPr>
          <a:xfrm>
            <a:off x="1224037" y="2514977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F72B38-A9A4-40E7-BF43-D5B29BD44A6D}"/>
              </a:ext>
            </a:extLst>
          </p:cNvPr>
          <p:cNvSpPr/>
          <p:nvPr/>
        </p:nvSpPr>
        <p:spPr>
          <a:xfrm>
            <a:off x="1224037" y="3282416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E4854C8-EB95-4BD5-B606-D92AD6F04177}"/>
              </a:ext>
            </a:extLst>
          </p:cNvPr>
          <p:cNvSpPr/>
          <p:nvPr/>
        </p:nvSpPr>
        <p:spPr>
          <a:xfrm>
            <a:off x="1224037" y="453237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E0529A9-F6BA-48FC-B5FF-C6B470FFD2E9}"/>
              </a:ext>
            </a:extLst>
          </p:cNvPr>
          <p:cNvSpPr/>
          <p:nvPr/>
        </p:nvSpPr>
        <p:spPr>
          <a:xfrm>
            <a:off x="1224037" y="4532370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E90EB2E-4BFD-4CB7-A361-7E865B88AAE7}"/>
              </a:ext>
            </a:extLst>
          </p:cNvPr>
          <p:cNvGrpSpPr/>
          <p:nvPr/>
        </p:nvGrpSpPr>
        <p:grpSpPr>
          <a:xfrm>
            <a:off x="5164046" y="4404665"/>
            <a:ext cx="401935" cy="401935"/>
            <a:chOff x="2436700" y="4989244"/>
            <a:chExt cx="250824" cy="250824"/>
          </a:xfrm>
          <a:solidFill>
            <a:schemeClr val="accent3"/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283F84D-2727-4E2B-B755-5AD16A65950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3D311BD-E3F8-4CEB-8894-572D1B93F60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F3696BBD-BD68-4BCF-81B0-CBB15ED7807A}"/>
              </a:ext>
            </a:extLst>
          </p:cNvPr>
          <p:cNvSpPr/>
          <p:nvPr/>
        </p:nvSpPr>
        <p:spPr>
          <a:xfrm>
            <a:off x="1224037" y="5307958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E6A71A8C-28CC-4704-A64D-4080EC51117C}"/>
              </a:ext>
            </a:extLst>
          </p:cNvPr>
          <p:cNvSpPr/>
          <p:nvPr/>
        </p:nvSpPr>
        <p:spPr>
          <a:xfrm>
            <a:off x="1224037" y="5307958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388217A-D021-4406-AE50-9E0EF8F5DF69}"/>
              </a:ext>
            </a:extLst>
          </p:cNvPr>
          <p:cNvGrpSpPr/>
          <p:nvPr/>
        </p:nvGrpSpPr>
        <p:grpSpPr>
          <a:xfrm>
            <a:off x="4553510" y="5180252"/>
            <a:ext cx="401935" cy="401935"/>
            <a:chOff x="2436700" y="4989244"/>
            <a:chExt cx="250824" cy="250824"/>
          </a:xfrm>
          <a:solidFill>
            <a:schemeClr val="accent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D7AF7C1-D2C3-46EB-9E3A-669F3CE53A81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256BCE4-4F58-4A16-9ECE-506B040391EE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2637757-19C4-422B-B715-C9EFBA94E53E}"/>
              </a:ext>
            </a:extLst>
          </p:cNvPr>
          <p:cNvSpPr/>
          <p:nvPr/>
        </p:nvSpPr>
        <p:spPr>
          <a:xfrm>
            <a:off x="1271208" y="4112435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FC75A6-545F-4D53-976D-502CBAF9BEB4}"/>
              </a:ext>
            </a:extLst>
          </p:cNvPr>
          <p:cNvSpPr/>
          <p:nvPr/>
        </p:nvSpPr>
        <p:spPr>
          <a:xfrm>
            <a:off x="1271208" y="4879874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2023DC1-B113-4903-93C7-D9E1D59AE0C5}"/>
              </a:ext>
            </a:extLst>
          </p:cNvPr>
          <p:cNvSpPr/>
          <p:nvPr/>
        </p:nvSpPr>
        <p:spPr>
          <a:xfrm>
            <a:off x="6983686" y="2592632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42A7469-F328-4DA1-A888-046290AC3145}"/>
              </a:ext>
            </a:extLst>
          </p:cNvPr>
          <p:cNvSpPr/>
          <p:nvPr/>
        </p:nvSpPr>
        <p:spPr>
          <a:xfrm>
            <a:off x="6983686" y="4369548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B934AEB-A24A-4610-A6C6-1FB63D05EAA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ECB332B-2D9C-45F4-9F55-7CB130A54D7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FA7D452-E266-4FD5-A90A-129AF5F7D92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ABBF4C-094F-458E-8C81-A10834690079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838372C-AC2A-4488-9061-26967FB15FE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99B91FD-0DAD-466B-A798-3441407E8ED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8D28689-62FA-4589-BDF1-149A298297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67B6478-5AD4-41D1-9D93-3B6D5FF0D1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5364EC7-1A51-4256-91C4-C1A0EBA5D4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0BA030A-AAFB-40EC-9417-E17773CF8A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FE4BBD6-78E7-4BFD-969C-1B0CFFEC3B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69241A4-F9D2-461B-9BC7-60B920C8E2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A0BE626-7CA2-4A84-AA62-CA722B37DA6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36B309C-8215-4ACF-AE2B-591AFBEF5CE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A0D1625-05FD-4F3F-824D-256689D1C028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8BD1955-CEFC-443D-B7E9-877C75FBEE38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782E678C-0C85-4912-8CAA-54D93BE6E80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CA48E92-7247-4510-8858-74CD6D59692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5136530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Man Picture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17ADAEF-B872-4B9F-9EDF-1D4D16059517}"/>
              </a:ext>
            </a:extLst>
          </p:cNvPr>
          <p:cNvCxnSpPr/>
          <p:nvPr/>
        </p:nvCxnSpPr>
        <p:spPr>
          <a:xfrm>
            <a:off x="9207960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16A8136-31A5-415C-815A-781B40324BFE}"/>
              </a:ext>
            </a:extLst>
          </p:cNvPr>
          <p:cNvCxnSpPr/>
          <p:nvPr/>
        </p:nvCxnSpPr>
        <p:spPr>
          <a:xfrm>
            <a:off x="7162209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2478D25-F751-48F4-94E6-0F6C1D04FF35}"/>
              </a:ext>
            </a:extLst>
          </p:cNvPr>
          <p:cNvCxnSpPr/>
          <p:nvPr/>
        </p:nvCxnSpPr>
        <p:spPr>
          <a:xfrm>
            <a:off x="7163690" y="5462635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567660F-481C-4C77-86EE-596E8B5D30A5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77245178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dirty="0">
                <a:solidFill>
                  <a:schemeClr val="accent4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THA</a:t>
            </a:r>
            <a:r>
              <a:rPr lang="en-US" sz="9600" b="1" dirty="0">
                <a:solidFill>
                  <a:schemeClr val="accent2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NK</a:t>
            </a:r>
            <a:r>
              <a:rPr lang="en-US" sz="9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343197236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6C2025E-8F40-43EA-9C23-AB40D8FCCA6F}"/>
              </a:ext>
            </a:extLst>
          </p:cNvPr>
          <p:cNvCxnSpPr/>
          <p:nvPr/>
        </p:nvCxnSpPr>
        <p:spPr>
          <a:xfrm rot="16200000">
            <a:off x="1762258" y="2817539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E460C2E-30C0-48CA-9445-84FC975D06B9}"/>
              </a:ext>
            </a:extLst>
          </p:cNvPr>
          <p:cNvCxnSpPr/>
          <p:nvPr/>
        </p:nvCxnSpPr>
        <p:spPr>
          <a:xfrm rot="16200000">
            <a:off x="1762258" y="5368378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01169D0-FA67-4B93-A59B-08133393522F}"/>
              </a:ext>
            </a:extLst>
          </p:cNvPr>
          <p:cNvCxnSpPr/>
          <p:nvPr/>
        </p:nvCxnSpPr>
        <p:spPr>
          <a:xfrm rot="16200000">
            <a:off x="5391131" y="5366531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C94C624-07BA-4A8D-8B8D-91A2CBD4F860}"/>
              </a:ext>
            </a:extLst>
          </p:cNvPr>
          <p:cNvCxnSpPr/>
          <p:nvPr/>
        </p:nvCxnSpPr>
        <p:spPr>
          <a:xfrm rot="16200000">
            <a:off x="6405917" y="2742095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9DB87AC-8927-4472-BEEF-BC6DB761C148}"/>
              </a:ext>
            </a:extLst>
          </p:cNvPr>
          <p:cNvCxnSpPr/>
          <p:nvPr/>
        </p:nvCxnSpPr>
        <p:spPr>
          <a:xfrm rot="16200000">
            <a:off x="6405917" y="5292934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AE6CC98-655D-4CB4-8E08-AAC15BC8BC29}"/>
              </a:ext>
            </a:extLst>
          </p:cNvPr>
          <p:cNvCxnSpPr/>
          <p:nvPr/>
        </p:nvCxnSpPr>
        <p:spPr>
          <a:xfrm rot="16200000">
            <a:off x="10034790" y="5291087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D8B55EB2-03D8-489F-BBF9-25D004D4A590}"/>
              </a:ext>
            </a:extLst>
          </p:cNvPr>
          <p:cNvSpPr/>
          <p:nvPr/>
        </p:nvSpPr>
        <p:spPr>
          <a:xfrm>
            <a:off x="3252561" y="548335"/>
            <a:ext cx="5686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Fashion Portfolio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2C7C31-EAD6-4F5C-98C2-BC59BD01FE6B}"/>
              </a:ext>
            </a:extLst>
          </p:cNvPr>
          <p:cNvSpPr/>
          <p:nvPr/>
        </p:nvSpPr>
        <p:spPr>
          <a:xfrm>
            <a:off x="2473604" y="1646296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546321-D146-4785-B27A-462FC49E793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3227017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96C4B46-9F12-4EE3-AA4D-D6F8181C2E8F}"/>
              </a:ext>
            </a:extLst>
          </p:cNvPr>
          <p:cNvCxnSpPr/>
          <p:nvPr/>
        </p:nvCxnSpPr>
        <p:spPr>
          <a:xfrm>
            <a:off x="10361282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004D25A-D515-429F-9AA8-F6D3BD07C2CE}"/>
              </a:ext>
            </a:extLst>
          </p:cNvPr>
          <p:cNvCxnSpPr/>
          <p:nvPr/>
        </p:nvCxnSpPr>
        <p:spPr>
          <a:xfrm>
            <a:off x="8315531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FDFCF3B-A2D1-457E-BEA3-BA5452D172A5}"/>
              </a:ext>
            </a:extLst>
          </p:cNvPr>
          <p:cNvCxnSpPr/>
          <p:nvPr/>
        </p:nvCxnSpPr>
        <p:spPr>
          <a:xfrm>
            <a:off x="8317012" y="486450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0337D9A-47F0-4602-BCDC-52FE34261050}"/>
              </a:ext>
            </a:extLst>
          </p:cNvPr>
          <p:cNvCxnSpPr/>
          <p:nvPr/>
        </p:nvCxnSpPr>
        <p:spPr>
          <a:xfrm>
            <a:off x="7706513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513CFCC-ED7C-4CBC-868B-4C20C681F25C}"/>
              </a:ext>
            </a:extLst>
          </p:cNvPr>
          <p:cNvCxnSpPr/>
          <p:nvPr/>
        </p:nvCxnSpPr>
        <p:spPr>
          <a:xfrm>
            <a:off x="5658034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31B5451-EDEC-4605-AA59-7655219CD921}"/>
              </a:ext>
            </a:extLst>
          </p:cNvPr>
          <p:cNvCxnSpPr/>
          <p:nvPr/>
        </p:nvCxnSpPr>
        <p:spPr>
          <a:xfrm>
            <a:off x="5658034" y="4873839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Model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CD4093-9FC2-40BD-BA90-79E129FF2583}"/>
              </a:ext>
            </a:extLst>
          </p:cNvPr>
          <p:cNvSpPr/>
          <p:nvPr/>
        </p:nvSpPr>
        <p:spPr>
          <a:xfrm>
            <a:off x="10765192" y="212004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32824674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Woman Time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In The Town.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C71CF67-EC4F-439D-996A-06753A8852F8}"/>
              </a:ext>
            </a:extLst>
          </p:cNvPr>
          <p:cNvCxnSpPr>
            <a:cxnSpLocks/>
          </p:cNvCxnSpPr>
          <p:nvPr/>
        </p:nvCxnSpPr>
        <p:spPr>
          <a:xfrm flipV="1">
            <a:off x="1141697" y="12430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CE7025E-B15C-4A81-8A59-5CDB4B63BB22}"/>
              </a:ext>
            </a:extLst>
          </p:cNvPr>
          <p:cNvCxnSpPr>
            <a:cxnSpLocks/>
          </p:cNvCxnSpPr>
          <p:nvPr/>
        </p:nvCxnSpPr>
        <p:spPr>
          <a:xfrm>
            <a:off x="1141697" y="1480571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82311A4-98B3-4CE1-9101-6576F92AD58E}"/>
              </a:ext>
            </a:extLst>
          </p:cNvPr>
          <p:cNvCxnSpPr>
            <a:cxnSpLocks/>
          </p:cNvCxnSpPr>
          <p:nvPr/>
        </p:nvCxnSpPr>
        <p:spPr>
          <a:xfrm flipV="1">
            <a:off x="1141697" y="561167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AD99284-666F-4F84-ABCE-E3B0C52F8E43}"/>
              </a:ext>
            </a:extLst>
          </p:cNvPr>
          <p:cNvCxnSpPr>
            <a:cxnSpLocks/>
          </p:cNvCxnSpPr>
          <p:nvPr/>
        </p:nvCxnSpPr>
        <p:spPr>
          <a:xfrm flipV="1">
            <a:off x="4199673" y="5620157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76F4E8B-B583-4C39-8504-A7AAF4FEDFDA}"/>
              </a:ext>
            </a:extLst>
          </p:cNvPr>
          <p:cNvCxnSpPr>
            <a:cxnSpLocks/>
          </p:cNvCxnSpPr>
          <p:nvPr/>
        </p:nvCxnSpPr>
        <p:spPr>
          <a:xfrm flipH="1">
            <a:off x="1175629" y="5857672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76899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Long Jacket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Look.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136271" y="4602252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6CC7D2-D5C5-40AA-97C0-94E585847DFA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7EB0C1-C93C-405E-A0CC-8F8ACDB046F2}"/>
              </a:ext>
            </a:extLst>
          </p:cNvPr>
          <p:cNvCxnSpPr>
            <a:cxnSpLocks/>
          </p:cNvCxnSpPr>
          <p:nvPr/>
        </p:nvCxnSpPr>
        <p:spPr>
          <a:xfrm rot="5400000" flipV="1">
            <a:off x="10895342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966D464-8AD3-4864-A1F9-16F038A9B1A8}"/>
              </a:ext>
            </a:extLst>
          </p:cNvPr>
          <p:cNvCxnSpPr>
            <a:cxnSpLocks/>
          </p:cNvCxnSpPr>
          <p:nvPr/>
        </p:nvCxnSpPr>
        <p:spPr>
          <a:xfrm rot="5400000">
            <a:off x="8931586" y="-29169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73F771C-3174-476A-BBC5-2775C1221890}"/>
              </a:ext>
            </a:extLst>
          </p:cNvPr>
          <p:cNvCxnSpPr>
            <a:cxnSpLocks/>
          </p:cNvCxnSpPr>
          <p:nvPr/>
        </p:nvCxnSpPr>
        <p:spPr>
          <a:xfrm rot="5400000" flipV="1">
            <a:off x="6526725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44E9511-43D5-49FA-B325-7AF99225DE23}"/>
              </a:ext>
            </a:extLst>
          </p:cNvPr>
          <p:cNvCxnSpPr>
            <a:cxnSpLocks/>
          </p:cNvCxnSpPr>
          <p:nvPr/>
        </p:nvCxnSpPr>
        <p:spPr>
          <a:xfrm rot="5400000" flipV="1">
            <a:off x="6518241" y="5171148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9F1DA75-3FD9-4C9D-B735-C31C2728447F}"/>
              </a:ext>
            </a:extLst>
          </p:cNvPr>
          <p:cNvCxnSpPr>
            <a:cxnSpLocks/>
          </p:cNvCxnSpPr>
          <p:nvPr/>
        </p:nvCxnSpPr>
        <p:spPr>
          <a:xfrm rot="5400000" flipH="1">
            <a:off x="5226772" y="3438573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47503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Woman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633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Fashion.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83B66EF-35DC-4DD7-B6C2-3FE791859C41}"/>
              </a:ext>
            </a:extLst>
          </p:cNvPr>
          <p:cNvCxnSpPr/>
          <p:nvPr/>
        </p:nvCxnSpPr>
        <p:spPr>
          <a:xfrm>
            <a:off x="2985377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48A1809-A73D-434B-B2EF-61B9BC2B768C}"/>
              </a:ext>
            </a:extLst>
          </p:cNvPr>
          <p:cNvCxnSpPr/>
          <p:nvPr/>
        </p:nvCxnSpPr>
        <p:spPr>
          <a:xfrm>
            <a:off x="939626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64BD5FE-60DD-4922-93AA-8359D00AE185}"/>
              </a:ext>
            </a:extLst>
          </p:cNvPr>
          <p:cNvCxnSpPr/>
          <p:nvPr/>
        </p:nvCxnSpPr>
        <p:spPr>
          <a:xfrm>
            <a:off x="941107" y="492478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CF91659-5D40-4627-B1C7-2276D018E511}"/>
              </a:ext>
            </a:extLst>
          </p:cNvPr>
          <p:cNvCxnSpPr/>
          <p:nvPr/>
        </p:nvCxnSpPr>
        <p:spPr>
          <a:xfrm>
            <a:off x="5895441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70E3F6E-3628-44EA-96AF-FA9F5E340D61}"/>
              </a:ext>
            </a:extLst>
          </p:cNvPr>
          <p:cNvCxnSpPr/>
          <p:nvPr/>
        </p:nvCxnSpPr>
        <p:spPr>
          <a:xfrm>
            <a:off x="3849690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9EA2B03-6BC5-4B1B-BABD-CC1DF592EB1B}"/>
              </a:ext>
            </a:extLst>
          </p:cNvPr>
          <p:cNvCxnSpPr/>
          <p:nvPr/>
        </p:nvCxnSpPr>
        <p:spPr>
          <a:xfrm>
            <a:off x="3851171" y="5710903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79F586A5-397A-4FB4-8831-603E593CE46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96428113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16200000">
            <a:off x="2616204" y="149541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16200000">
            <a:off x="2616204" y="364457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16200000">
            <a:off x="5673641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16200000">
            <a:off x="6436745" y="149385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16200000">
            <a:off x="6436745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16200000">
            <a:off x="9494182" y="3641462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5B57291-DEC4-4662-A1D3-058943B91096}"/>
              </a:ext>
            </a:extLst>
          </p:cNvPr>
          <p:cNvSpPr/>
          <p:nvPr/>
        </p:nvSpPr>
        <p:spPr>
          <a:xfrm>
            <a:off x="2835814" y="4404656"/>
            <a:ext cx="6520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Portrait Sample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163434-8971-4484-BD68-8FE1423A1113}"/>
              </a:ext>
            </a:extLst>
          </p:cNvPr>
          <p:cNvSpPr/>
          <p:nvPr/>
        </p:nvSpPr>
        <p:spPr>
          <a:xfrm>
            <a:off x="2187596" y="5343301"/>
            <a:ext cx="7816807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A3AD0C-B1E5-4BC8-9B2A-E2D1B3D2C2E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60912261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Andi Full Color 03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7030A0"/>
      </a:accent1>
      <a:accent2>
        <a:srgbClr val="D12D39"/>
      </a:accent2>
      <a:accent3>
        <a:srgbClr val="00B050"/>
      </a:accent3>
      <a:accent4>
        <a:srgbClr val="00B0F0"/>
      </a:accent4>
      <a:accent5>
        <a:srgbClr val="FF9900"/>
      </a:accent5>
      <a:accent6>
        <a:srgbClr val="FFC000"/>
      </a:accent6>
      <a:hlink>
        <a:srgbClr val="0066FF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1807</Words>
  <Application>Microsoft Office PowerPoint</Application>
  <PresentationFormat>Widescreen</PresentationFormat>
  <Paragraphs>208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Montserrat</vt:lpstr>
      <vt:lpstr>Montserrat ExtraLight</vt:lpstr>
      <vt:lpstr>Montserrat Light</vt:lpstr>
      <vt:lpstr>Montserrat SemiBold</vt:lpstr>
      <vt:lpstr>Oleo Script</vt:lpstr>
      <vt:lpstr>Open Sans</vt:lpstr>
      <vt:lpstr>Poppins ExtraLight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HP</cp:lastModifiedBy>
  <cp:revision>25</cp:revision>
  <dcterms:created xsi:type="dcterms:W3CDTF">2020-09-19T06:26:05Z</dcterms:created>
  <dcterms:modified xsi:type="dcterms:W3CDTF">2020-09-22T05:45:04Z</dcterms:modified>
</cp:coreProperties>
</file>