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Ex1.xml" ContentType="application/vnd.ms-office.chartex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265" r:id="rId2"/>
    <p:sldId id="348" r:id="rId3"/>
    <p:sldId id="350" r:id="rId4"/>
    <p:sldId id="349" r:id="rId5"/>
    <p:sldId id="343" r:id="rId6"/>
    <p:sldId id="352" r:id="rId7"/>
    <p:sldId id="307" r:id="rId8"/>
    <p:sldId id="257" r:id="rId9"/>
    <p:sldId id="275" r:id="rId10"/>
    <p:sldId id="277" r:id="rId11"/>
    <p:sldId id="280" r:id="rId12"/>
    <p:sldId id="281" r:id="rId13"/>
    <p:sldId id="347" r:id="rId14"/>
    <p:sldId id="314" r:id="rId15"/>
    <p:sldId id="284" r:id="rId16"/>
    <p:sldId id="291" r:id="rId17"/>
    <p:sldId id="296" r:id="rId18"/>
    <p:sldId id="260" r:id="rId19"/>
    <p:sldId id="303" r:id="rId20"/>
    <p:sldId id="304" r:id="rId21"/>
    <p:sldId id="345" r:id="rId22"/>
    <p:sldId id="297" r:id="rId23"/>
    <p:sldId id="336" r:id="rId24"/>
    <p:sldId id="339" r:id="rId25"/>
    <p:sldId id="289" r:id="rId26"/>
    <p:sldId id="305" r:id="rId27"/>
    <p:sldId id="315" r:id="rId28"/>
    <p:sldId id="316" r:id="rId29"/>
    <p:sldId id="344" r:id="rId30"/>
    <p:sldId id="319" r:id="rId31"/>
    <p:sldId id="299" r:id="rId32"/>
    <p:sldId id="292" r:id="rId33"/>
    <p:sldId id="309" r:id="rId34"/>
    <p:sldId id="311" r:id="rId35"/>
    <p:sldId id="298" r:id="rId36"/>
    <p:sldId id="301" r:id="rId37"/>
    <p:sldId id="330" r:id="rId38"/>
    <p:sldId id="322" r:id="rId39"/>
    <p:sldId id="310" r:id="rId40"/>
    <p:sldId id="317" r:id="rId41"/>
    <p:sldId id="321" r:id="rId42"/>
    <p:sldId id="323" r:id="rId43"/>
    <p:sldId id="324" r:id="rId44"/>
    <p:sldId id="351" r:id="rId45"/>
    <p:sldId id="340" r:id="rId4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688" userDrawn="1">
          <p15:clr>
            <a:srgbClr val="A4A3A4"/>
          </p15:clr>
        </p15:guide>
        <p15:guide id="2" pos="6992" userDrawn="1">
          <p15:clr>
            <a:srgbClr val="A4A3A4"/>
          </p15:clr>
        </p15:guide>
        <p15:guide id="3" orient="horz" pos="21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141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59" autoAdjust="0"/>
    <p:restoredTop sz="86454" autoAdjust="0"/>
  </p:normalViewPr>
  <p:slideViewPr>
    <p:cSldViewPr snapToGrid="0" showGuides="1">
      <p:cViewPr varScale="1">
        <p:scale>
          <a:sx n="91" d="100"/>
          <a:sy n="91" d="100"/>
        </p:scale>
        <p:origin x="474" y="96"/>
      </p:cViewPr>
      <p:guideLst>
        <p:guide pos="688"/>
        <p:guide pos="6992"/>
        <p:guide orient="horz" pos="2183"/>
      </p:guideLst>
    </p:cSldViewPr>
  </p:slideViewPr>
  <p:outlineViewPr>
    <p:cViewPr>
      <p:scale>
        <a:sx n="33" d="100"/>
        <a:sy n="33" d="100"/>
      </p:scale>
      <p:origin x="0" y="-2556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389971965692971E-2"/>
          <c:y val="0"/>
          <c:w val="0.98260999999999998"/>
          <c:h val="0.8955488698333752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One</c:v>
                </c:pt>
              </c:strCache>
            </c:strRef>
          </c:tx>
          <c:spPr>
            <a:solidFill>
              <a:schemeClr val="accent1"/>
            </a:solidFill>
            <a:ln w="12700" cap="flat">
              <a:noFill/>
              <a:miter lim="400000"/>
            </a:ln>
            <a:effectLst>
              <a:glow rad="127000">
                <a:schemeClr val="accent1">
                  <a:alpha val="10000"/>
                </a:schemeClr>
              </a:glow>
            </a:effectLst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40</c:v>
                </c:pt>
                <c:pt idx="1">
                  <c:v>80</c:v>
                </c:pt>
                <c:pt idx="2">
                  <c:v>40</c:v>
                </c:pt>
                <c:pt idx="3">
                  <c:v>70</c:v>
                </c:pt>
                <c:pt idx="4">
                  <c:v>190</c:v>
                </c:pt>
                <c:pt idx="5">
                  <c:v>140</c:v>
                </c:pt>
                <c:pt idx="6">
                  <c:v>145</c:v>
                </c:pt>
                <c:pt idx="7">
                  <c:v>195</c:v>
                </c:pt>
                <c:pt idx="8">
                  <c:v>185</c:v>
                </c:pt>
                <c:pt idx="9">
                  <c:v>320</c:v>
                </c:pt>
                <c:pt idx="10">
                  <c:v>100</c:v>
                </c:pt>
                <c:pt idx="11">
                  <c:v>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5EC-43C2-934B-5A61499E595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Two</c:v>
                </c:pt>
              </c:strCache>
            </c:strRef>
          </c:tx>
          <c:spPr>
            <a:solidFill>
              <a:schemeClr val="bg1">
                <a:alpha val="13000"/>
              </a:schemeClr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20</c:v>
                </c:pt>
                <c:pt idx="1">
                  <c:v>40</c:v>
                </c:pt>
                <c:pt idx="2">
                  <c:v>20</c:v>
                </c:pt>
                <c:pt idx="3">
                  <c:v>10</c:v>
                </c:pt>
                <c:pt idx="4">
                  <c:v>20</c:v>
                </c:pt>
                <c:pt idx="5">
                  <c:v>50</c:v>
                </c:pt>
                <c:pt idx="6">
                  <c:v>70</c:v>
                </c:pt>
                <c:pt idx="7">
                  <c:v>60</c:v>
                </c:pt>
                <c:pt idx="8">
                  <c:v>90</c:v>
                </c:pt>
                <c:pt idx="9">
                  <c:v>70</c:v>
                </c:pt>
                <c:pt idx="10">
                  <c:v>300</c:v>
                </c:pt>
                <c:pt idx="11">
                  <c:v>229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5EC-43C2-934B-5A61499E59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258912912"/>
        <c:axId val="258913472"/>
      </c:barChart>
      <c:catAx>
        <c:axId val="2589129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>
            <a:solidFill>
              <a:schemeClr val="tx1">
                <a:lumMod val="50000"/>
                <a:lumOff val="50000"/>
                <a:alpha val="39000"/>
              </a:schemeClr>
            </a:solidFill>
          </a:ln>
        </c:spPr>
        <c:txPr>
          <a:bodyPr/>
          <a:lstStyle/>
          <a:p>
            <a: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pPr>
            <a:endParaRPr lang="en-US"/>
          </a:p>
        </c:txPr>
        <c:crossAx val="258913472"/>
        <c:crosses val="autoZero"/>
        <c:auto val="1"/>
        <c:lblAlgn val="ctr"/>
        <c:lblOffset val="100"/>
        <c:noMultiLvlLbl val="1"/>
      </c:catAx>
      <c:valAx>
        <c:axId val="258913472"/>
        <c:scaling>
          <c:orientation val="minMax"/>
          <c:max val="600"/>
        </c:scaling>
        <c:delete val="0"/>
        <c:axPos val="l"/>
        <c:numFmt formatCode="0&quot;%&quot;" sourceLinked="0"/>
        <c:majorTickMark val="out"/>
        <c:minorTickMark val="none"/>
        <c:tickLblPos val="nextTo"/>
        <c:spPr>
          <a:ln>
            <a:solidFill>
              <a:schemeClr val="tx1">
                <a:lumMod val="50000"/>
                <a:lumOff val="50000"/>
                <a:alpha val="40000"/>
              </a:schemeClr>
            </a:solidFill>
          </a:ln>
        </c:spPr>
        <c:txPr>
          <a:bodyPr/>
          <a:lstStyle/>
          <a:p>
            <a: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pPr>
            <a:endParaRPr lang="en-US"/>
          </a:p>
        </c:txPr>
        <c:crossAx val="258912912"/>
        <c:crosses val="autoZero"/>
        <c:crossBetween val="between"/>
        <c:majorUnit val="150"/>
        <c:minorUnit val="7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 rot="5400000" vert="horz" anchor="t" anchorCtr="0"/>
    <a:lstStyle/>
    <a:p>
      <a:pPr>
        <a:defRPr sz="14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  <c:pt idx="3">
                  <c:v>Text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1</c:v>
                </c:pt>
                <c:pt idx="2">
                  <c:v>6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120-46F3-8514-FF531AA0A54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  <c:pt idx="3">
                  <c:v>Text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</c:v>
                </c:pt>
                <c:pt idx="1">
                  <c:v>5</c:v>
                </c:pt>
                <c:pt idx="2">
                  <c:v>3</c:v>
                </c:pt>
                <c:pt idx="3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120-46F3-8514-FF531AA0A54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  <c:pt idx="3">
                  <c:v>Text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4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120-46F3-8514-FF531AA0A5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14935128"/>
        <c:axId val="314933952"/>
      </c:barChart>
      <c:catAx>
        <c:axId val="3149351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Segoe UI" panose="020B0502040204020203" pitchFamily="34" charset="0"/>
              </a:defRPr>
            </a:pPr>
            <a:endParaRPr lang="en-US"/>
          </a:p>
        </c:txPr>
        <c:crossAx val="314933952"/>
        <c:crosses val="autoZero"/>
        <c:auto val="1"/>
        <c:lblAlgn val="ctr"/>
        <c:lblOffset val="100"/>
        <c:noMultiLvlLbl val="0"/>
      </c:catAx>
      <c:valAx>
        <c:axId val="314933952"/>
        <c:scaling>
          <c:orientation val="minMax"/>
          <c:max val="15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Segoe UI" panose="020B0502040204020203" pitchFamily="34" charset="0"/>
              </a:defRPr>
            </a:pPr>
            <a:endParaRPr lang="en-US"/>
          </a:p>
        </c:txPr>
        <c:crossAx val="3149351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Segoe UI" panose="020B0502040204020203" pitchFamily="34" charset="0"/>
          <a:cs typeface="Segoe UI" panose="020B0502040204020203" pitchFamily="34" charset="0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  <c:pt idx="3">
                  <c:v>Text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1</c:v>
                </c:pt>
                <c:pt idx="2">
                  <c:v>6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716-41F8-8DE0-6C6E3C3CE25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  <c:pt idx="3">
                  <c:v>Text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4</c:v>
                </c:pt>
                <c:pt idx="1">
                  <c:v>2</c:v>
                </c:pt>
                <c:pt idx="2">
                  <c:v>3</c:v>
                </c:pt>
                <c:pt idx="3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716-41F8-8DE0-6C6E3C3CE25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  <c:pt idx="3">
                  <c:v>Text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4</c:v>
                </c:pt>
                <c:pt idx="1">
                  <c:v>5</c:v>
                </c:pt>
                <c:pt idx="2">
                  <c:v>5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716-41F8-8DE0-6C6E3C3CE25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65844072"/>
        <c:axId val="314933168"/>
      </c:barChart>
      <c:catAx>
        <c:axId val="2658440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Segoe UI" panose="020B0502040204020203" pitchFamily="34" charset="0"/>
              </a:defRPr>
            </a:pPr>
            <a:endParaRPr lang="en-US"/>
          </a:p>
        </c:txPr>
        <c:crossAx val="314933168"/>
        <c:crosses val="autoZero"/>
        <c:auto val="1"/>
        <c:lblAlgn val="ctr"/>
        <c:lblOffset val="100"/>
        <c:noMultiLvlLbl val="0"/>
      </c:catAx>
      <c:valAx>
        <c:axId val="314933168"/>
        <c:scaling>
          <c:orientation val="minMax"/>
          <c:max val="15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Segoe UI" panose="020B0502040204020203" pitchFamily="34" charset="0"/>
              </a:defRPr>
            </a:pPr>
            <a:endParaRPr lang="en-US"/>
          </a:p>
        </c:txPr>
        <c:crossAx val="2658440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Segoe UI" panose="020B0502040204020203" pitchFamily="34" charset="0"/>
          <a:cs typeface="Segoe UI" panose="020B0502040204020203" pitchFamily="34" charset="0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7395607606997336E-2"/>
          <c:y val="3.8933690657474936E-2"/>
          <c:w val="0.94260439239300264"/>
          <c:h val="0.85946080322126817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5400" cap="rnd">
              <a:solidFill>
                <a:schemeClr val="accent5"/>
              </a:solidFill>
              <a:round/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bg1"/>
                </a:solidFill>
              </a:ln>
              <a:effectLst>
                <a:outerShdw blurRad="63500" sx="102000" sy="102000" algn="ctr" rotWithShape="0">
                  <a:schemeClr val="accent5">
                    <a:alpha val="40000"/>
                  </a:schemeClr>
                </a:outerShdw>
              </a:effectLst>
            </c:spPr>
          </c:marker>
          <c:dPt>
            <c:idx val="0"/>
            <c:marker>
              <c:symbol val="circle"/>
              <c:size val="5"/>
              <c:spPr>
                <a:solidFill>
                  <a:schemeClr val="accent5"/>
                </a:solidFill>
                <a:ln w="952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schemeClr val="accent5">
                      <a:alpha val="40000"/>
                    </a:schemeClr>
                  </a:outerShdw>
                </a:effectLst>
              </c:spPr>
            </c:marker>
            <c:bubble3D val="0"/>
            <c:spPr>
              <a:ln w="25400" cap="rnd">
                <a:solidFill>
                  <a:schemeClr val="accent5"/>
                </a:solidFill>
                <a:round/>
              </a:ln>
              <a:effectLst>
                <a:outerShdw blurRad="63500" sx="102000" sy="102000" algn="ctr" rotWithShape="0">
                  <a:schemeClr val="accent5">
                    <a:alpha val="4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3294-4718-A34C-5C9F9AAD3610}"/>
              </c:ext>
            </c:extLst>
          </c:dPt>
          <c:dPt>
            <c:idx val="1"/>
            <c:marker>
              <c:symbol val="circle"/>
              <c:size val="5"/>
              <c:spPr>
                <a:solidFill>
                  <a:schemeClr val="accent5"/>
                </a:solidFill>
                <a:ln w="952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schemeClr val="accent5">
                      <a:alpha val="40000"/>
                    </a:schemeClr>
                  </a:outerShdw>
                </a:effectLst>
              </c:spPr>
            </c:marker>
            <c:bubble3D val="0"/>
            <c:spPr>
              <a:ln w="25400" cap="rnd">
                <a:solidFill>
                  <a:schemeClr val="accent5"/>
                </a:solidFill>
                <a:round/>
              </a:ln>
              <a:effectLst>
                <a:outerShdw blurRad="63500" sx="102000" sy="102000" algn="ctr" rotWithShape="0">
                  <a:schemeClr val="accent5">
                    <a:alpha val="4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3294-4718-A34C-5C9F9AAD3610}"/>
              </c:ext>
            </c:extLst>
          </c:dPt>
          <c:dPt>
            <c:idx val="2"/>
            <c:marker>
              <c:symbol val="circle"/>
              <c:size val="5"/>
              <c:spPr>
                <a:solidFill>
                  <a:schemeClr val="accent5"/>
                </a:solidFill>
                <a:ln w="952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schemeClr val="accent5">
                      <a:alpha val="40000"/>
                    </a:schemeClr>
                  </a:outerShdw>
                </a:effectLst>
              </c:spPr>
            </c:marker>
            <c:bubble3D val="0"/>
            <c:spPr>
              <a:ln w="25400" cap="rnd">
                <a:solidFill>
                  <a:schemeClr val="accent5"/>
                </a:solidFill>
                <a:round/>
              </a:ln>
              <a:effectLst>
                <a:outerShdw blurRad="63500" sx="102000" sy="102000" algn="ctr" rotWithShape="0">
                  <a:schemeClr val="accent5">
                    <a:alpha val="4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3294-4718-A34C-5C9F9AAD3610}"/>
              </c:ext>
            </c:extLst>
          </c:dPt>
          <c:dPt>
            <c:idx val="3"/>
            <c:marker>
              <c:symbol val="circle"/>
              <c:size val="5"/>
              <c:spPr>
                <a:solidFill>
                  <a:schemeClr val="accent5"/>
                </a:solidFill>
                <a:ln w="952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schemeClr val="accent5">
                      <a:alpha val="40000"/>
                    </a:schemeClr>
                  </a:outerShdw>
                </a:effectLst>
              </c:spPr>
            </c:marker>
            <c:bubble3D val="0"/>
            <c:spPr>
              <a:ln w="25400" cap="rnd">
                <a:solidFill>
                  <a:schemeClr val="accent5"/>
                </a:solidFill>
                <a:round/>
              </a:ln>
              <a:effectLst>
                <a:outerShdw blurRad="63500" sx="102000" sy="102000" algn="ctr" rotWithShape="0">
                  <a:schemeClr val="accent5">
                    <a:alpha val="4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3294-4718-A34C-5C9F9AAD3610}"/>
              </c:ext>
            </c:extLst>
          </c:dPt>
          <c:dPt>
            <c:idx val="4"/>
            <c:marker>
              <c:symbol val="circle"/>
              <c:size val="5"/>
              <c:spPr>
                <a:solidFill>
                  <a:schemeClr val="accent5"/>
                </a:solidFill>
                <a:ln w="952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schemeClr val="accent5">
                      <a:alpha val="40000"/>
                    </a:schemeClr>
                  </a:outerShdw>
                </a:effectLst>
              </c:spPr>
            </c:marker>
            <c:bubble3D val="0"/>
            <c:spPr>
              <a:ln w="25400" cap="rnd">
                <a:solidFill>
                  <a:schemeClr val="accent5"/>
                </a:solidFill>
                <a:round/>
              </a:ln>
              <a:effectLst>
                <a:outerShdw blurRad="63500" sx="102000" sy="102000" algn="ctr" rotWithShape="0">
                  <a:schemeClr val="accent5">
                    <a:alpha val="4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3294-4718-A34C-5C9F9AAD3610}"/>
              </c:ext>
            </c:extLst>
          </c:dPt>
          <c:cat>
            <c:numRef>
              <c:f>Sheet1!$A$2:$A$6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1</c:v>
                </c:pt>
                <c:pt idx="1">
                  <c:v>1.7</c:v>
                </c:pt>
                <c:pt idx="2">
                  <c:v>3.5</c:v>
                </c:pt>
                <c:pt idx="3">
                  <c:v>6</c:v>
                </c:pt>
                <c:pt idx="4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3294-4718-A34C-5C9F9AAD36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4714512"/>
        <c:axId val="-4722128"/>
      </c:lineChart>
      <c:catAx>
        <c:axId val="-4714512"/>
        <c:scaling>
          <c:orientation val="minMax"/>
        </c:scaling>
        <c:delete val="0"/>
        <c:axPos val="b"/>
        <c:minorGridlines>
          <c:spPr>
            <a:ln w="9525" cap="flat" cmpd="sng" algn="ctr">
              <a:solidFill>
                <a:schemeClr val="bg1">
                  <a:lumMod val="95000"/>
                  <a:alpha val="81000"/>
                </a:schemeClr>
              </a:solidFill>
              <a:round/>
            </a:ln>
            <a:effectLst/>
          </c:spPr>
        </c:min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pPr>
            <a:endParaRPr lang="en-US"/>
          </a:p>
        </c:txPr>
        <c:crossAx val="-4722128"/>
        <c:crosses val="autoZero"/>
        <c:auto val="1"/>
        <c:lblAlgn val="ctr"/>
        <c:lblOffset val="100"/>
        <c:noMultiLvlLbl val="0"/>
      </c:catAx>
      <c:valAx>
        <c:axId val="-472212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8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pPr>
            <a:endParaRPr lang="en-US"/>
          </a:p>
        </c:txPr>
        <c:crossAx val="-4714512"/>
        <c:crosses val="autoZero"/>
        <c:crossBetween val="between"/>
        <c:majorUnit val="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900">
          <a:solidFill>
            <a:schemeClr val="bg1">
              <a:lumMod val="65000"/>
            </a:schemeClr>
          </a:solidFill>
          <a:latin typeface="+mn-lt"/>
          <a:ea typeface="Open Sans Light" panose="020B0306030504020204" pitchFamily="34" charset="0"/>
          <a:cs typeface="Segoe UI Light" panose="020B0502040204020203" pitchFamily="34" charset="0"/>
        </a:defRPr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7395607606997336E-2"/>
          <c:y val="3.8933690657474936E-2"/>
          <c:w val="0.94260439239300264"/>
          <c:h val="0.85946080322126817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5400" cap="rnd">
              <a:solidFill>
                <a:schemeClr val="accent3"/>
              </a:solidFill>
              <a:round/>
            </a:ln>
            <a:effectLst>
              <a:outerShdw blurRad="63500" sx="102000" sy="102000" algn="ctr" rotWithShape="0">
                <a:schemeClr val="accent3">
                  <a:alpha val="40000"/>
                </a:schemeClr>
              </a:outerShdw>
            </a:effectLst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bg1"/>
                </a:solidFill>
              </a:ln>
              <a:effectLst>
                <a:outerShdw blurRad="63500" sx="102000" sy="102000" algn="ctr" rotWithShape="0">
                  <a:schemeClr val="accent3">
                    <a:alpha val="40000"/>
                  </a:schemeClr>
                </a:outerShdw>
              </a:effectLst>
            </c:spPr>
          </c:marker>
          <c:dPt>
            <c:idx val="0"/>
            <c:marker>
              <c:symbol val="circle"/>
              <c:size val="5"/>
              <c:spPr>
                <a:solidFill>
                  <a:schemeClr val="accent3"/>
                </a:solidFill>
                <a:ln w="952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schemeClr val="accent3">
                      <a:alpha val="40000"/>
                    </a:schemeClr>
                  </a:outerShdw>
                </a:effectLst>
              </c:spPr>
            </c:marker>
            <c:bubble3D val="0"/>
            <c:spPr>
              <a:ln w="25400" cap="rnd">
                <a:solidFill>
                  <a:schemeClr val="accent3"/>
                </a:solidFill>
                <a:round/>
              </a:ln>
              <a:effectLst>
                <a:outerShdw blurRad="63500" sx="102000" sy="102000" algn="ctr" rotWithShape="0">
                  <a:schemeClr val="accent3">
                    <a:alpha val="4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7AC8-4086-B955-BE55924209E1}"/>
              </c:ext>
            </c:extLst>
          </c:dPt>
          <c:dPt>
            <c:idx val="1"/>
            <c:marker>
              <c:symbol val="circle"/>
              <c:size val="5"/>
              <c:spPr>
                <a:solidFill>
                  <a:schemeClr val="accent3"/>
                </a:solidFill>
                <a:ln w="952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schemeClr val="accent3">
                      <a:alpha val="40000"/>
                    </a:schemeClr>
                  </a:outerShdw>
                </a:effectLst>
              </c:spPr>
            </c:marker>
            <c:bubble3D val="0"/>
            <c:spPr>
              <a:ln w="25400" cap="rnd">
                <a:solidFill>
                  <a:schemeClr val="accent3"/>
                </a:solidFill>
                <a:round/>
              </a:ln>
              <a:effectLst>
                <a:outerShdw blurRad="63500" sx="102000" sy="102000" algn="ctr" rotWithShape="0">
                  <a:schemeClr val="accent3">
                    <a:alpha val="4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7AC8-4086-B955-BE55924209E1}"/>
              </c:ext>
            </c:extLst>
          </c:dPt>
          <c:dPt>
            <c:idx val="2"/>
            <c:marker>
              <c:symbol val="circle"/>
              <c:size val="5"/>
              <c:spPr>
                <a:solidFill>
                  <a:schemeClr val="accent3"/>
                </a:solidFill>
                <a:ln w="952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schemeClr val="accent3">
                      <a:alpha val="40000"/>
                    </a:schemeClr>
                  </a:outerShdw>
                </a:effectLst>
              </c:spPr>
            </c:marker>
            <c:bubble3D val="0"/>
            <c:spPr>
              <a:ln w="25400" cap="rnd">
                <a:solidFill>
                  <a:schemeClr val="accent3"/>
                </a:solidFill>
                <a:round/>
              </a:ln>
              <a:effectLst>
                <a:outerShdw blurRad="63500" sx="102000" sy="102000" algn="ctr" rotWithShape="0">
                  <a:schemeClr val="accent3">
                    <a:alpha val="4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7AC8-4086-B955-BE55924209E1}"/>
              </c:ext>
            </c:extLst>
          </c:dPt>
          <c:dPt>
            <c:idx val="3"/>
            <c:marker>
              <c:symbol val="circle"/>
              <c:size val="5"/>
              <c:spPr>
                <a:solidFill>
                  <a:schemeClr val="accent3"/>
                </a:solidFill>
                <a:ln w="952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schemeClr val="accent3">
                      <a:alpha val="40000"/>
                    </a:schemeClr>
                  </a:outerShdw>
                </a:effectLst>
              </c:spPr>
            </c:marker>
            <c:bubble3D val="0"/>
            <c:spPr>
              <a:ln w="25400" cap="rnd">
                <a:solidFill>
                  <a:schemeClr val="accent3"/>
                </a:solidFill>
                <a:round/>
              </a:ln>
              <a:effectLst>
                <a:outerShdw blurRad="63500" sx="102000" sy="102000" algn="ctr" rotWithShape="0">
                  <a:schemeClr val="accent3">
                    <a:alpha val="4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7AC8-4086-B955-BE55924209E1}"/>
              </c:ext>
            </c:extLst>
          </c:dPt>
          <c:dPt>
            <c:idx val="4"/>
            <c:marker>
              <c:symbol val="circle"/>
              <c:size val="5"/>
              <c:spPr>
                <a:solidFill>
                  <a:schemeClr val="accent3"/>
                </a:solidFill>
                <a:ln w="952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schemeClr val="accent3">
                      <a:alpha val="40000"/>
                    </a:schemeClr>
                  </a:outerShdw>
                </a:effectLst>
              </c:spPr>
            </c:marker>
            <c:bubble3D val="0"/>
            <c:spPr>
              <a:ln w="25400" cap="rnd">
                <a:solidFill>
                  <a:schemeClr val="accent3"/>
                </a:solidFill>
                <a:round/>
              </a:ln>
              <a:effectLst>
                <a:outerShdw blurRad="63500" sx="102000" sy="102000" algn="ctr" rotWithShape="0">
                  <a:schemeClr val="accent3">
                    <a:alpha val="4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7AC8-4086-B955-BE55924209E1}"/>
              </c:ext>
            </c:extLst>
          </c:dPt>
          <c:cat>
            <c:numRef>
              <c:f>Sheet1!$A$2:$A$6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2.7</c:v>
                </c:pt>
                <c:pt idx="1">
                  <c:v>3.7</c:v>
                </c:pt>
                <c:pt idx="2">
                  <c:v>2.5</c:v>
                </c:pt>
                <c:pt idx="3">
                  <c:v>4.5</c:v>
                </c:pt>
                <c:pt idx="4">
                  <c:v>5.9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7AC8-4086-B955-BE55924209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4714512"/>
        <c:axId val="-4722128"/>
      </c:lineChart>
      <c:catAx>
        <c:axId val="-4714512"/>
        <c:scaling>
          <c:orientation val="minMax"/>
        </c:scaling>
        <c:delete val="0"/>
        <c:axPos val="b"/>
        <c:minorGridlines>
          <c:spPr>
            <a:ln w="9525" cap="flat" cmpd="sng" algn="ctr">
              <a:solidFill>
                <a:schemeClr val="bg1">
                  <a:lumMod val="85000"/>
                  <a:alpha val="55000"/>
                </a:schemeClr>
              </a:solidFill>
              <a:round/>
            </a:ln>
            <a:effectLst/>
          </c:spPr>
        </c:min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pPr>
            <a:endParaRPr lang="en-US"/>
          </a:p>
        </c:txPr>
        <c:crossAx val="-4722128"/>
        <c:crosses val="autoZero"/>
        <c:auto val="1"/>
        <c:lblAlgn val="ctr"/>
        <c:lblOffset val="100"/>
        <c:noMultiLvlLbl val="0"/>
      </c:catAx>
      <c:valAx>
        <c:axId val="-472212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8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pPr>
            <a:endParaRPr lang="en-US"/>
          </a:p>
        </c:txPr>
        <c:crossAx val="-4714512"/>
        <c:crosses val="autoZero"/>
        <c:crossBetween val="between"/>
        <c:majorUnit val="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900">
          <a:solidFill>
            <a:schemeClr val="bg1">
              <a:lumMod val="65000"/>
            </a:schemeClr>
          </a:solidFill>
          <a:latin typeface="+mn-lt"/>
          <a:ea typeface="Open Sans Light" panose="020B0306030504020204" pitchFamily="34" charset="0"/>
          <a:cs typeface="Segoe UI Light" panose="020B0502040204020203" pitchFamily="34" charset="0"/>
        </a:defRPr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7395607606997336E-2"/>
          <c:y val="3.8933690657474936E-2"/>
          <c:w val="0.94260439239300264"/>
          <c:h val="0.85946080322126817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5400" cap="rnd">
              <a:solidFill>
                <a:schemeClr val="accent5"/>
              </a:solidFill>
              <a:round/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bg1"/>
                </a:solidFill>
              </a:ln>
              <a:effectLst>
                <a:outerShdw blurRad="63500" sx="102000" sy="102000" algn="ctr" rotWithShape="0">
                  <a:schemeClr val="accent5">
                    <a:alpha val="40000"/>
                  </a:schemeClr>
                </a:outerShdw>
              </a:effectLst>
            </c:spPr>
          </c:marker>
          <c:dPt>
            <c:idx val="0"/>
            <c:marker>
              <c:symbol val="circle"/>
              <c:size val="5"/>
              <c:spPr>
                <a:solidFill>
                  <a:schemeClr val="accent5"/>
                </a:solidFill>
                <a:ln w="952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schemeClr val="accent5">
                      <a:alpha val="40000"/>
                    </a:schemeClr>
                  </a:outerShdw>
                </a:effectLst>
              </c:spPr>
            </c:marker>
            <c:bubble3D val="0"/>
            <c:spPr>
              <a:ln w="25400" cap="rnd">
                <a:solidFill>
                  <a:schemeClr val="accent5"/>
                </a:solidFill>
                <a:round/>
              </a:ln>
              <a:effectLst>
                <a:outerShdw blurRad="63500" sx="102000" sy="102000" algn="ctr" rotWithShape="0">
                  <a:schemeClr val="accent5">
                    <a:alpha val="4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259C-4F77-9964-90AD71E2F5A2}"/>
              </c:ext>
            </c:extLst>
          </c:dPt>
          <c:dPt>
            <c:idx val="1"/>
            <c:marker>
              <c:symbol val="circle"/>
              <c:size val="5"/>
              <c:spPr>
                <a:solidFill>
                  <a:schemeClr val="accent5"/>
                </a:solidFill>
                <a:ln w="952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schemeClr val="accent5">
                      <a:alpha val="40000"/>
                    </a:schemeClr>
                  </a:outerShdw>
                </a:effectLst>
              </c:spPr>
            </c:marker>
            <c:bubble3D val="0"/>
            <c:spPr>
              <a:ln w="25400" cap="rnd">
                <a:solidFill>
                  <a:schemeClr val="accent5"/>
                </a:solidFill>
                <a:round/>
              </a:ln>
              <a:effectLst>
                <a:outerShdw blurRad="63500" sx="102000" sy="102000" algn="ctr" rotWithShape="0">
                  <a:schemeClr val="accent5">
                    <a:alpha val="4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259C-4F77-9964-90AD71E2F5A2}"/>
              </c:ext>
            </c:extLst>
          </c:dPt>
          <c:dPt>
            <c:idx val="2"/>
            <c:marker>
              <c:symbol val="circle"/>
              <c:size val="5"/>
              <c:spPr>
                <a:solidFill>
                  <a:schemeClr val="accent5"/>
                </a:solidFill>
                <a:ln w="952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schemeClr val="accent5">
                      <a:alpha val="40000"/>
                    </a:schemeClr>
                  </a:outerShdw>
                </a:effectLst>
              </c:spPr>
            </c:marker>
            <c:bubble3D val="0"/>
            <c:spPr>
              <a:ln w="25400" cap="rnd">
                <a:solidFill>
                  <a:schemeClr val="accent5"/>
                </a:solidFill>
                <a:round/>
              </a:ln>
              <a:effectLst>
                <a:outerShdw blurRad="63500" sx="102000" sy="102000" algn="ctr" rotWithShape="0">
                  <a:schemeClr val="accent5">
                    <a:alpha val="4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259C-4F77-9964-90AD71E2F5A2}"/>
              </c:ext>
            </c:extLst>
          </c:dPt>
          <c:dPt>
            <c:idx val="3"/>
            <c:marker>
              <c:symbol val="circle"/>
              <c:size val="5"/>
              <c:spPr>
                <a:solidFill>
                  <a:schemeClr val="accent5"/>
                </a:solidFill>
                <a:ln w="952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schemeClr val="accent5">
                      <a:alpha val="40000"/>
                    </a:schemeClr>
                  </a:outerShdw>
                </a:effectLst>
              </c:spPr>
            </c:marker>
            <c:bubble3D val="0"/>
            <c:spPr>
              <a:ln w="25400" cap="rnd">
                <a:solidFill>
                  <a:schemeClr val="accent5"/>
                </a:solidFill>
                <a:round/>
              </a:ln>
              <a:effectLst>
                <a:outerShdw blurRad="63500" sx="102000" sy="102000" algn="ctr" rotWithShape="0">
                  <a:schemeClr val="accent5">
                    <a:alpha val="4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259C-4F77-9964-90AD71E2F5A2}"/>
              </c:ext>
            </c:extLst>
          </c:dPt>
          <c:dPt>
            <c:idx val="4"/>
            <c:marker>
              <c:symbol val="circle"/>
              <c:size val="5"/>
              <c:spPr>
                <a:solidFill>
                  <a:schemeClr val="accent5"/>
                </a:solidFill>
                <a:ln w="952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schemeClr val="accent5">
                      <a:alpha val="40000"/>
                    </a:schemeClr>
                  </a:outerShdw>
                </a:effectLst>
              </c:spPr>
            </c:marker>
            <c:bubble3D val="0"/>
            <c:spPr>
              <a:ln w="25400" cap="rnd">
                <a:solidFill>
                  <a:schemeClr val="accent5"/>
                </a:solidFill>
                <a:round/>
              </a:ln>
              <a:effectLst>
                <a:outerShdw blurRad="63500" sx="102000" sy="102000" algn="ctr" rotWithShape="0">
                  <a:schemeClr val="accent5">
                    <a:alpha val="4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259C-4F77-9964-90AD71E2F5A2}"/>
              </c:ext>
            </c:extLst>
          </c:dPt>
          <c:cat>
            <c:numRef>
              <c:f>Sheet1!$A$2:$A$6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1</c:v>
                </c:pt>
                <c:pt idx="1">
                  <c:v>2.5</c:v>
                </c:pt>
                <c:pt idx="2">
                  <c:v>3.5</c:v>
                </c:pt>
                <c:pt idx="3">
                  <c:v>4.9000000000000004</c:v>
                </c:pt>
                <c:pt idx="4">
                  <c:v>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259C-4F77-9964-90AD71E2F5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4714512"/>
        <c:axId val="-4722128"/>
      </c:lineChart>
      <c:catAx>
        <c:axId val="-4714512"/>
        <c:scaling>
          <c:orientation val="minMax"/>
        </c:scaling>
        <c:delete val="0"/>
        <c:axPos val="b"/>
        <c:minorGridlines>
          <c:spPr>
            <a:ln w="9525" cap="flat" cmpd="sng" algn="ctr">
              <a:solidFill>
                <a:schemeClr val="bg1">
                  <a:lumMod val="95000"/>
                  <a:alpha val="83000"/>
                </a:schemeClr>
              </a:solidFill>
              <a:round/>
            </a:ln>
            <a:effectLst/>
          </c:spPr>
        </c:min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Open Sans Light" panose="020B0306030504020204" pitchFamily="34" charset="0"/>
                <a:cs typeface="Segoe UI Light" panose="020B0502040204020203" pitchFamily="34" charset="0"/>
              </a:defRPr>
            </a:pPr>
            <a:endParaRPr lang="en-US"/>
          </a:p>
        </c:txPr>
        <c:crossAx val="-4722128"/>
        <c:crosses val="autoZero"/>
        <c:auto val="1"/>
        <c:lblAlgn val="ctr"/>
        <c:lblOffset val="100"/>
        <c:noMultiLvlLbl val="0"/>
      </c:catAx>
      <c:valAx>
        <c:axId val="-472212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8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Open Sans Light" panose="020B0306030504020204" pitchFamily="34" charset="0"/>
                <a:cs typeface="Segoe UI Light" panose="020B0502040204020203" pitchFamily="34" charset="0"/>
              </a:defRPr>
            </a:pPr>
            <a:endParaRPr lang="en-US"/>
          </a:p>
        </c:txPr>
        <c:crossAx val="-4714512"/>
        <c:crosses val="autoZero"/>
        <c:crossBetween val="between"/>
        <c:majorUnit val="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900">
          <a:solidFill>
            <a:schemeClr val="bg1"/>
          </a:solidFill>
          <a:latin typeface="+mn-lt"/>
          <a:ea typeface="Open Sans Light" panose="020B0306030504020204" pitchFamily="34" charset="0"/>
          <a:cs typeface="Segoe UI Light" panose="020B0502040204020203" pitchFamily="34" charset="0"/>
        </a:defRPr>
      </a:pPr>
      <a:endParaRPr lang="en-US"/>
    </a:p>
  </c:txPr>
  <c:externalData r:id="rId3">
    <c:autoUpdate val="0"/>
  </c:externalData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Sheet1!$A$2:$A$9</cx:f>
        <cx:lvl ptCount="8">
          <cx:pt idx="0">Category 1</cx:pt>
          <cx:pt idx="1">Category 2</cx:pt>
          <cx:pt idx="2">Category 3</cx:pt>
          <cx:pt idx="3">Category 4</cx:pt>
          <cx:pt idx="4">Category 5</cx:pt>
          <cx:pt idx="5">Category 6</cx:pt>
          <cx:pt idx="6">Category 7</cx:pt>
          <cx:pt idx="7">Category 8</cx:pt>
        </cx:lvl>
      </cx:strDim>
      <cx:numDim type="val">
        <cx:f>Sheet1!$B$2:$B$9</cx:f>
        <cx:lvl ptCount="8" formatCode="General">
          <cx:pt idx="0">200</cx:pt>
          <cx:pt idx="1">20</cx:pt>
          <cx:pt idx="2">30</cx:pt>
          <cx:pt idx="3">-40</cx:pt>
          <cx:pt idx="4">130</cx:pt>
          <cx:pt idx="5">-60</cx:pt>
          <cx:pt idx="6">70</cx:pt>
          <cx:pt idx="7">-140</cx:pt>
        </cx:lvl>
      </cx:numDim>
    </cx:data>
  </cx:chartData>
  <cx:chart>
    <cx:plotArea>
      <cx:plotAreaRegion>
        <cx:series layoutId="waterfall" uniqueId="{AB2E8570-7FCA-4F4F-B2F4-25A9D9BD85C2}">
          <cx:tx>
            <cx:txData>
              <cx:f>Sheet1!$B$1</cx:f>
              <cx:v>Series1</cx:v>
            </cx:txData>
          </cx:tx>
          <cx:spPr>
            <a:ln>
              <a:noFill/>
            </a:ln>
          </cx:spPr>
          <cx:dataLabels pos="outEnd">
            <cx:txPr>
              <a:bodyPr vertOverflow="overflow" horzOverflow="overflow" wrap="square" lIns="0" tIns="0" rIns="0" bIns="0"/>
              <a:lstStyle/>
              <a:p>
                <a:pPr algn="ctr" rtl="0">
                  <a:defRPr sz="1197" b="0">
                    <a:solidFill>
                      <a:schemeClr val="bg1"/>
                    </a:solidFill>
                    <a:latin typeface="+mn-lt"/>
                    <a:ea typeface="Calibri" panose="020F0502020204030204" pitchFamily="34" charset="0"/>
                    <a:cs typeface="Calibri" panose="020F0502020204030204" pitchFamily="34" charset="0"/>
                  </a:defRPr>
                </a:pPr>
                <a:endParaRPr lang="id-ID">
                  <a:solidFill>
                    <a:schemeClr val="bg1"/>
                  </a:solidFill>
                  <a:latin typeface="+mn-lt"/>
                </a:endParaRPr>
              </a:p>
            </cx:txPr>
            <cx:visibility seriesName="0" categoryName="0" value="1"/>
          </cx:dataLabels>
          <cx:dataId val="0"/>
          <cx:layoutPr>
            <cx:subtotals>
              <cx:idx val="0"/>
              <cx:idx val="4"/>
              <cx:idx val="7"/>
            </cx:subtotals>
          </cx:layoutPr>
        </cx:series>
      </cx:plotAreaRegion>
      <cx:axis id="0" hidden="1">
        <cx:catScaling gapWidth="0.5"/>
        <cx:tickLabels/>
        <cx:txPr>
          <a:bodyPr vertOverflow="overflow" horzOverflow="overflow" wrap="square" lIns="0" tIns="0" rIns="0" bIns="0"/>
          <a:lstStyle/>
          <a:p>
            <a:pPr algn="ctr" rtl="0">
              <a:defRPr sz="1197" b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pPr>
            <a:endParaRPr lang="id-ID">
              <a:solidFill>
                <a:schemeClr val="tx1">
                  <a:lumMod val="65000"/>
                  <a:lumOff val="35000"/>
                </a:schemeClr>
              </a:solidFill>
            </a:endParaRPr>
          </a:p>
        </cx:txPr>
      </cx:axis>
      <cx:axis id="1">
        <cx:valScaling/>
        <cx:majorGridlines>
          <cx:spPr>
            <a:ln>
              <a:solidFill>
                <a:schemeClr val="bg1">
                  <a:lumMod val="85000"/>
                </a:schemeClr>
              </a:solidFill>
            </a:ln>
          </cx:spPr>
        </cx:majorGridlines>
        <cx:tickLabels/>
        <cx:txPr>
          <a:bodyPr vertOverflow="overflow" horzOverflow="overflow" wrap="square" lIns="0" tIns="0" rIns="0" bIns="0"/>
          <a:lstStyle/>
          <a:p>
            <a:pPr algn="ctr" rtl="0">
              <a:defRPr sz="1197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defRPr>
            </a:pPr>
            <a:endParaRPr lang="id-ID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cx:txPr>
      </cx:axis>
    </cx:plotArea>
  </cx:chart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9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C38F78-ACB4-413E-86F8-0F6DDF658AF4}" type="datetimeFigureOut">
              <a:rPr lang="en-ID" smtClean="0"/>
              <a:t>26/04/2023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233B7E-7F62-4357-A100-F2E426B27ADA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7513633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233B7E-7F62-4357-A100-F2E426B27ADA}" type="slidenum">
              <a:rPr lang="en-ID" smtClean="0"/>
              <a:t>20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091782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233B7E-7F62-4357-A100-F2E426B27ADA}" type="slidenum">
              <a:rPr lang="en-ID" smtClean="0"/>
              <a:t>33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9069558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233B7E-7F62-4357-A100-F2E426B27ADA}" type="slidenum">
              <a:rPr lang="en-ID" smtClean="0"/>
              <a:t>40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887242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233B7E-7F62-4357-A100-F2E426B27ADA}" type="slidenum">
              <a:rPr lang="en-ID" smtClean="0"/>
              <a:t>45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637905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7263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14:reveal thruBlk="1"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3">
            <a:extLst>
              <a:ext uri="{FF2B5EF4-FFF2-40B4-BE49-F238E27FC236}">
                <a16:creationId xmlns:a16="http://schemas.microsoft.com/office/drawing/2014/main" id="{9025A998-D0B0-4A66-B650-27D2467359D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092199" y="556344"/>
            <a:ext cx="3155423" cy="1788104"/>
          </a:xfrm>
          <a:prstGeom prst="rect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571500" sx="102000" sy="102000" algn="ctr" rotWithShape="0">
              <a:prstClr val="black">
                <a:alpha val="10000"/>
              </a:prstClr>
            </a:outerShdw>
          </a:effectLst>
        </p:spPr>
        <p:txBody>
          <a:bodyPr wrap="square" anchor="ctr">
            <a:noAutofit/>
          </a:bodyPr>
          <a:lstStyle>
            <a:lvl1pPr>
              <a:defRPr lang="en-US" sz="140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 indent="0" algn="ctr">
              <a:buNone/>
            </a:pPr>
            <a:r>
              <a:rPr lang="en-US" dirty="0"/>
              <a:t>Image </a:t>
            </a:r>
            <a:r>
              <a:rPr lang="en-US" dirty="0" err="1"/>
              <a:t>placholder</a:t>
            </a:r>
            <a:endParaRPr lang="en-US" dirty="0"/>
          </a:p>
        </p:txBody>
      </p:sp>
      <p:sp>
        <p:nvSpPr>
          <p:cNvPr id="3" name="Picture Placeholder 14">
            <a:extLst>
              <a:ext uri="{FF2B5EF4-FFF2-40B4-BE49-F238E27FC236}">
                <a16:creationId xmlns:a16="http://schemas.microsoft.com/office/drawing/2014/main" id="{E113D85A-9667-408A-B619-ACBD1B3A416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247622" y="556344"/>
            <a:ext cx="3696759" cy="1788104"/>
          </a:xfrm>
          <a:prstGeom prst="rect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571500" sx="102000" sy="102000" algn="ctr" rotWithShape="0">
              <a:prstClr val="black">
                <a:alpha val="10000"/>
              </a:prstClr>
            </a:outerShdw>
          </a:effectLst>
        </p:spPr>
        <p:txBody>
          <a:bodyPr wrap="square" anchor="ctr">
            <a:noAutofit/>
          </a:bodyPr>
          <a:lstStyle>
            <a:lvl1pPr>
              <a:defRPr lang="en-US" sz="140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 indent="0" algn="ctr">
              <a:buNone/>
            </a:pPr>
            <a:r>
              <a:rPr lang="en-US" dirty="0"/>
              <a:t>Image </a:t>
            </a:r>
            <a:r>
              <a:rPr lang="en-US" dirty="0" err="1"/>
              <a:t>placholder</a:t>
            </a:r>
            <a:endParaRPr lang="en-US" dirty="0"/>
          </a:p>
        </p:txBody>
      </p:sp>
      <p:sp>
        <p:nvSpPr>
          <p:cNvPr id="4" name="Picture Placeholder 15">
            <a:extLst>
              <a:ext uri="{FF2B5EF4-FFF2-40B4-BE49-F238E27FC236}">
                <a16:creationId xmlns:a16="http://schemas.microsoft.com/office/drawing/2014/main" id="{C63A3942-4A97-4115-ACCD-0C0BE22F5E0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944381" y="556344"/>
            <a:ext cx="3155420" cy="1788104"/>
          </a:xfrm>
          <a:prstGeom prst="rect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571500" sx="102000" sy="102000" algn="ctr" rotWithShape="0">
              <a:prstClr val="black">
                <a:alpha val="10000"/>
              </a:prstClr>
            </a:outerShdw>
          </a:effectLst>
        </p:spPr>
        <p:txBody>
          <a:bodyPr wrap="square" anchor="ctr">
            <a:noAutofit/>
          </a:bodyPr>
          <a:lstStyle>
            <a:lvl1pPr>
              <a:defRPr lang="en-US" sz="140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 indent="0" algn="ctr">
              <a:buNone/>
            </a:pPr>
            <a:r>
              <a:rPr lang="en-US" dirty="0"/>
              <a:t>Image </a:t>
            </a:r>
            <a:r>
              <a:rPr lang="en-US" dirty="0" err="1"/>
              <a:t>placholder</a:t>
            </a:r>
            <a:endParaRPr lang="en-US" dirty="0"/>
          </a:p>
        </p:txBody>
      </p:sp>
      <p:sp>
        <p:nvSpPr>
          <p:cNvPr id="5" name="Picture Placeholder 16">
            <a:extLst>
              <a:ext uri="{FF2B5EF4-FFF2-40B4-BE49-F238E27FC236}">
                <a16:creationId xmlns:a16="http://schemas.microsoft.com/office/drawing/2014/main" id="{222153E2-F2B5-47E8-9659-B6A675AA9597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92199" y="4132552"/>
            <a:ext cx="3155423" cy="1788104"/>
          </a:xfrm>
          <a:prstGeom prst="rect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571500" sx="102000" sy="102000" algn="ctr" rotWithShape="0">
              <a:prstClr val="black">
                <a:alpha val="10000"/>
              </a:prstClr>
            </a:outerShdw>
          </a:effectLst>
        </p:spPr>
        <p:txBody>
          <a:bodyPr wrap="square" anchor="ctr">
            <a:noAutofit/>
          </a:bodyPr>
          <a:lstStyle>
            <a:lvl1pPr>
              <a:defRPr lang="en-US" sz="140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 indent="0" algn="ctr">
              <a:buNone/>
            </a:pPr>
            <a:r>
              <a:rPr lang="en-US" dirty="0"/>
              <a:t>Image </a:t>
            </a:r>
            <a:r>
              <a:rPr lang="en-US" dirty="0" err="1"/>
              <a:t>placholder</a:t>
            </a:r>
            <a:endParaRPr lang="en-US" dirty="0"/>
          </a:p>
        </p:txBody>
      </p:sp>
      <p:sp>
        <p:nvSpPr>
          <p:cNvPr id="6" name="Picture Placeholder 18">
            <a:extLst>
              <a:ext uri="{FF2B5EF4-FFF2-40B4-BE49-F238E27FC236}">
                <a16:creationId xmlns:a16="http://schemas.microsoft.com/office/drawing/2014/main" id="{7D11D0B1-333D-4A9A-9388-4C31C30AD1F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247622" y="4132552"/>
            <a:ext cx="3696759" cy="1788104"/>
          </a:xfrm>
          <a:prstGeom prst="rect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571500" sx="102000" sy="102000" algn="ctr" rotWithShape="0">
              <a:prstClr val="black">
                <a:alpha val="10000"/>
              </a:prstClr>
            </a:outerShdw>
          </a:effectLst>
        </p:spPr>
        <p:txBody>
          <a:bodyPr wrap="square" anchor="ctr">
            <a:noAutofit/>
          </a:bodyPr>
          <a:lstStyle>
            <a:lvl1pPr>
              <a:defRPr lang="en-US" sz="140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 indent="0" algn="ctr">
              <a:buNone/>
            </a:pPr>
            <a:r>
              <a:rPr lang="en-US" dirty="0"/>
              <a:t>Image </a:t>
            </a:r>
            <a:r>
              <a:rPr lang="en-US" dirty="0" err="1"/>
              <a:t>placholder</a:t>
            </a:r>
            <a:endParaRPr lang="en-US" dirty="0"/>
          </a:p>
        </p:txBody>
      </p:sp>
      <p:sp>
        <p:nvSpPr>
          <p:cNvPr id="7" name="Picture Placeholder 19">
            <a:extLst>
              <a:ext uri="{FF2B5EF4-FFF2-40B4-BE49-F238E27FC236}">
                <a16:creationId xmlns:a16="http://schemas.microsoft.com/office/drawing/2014/main" id="{9EF8B880-7E80-458E-9A7D-2BA526E77572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944380" y="4132552"/>
            <a:ext cx="3155419" cy="1788104"/>
          </a:xfrm>
          <a:prstGeom prst="rect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571500" sx="102000" sy="102000" algn="ctr" rotWithShape="0">
              <a:prstClr val="black">
                <a:alpha val="10000"/>
              </a:prstClr>
            </a:outerShdw>
          </a:effectLst>
        </p:spPr>
        <p:txBody>
          <a:bodyPr wrap="square" anchor="ctr">
            <a:noAutofit/>
          </a:bodyPr>
          <a:lstStyle>
            <a:lvl1pPr>
              <a:defRPr lang="en-US" sz="140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 indent="0" algn="ctr">
              <a:buNone/>
            </a:pPr>
            <a:r>
              <a:rPr lang="en-US" dirty="0"/>
              <a:t>Image </a:t>
            </a:r>
            <a:r>
              <a:rPr lang="en-US" dirty="0" err="1"/>
              <a:t>placholder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5595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14:reveal thruBlk="1"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5C19F02-3BC7-420B-84E5-6234C37ED06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6224955" cy="6858000"/>
          </a:xfrm>
          <a:custGeom>
            <a:avLst/>
            <a:gdLst>
              <a:gd name="connsiteX0" fmla="*/ 0 w 6224955"/>
              <a:gd name="connsiteY0" fmla="*/ 0 h 6858000"/>
              <a:gd name="connsiteX1" fmla="*/ 6224955 w 6224955"/>
              <a:gd name="connsiteY1" fmla="*/ 0 h 6858000"/>
              <a:gd name="connsiteX2" fmla="*/ 6224955 w 6224955"/>
              <a:gd name="connsiteY2" fmla="*/ 6858000 h 6858000"/>
              <a:gd name="connsiteX3" fmla="*/ 0 w 622495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24955" h="6858000">
                <a:moveTo>
                  <a:pt x="0" y="0"/>
                </a:moveTo>
                <a:lnTo>
                  <a:pt x="6224955" y="0"/>
                </a:lnTo>
                <a:lnTo>
                  <a:pt x="622495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571500" sx="102000" sy="102000" algn="ctr" rotWithShape="0">
              <a:prstClr val="black">
                <a:alpha val="10000"/>
              </a:prstClr>
            </a:outerShdw>
          </a:effectLst>
        </p:spPr>
        <p:txBody>
          <a:bodyPr wrap="square" anchor="ctr">
            <a:noAutofit/>
          </a:bodyPr>
          <a:lstStyle>
            <a:lvl1pPr>
              <a:defRPr lang="en-ID" sz="140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 indent="0" algn="ctr">
              <a:buNone/>
            </a:pP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858825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14:reveal thruBlk="1"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0DA125D8-A00E-4720-9C9D-17EC43C2BFE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43680" y="2656979"/>
            <a:ext cx="1723706" cy="1918649"/>
          </a:xfrm>
          <a:prstGeom prst="roundRect">
            <a:avLst>
              <a:gd name="adj" fmla="val 3405"/>
            </a:avLst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571500" sx="102000" sy="102000" algn="ctr" rotWithShape="0">
              <a:prstClr val="black">
                <a:alpha val="10000"/>
              </a:prstClr>
            </a:outerShdw>
          </a:effectLst>
        </p:spPr>
        <p:txBody>
          <a:bodyPr wrap="square" anchor="ctr">
            <a:noAutofit/>
          </a:bodyPr>
          <a:lstStyle>
            <a:lvl1pPr>
              <a:defRPr lang="en-US" sz="140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3" name="Picture Placeholder 11">
            <a:extLst>
              <a:ext uri="{FF2B5EF4-FFF2-40B4-BE49-F238E27FC236}">
                <a16:creationId xmlns:a16="http://schemas.microsoft.com/office/drawing/2014/main" id="{ABCD7E6F-C84D-4178-A69E-197181A26B4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689589" y="2372306"/>
            <a:ext cx="2235217" cy="2488009"/>
          </a:xfrm>
          <a:prstGeom prst="roundRect">
            <a:avLst>
              <a:gd name="adj" fmla="val 3599"/>
            </a:avLst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571500" sx="102000" sy="102000" algn="ctr" rotWithShape="0">
              <a:prstClr val="black">
                <a:alpha val="10000"/>
              </a:prstClr>
            </a:outerShdw>
          </a:effectLst>
        </p:spPr>
        <p:txBody>
          <a:bodyPr wrap="square" anchor="ctr">
            <a:noAutofit/>
          </a:bodyPr>
          <a:lstStyle>
            <a:lvl1pPr>
              <a:defRPr lang="en-US" sz="140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Picture Placeholder 13">
            <a:extLst>
              <a:ext uri="{FF2B5EF4-FFF2-40B4-BE49-F238E27FC236}">
                <a16:creationId xmlns:a16="http://schemas.microsoft.com/office/drawing/2014/main" id="{C5D8D9E0-FD7E-43F1-81CF-B3FB2E05167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374456" y="2656986"/>
            <a:ext cx="1723706" cy="1918649"/>
          </a:xfrm>
          <a:prstGeom prst="roundRect">
            <a:avLst>
              <a:gd name="adj" fmla="val 3405"/>
            </a:avLst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571500" sx="102000" sy="102000" algn="ctr" rotWithShape="0">
              <a:prstClr val="black">
                <a:alpha val="10000"/>
              </a:prstClr>
            </a:outerShdw>
          </a:effectLst>
        </p:spPr>
        <p:txBody>
          <a:bodyPr wrap="square" anchor="ctr">
            <a:noAutofit/>
          </a:bodyPr>
          <a:lstStyle>
            <a:lvl1pPr>
              <a:defRPr lang="en-US" sz="140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Picture Placeholder 12">
            <a:extLst>
              <a:ext uri="{FF2B5EF4-FFF2-40B4-BE49-F238E27FC236}">
                <a16:creationId xmlns:a16="http://schemas.microsoft.com/office/drawing/2014/main" id="{64D883D7-2913-46BC-AB98-78D1BD4CC38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894278" y="2206570"/>
            <a:ext cx="2608133" cy="2903100"/>
          </a:xfrm>
          <a:prstGeom prst="roundRect">
            <a:avLst>
              <a:gd name="adj" fmla="val 3520"/>
            </a:avLst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571500" sx="102000" sy="102000" algn="ctr" rotWithShape="0">
              <a:prstClr val="black">
                <a:alpha val="10000"/>
              </a:prstClr>
            </a:outerShdw>
          </a:effectLst>
        </p:spPr>
        <p:txBody>
          <a:bodyPr wrap="square" anchor="ctr">
            <a:noAutofit/>
          </a:bodyPr>
          <a:lstStyle>
            <a:lvl1pPr>
              <a:defRPr lang="en-US" sz="140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3914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14:reveal thruBlk="1"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8">
            <a:extLst>
              <a:ext uri="{FF2B5EF4-FFF2-40B4-BE49-F238E27FC236}">
                <a16:creationId xmlns:a16="http://schemas.microsoft.com/office/drawing/2014/main" id="{4AE1FADC-914B-450D-A010-737A6017ED2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52069" y="2839713"/>
            <a:ext cx="3493126" cy="3493126"/>
          </a:xfrm>
          <a:custGeom>
            <a:avLst/>
            <a:gdLst>
              <a:gd name="connsiteX0" fmla="*/ 1746563 w 3493126"/>
              <a:gd name="connsiteY0" fmla="*/ 0 h 3493126"/>
              <a:gd name="connsiteX1" fmla="*/ 3493126 w 3493126"/>
              <a:gd name="connsiteY1" fmla="*/ 1746563 h 3493126"/>
              <a:gd name="connsiteX2" fmla="*/ 1746563 w 3493126"/>
              <a:gd name="connsiteY2" fmla="*/ 3493126 h 3493126"/>
              <a:gd name="connsiteX3" fmla="*/ 0 w 3493126"/>
              <a:gd name="connsiteY3" fmla="*/ 1746563 h 3493126"/>
              <a:gd name="connsiteX4" fmla="*/ 1746563 w 3493126"/>
              <a:gd name="connsiteY4" fmla="*/ 0 h 3493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93126" h="3493126">
                <a:moveTo>
                  <a:pt x="1746563" y="0"/>
                </a:moveTo>
                <a:cubicBezTo>
                  <a:pt x="2711163" y="0"/>
                  <a:pt x="3493126" y="781963"/>
                  <a:pt x="3493126" y="1746563"/>
                </a:cubicBezTo>
                <a:cubicBezTo>
                  <a:pt x="3493126" y="2711163"/>
                  <a:pt x="2711163" y="3493126"/>
                  <a:pt x="1746563" y="3493126"/>
                </a:cubicBezTo>
                <a:cubicBezTo>
                  <a:pt x="781963" y="3493126"/>
                  <a:pt x="0" y="2711163"/>
                  <a:pt x="0" y="1746563"/>
                </a:cubicBezTo>
                <a:cubicBezTo>
                  <a:pt x="0" y="781963"/>
                  <a:pt x="781963" y="0"/>
                  <a:pt x="1746563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algn="ctr">
              <a:def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dirty="0"/>
              <a:t>Image placeholder</a:t>
            </a:r>
          </a:p>
        </p:txBody>
      </p:sp>
      <p:sp>
        <p:nvSpPr>
          <p:cNvPr id="3" name="Picture Placeholder 32">
            <a:extLst>
              <a:ext uri="{FF2B5EF4-FFF2-40B4-BE49-F238E27FC236}">
                <a16:creationId xmlns:a16="http://schemas.microsoft.com/office/drawing/2014/main" id="{A5BB7395-18DA-460E-8F61-A226F272DBA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934515" y="3586557"/>
            <a:ext cx="1443782" cy="1443782"/>
          </a:xfrm>
          <a:custGeom>
            <a:avLst/>
            <a:gdLst>
              <a:gd name="connsiteX0" fmla="*/ 721891 w 1443782"/>
              <a:gd name="connsiteY0" fmla="*/ 0 h 1443782"/>
              <a:gd name="connsiteX1" fmla="*/ 1443782 w 1443782"/>
              <a:gd name="connsiteY1" fmla="*/ 721891 h 1443782"/>
              <a:gd name="connsiteX2" fmla="*/ 721891 w 1443782"/>
              <a:gd name="connsiteY2" fmla="*/ 1443782 h 1443782"/>
              <a:gd name="connsiteX3" fmla="*/ 0 w 1443782"/>
              <a:gd name="connsiteY3" fmla="*/ 721891 h 1443782"/>
              <a:gd name="connsiteX4" fmla="*/ 721891 w 1443782"/>
              <a:gd name="connsiteY4" fmla="*/ 0 h 1443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3782" h="1443782">
                <a:moveTo>
                  <a:pt x="721891" y="0"/>
                </a:moveTo>
                <a:cubicBezTo>
                  <a:pt x="1120580" y="0"/>
                  <a:pt x="1443782" y="323202"/>
                  <a:pt x="1443782" y="721891"/>
                </a:cubicBezTo>
                <a:cubicBezTo>
                  <a:pt x="1443782" y="1120580"/>
                  <a:pt x="1120580" y="1443782"/>
                  <a:pt x="721891" y="1443782"/>
                </a:cubicBezTo>
                <a:cubicBezTo>
                  <a:pt x="323202" y="1443782"/>
                  <a:pt x="0" y="1120580"/>
                  <a:pt x="0" y="721891"/>
                </a:cubicBezTo>
                <a:cubicBezTo>
                  <a:pt x="0" y="323202"/>
                  <a:pt x="323202" y="0"/>
                  <a:pt x="72189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algn="ctr">
              <a:def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dirty="0"/>
              <a:t>Image placeholder</a:t>
            </a:r>
          </a:p>
        </p:txBody>
      </p:sp>
      <p:sp>
        <p:nvSpPr>
          <p:cNvPr id="4" name="Picture Placeholder 30">
            <a:extLst>
              <a:ext uri="{FF2B5EF4-FFF2-40B4-BE49-F238E27FC236}">
                <a16:creationId xmlns:a16="http://schemas.microsoft.com/office/drawing/2014/main" id="{FB3F915E-718F-4B17-BFCF-D1ADF45C080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80002" y="769526"/>
            <a:ext cx="2401826" cy="2401826"/>
          </a:xfrm>
          <a:custGeom>
            <a:avLst/>
            <a:gdLst>
              <a:gd name="connsiteX0" fmla="*/ 1200913 w 2401826"/>
              <a:gd name="connsiteY0" fmla="*/ 0 h 2401826"/>
              <a:gd name="connsiteX1" fmla="*/ 2401826 w 2401826"/>
              <a:gd name="connsiteY1" fmla="*/ 1200913 h 2401826"/>
              <a:gd name="connsiteX2" fmla="*/ 1200913 w 2401826"/>
              <a:gd name="connsiteY2" fmla="*/ 2401826 h 2401826"/>
              <a:gd name="connsiteX3" fmla="*/ 0 w 2401826"/>
              <a:gd name="connsiteY3" fmla="*/ 1200913 h 2401826"/>
              <a:gd name="connsiteX4" fmla="*/ 1200913 w 2401826"/>
              <a:gd name="connsiteY4" fmla="*/ 0 h 2401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1826" h="2401826">
                <a:moveTo>
                  <a:pt x="1200913" y="0"/>
                </a:moveTo>
                <a:cubicBezTo>
                  <a:pt x="1864159" y="0"/>
                  <a:pt x="2401826" y="537667"/>
                  <a:pt x="2401826" y="1200913"/>
                </a:cubicBezTo>
                <a:cubicBezTo>
                  <a:pt x="2401826" y="1864159"/>
                  <a:pt x="1864159" y="2401826"/>
                  <a:pt x="1200913" y="2401826"/>
                </a:cubicBezTo>
                <a:cubicBezTo>
                  <a:pt x="537667" y="2401826"/>
                  <a:pt x="0" y="1864159"/>
                  <a:pt x="0" y="1200913"/>
                </a:cubicBezTo>
                <a:cubicBezTo>
                  <a:pt x="0" y="537667"/>
                  <a:pt x="537667" y="0"/>
                  <a:pt x="1200913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algn="ctr">
              <a:def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dirty="0"/>
              <a:t>Image placeholder</a:t>
            </a:r>
          </a:p>
        </p:txBody>
      </p:sp>
    </p:spTree>
    <p:extLst>
      <p:ext uri="{BB962C8B-B14F-4D97-AF65-F5344CB8AC3E}">
        <p14:creationId xmlns:p14="http://schemas.microsoft.com/office/powerpoint/2010/main" val="1697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14:reveal thruBlk="1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2AC11B02-E681-417E-B32C-790E954BA96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38232" y="1128713"/>
            <a:ext cx="1581150" cy="4600575"/>
          </a:xfrm>
          <a:custGeom>
            <a:avLst/>
            <a:gdLst>
              <a:gd name="connsiteX0" fmla="*/ 790575 w 1581150"/>
              <a:gd name="connsiteY0" fmla="*/ 0 h 4600575"/>
              <a:gd name="connsiteX1" fmla="*/ 1581150 w 1581150"/>
              <a:gd name="connsiteY1" fmla="*/ 790575 h 4600575"/>
              <a:gd name="connsiteX2" fmla="*/ 1581150 w 1581150"/>
              <a:gd name="connsiteY2" fmla="*/ 3810000 h 4600575"/>
              <a:gd name="connsiteX3" fmla="*/ 790575 w 1581150"/>
              <a:gd name="connsiteY3" fmla="*/ 4600575 h 4600575"/>
              <a:gd name="connsiteX4" fmla="*/ 0 w 1581150"/>
              <a:gd name="connsiteY4" fmla="*/ 3810000 h 4600575"/>
              <a:gd name="connsiteX5" fmla="*/ 0 w 1581150"/>
              <a:gd name="connsiteY5" fmla="*/ 790575 h 4600575"/>
              <a:gd name="connsiteX6" fmla="*/ 790575 w 1581150"/>
              <a:gd name="connsiteY6" fmla="*/ 0 h 4600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81150" h="4600575">
                <a:moveTo>
                  <a:pt x="790575" y="0"/>
                </a:moveTo>
                <a:cubicBezTo>
                  <a:pt x="1227198" y="0"/>
                  <a:pt x="1581150" y="353952"/>
                  <a:pt x="1581150" y="790575"/>
                </a:cubicBezTo>
                <a:lnTo>
                  <a:pt x="1581150" y="3810000"/>
                </a:lnTo>
                <a:cubicBezTo>
                  <a:pt x="1581150" y="4246623"/>
                  <a:pt x="1227198" y="4600575"/>
                  <a:pt x="790575" y="4600575"/>
                </a:cubicBezTo>
                <a:cubicBezTo>
                  <a:pt x="353952" y="4600575"/>
                  <a:pt x="0" y="4246623"/>
                  <a:pt x="0" y="3810000"/>
                </a:cubicBezTo>
                <a:lnTo>
                  <a:pt x="0" y="790575"/>
                </a:lnTo>
                <a:cubicBezTo>
                  <a:pt x="0" y="353952"/>
                  <a:pt x="353952" y="0"/>
                  <a:pt x="79057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algn="ctr">
              <a:defRPr lang="en-ID"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indent="0">
              <a:buNone/>
            </a:pPr>
            <a:endParaRPr lang="en-ID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3EEE8D0B-07A4-4694-9A82-482795282C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309882" y="-300037"/>
            <a:ext cx="1581150" cy="4600575"/>
          </a:xfrm>
          <a:custGeom>
            <a:avLst/>
            <a:gdLst>
              <a:gd name="connsiteX0" fmla="*/ 790575 w 1581150"/>
              <a:gd name="connsiteY0" fmla="*/ 0 h 4600575"/>
              <a:gd name="connsiteX1" fmla="*/ 1581150 w 1581150"/>
              <a:gd name="connsiteY1" fmla="*/ 790575 h 4600575"/>
              <a:gd name="connsiteX2" fmla="*/ 1581150 w 1581150"/>
              <a:gd name="connsiteY2" fmla="*/ 3810000 h 4600575"/>
              <a:gd name="connsiteX3" fmla="*/ 790575 w 1581150"/>
              <a:gd name="connsiteY3" fmla="*/ 4600575 h 4600575"/>
              <a:gd name="connsiteX4" fmla="*/ 0 w 1581150"/>
              <a:gd name="connsiteY4" fmla="*/ 3810000 h 4600575"/>
              <a:gd name="connsiteX5" fmla="*/ 0 w 1581150"/>
              <a:gd name="connsiteY5" fmla="*/ 790575 h 4600575"/>
              <a:gd name="connsiteX6" fmla="*/ 790575 w 1581150"/>
              <a:gd name="connsiteY6" fmla="*/ 0 h 4600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81150" h="4600575">
                <a:moveTo>
                  <a:pt x="790575" y="0"/>
                </a:moveTo>
                <a:cubicBezTo>
                  <a:pt x="1227198" y="0"/>
                  <a:pt x="1581150" y="353952"/>
                  <a:pt x="1581150" y="790575"/>
                </a:cubicBezTo>
                <a:lnTo>
                  <a:pt x="1581150" y="3810000"/>
                </a:lnTo>
                <a:cubicBezTo>
                  <a:pt x="1581150" y="4246623"/>
                  <a:pt x="1227198" y="4600575"/>
                  <a:pt x="790575" y="4600575"/>
                </a:cubicBezTo>
                <a:cubicBezTo>
                  <a:pt x="353952" y="4600575"/>
                  <a:pt x="0" y="4246623"/>
                  <a:pt x="0" y="3810000"/>
                </a:cubicBezTo>
                <a:lnTo>
                  <a:pt x="0" y="790575"/>
                </a:lnTo>
                <a:cubicBezTo>
                  <a:pt x="0" y="353952"/>
                  <a:pt x="353952" y="0"/>
                  <a:pt x="79057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algn="ctr">
              <a:defRPr lang="en-ID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indent="0">
              <a:buNone/>
            </a:pPr>
            <a:endParaRPr lang="en-ID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345E1EA-75FA-440A-AED5-CCA9DC370CA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072007" y="-556954"/>
            <a:ext cx="2279650" cy="7971908"/>
          </a:xfrm>
          <a:custGeom>
            <a:avLst/>
            <a:gdLst>
              <a:gd name="connsiteX0" fmla="*/ 790575 w 1581150"/>
              <a:gd name="connsiteY0" fmla="*/ 0 h 5529262"/>
              <a:gd name="connsiteX1" fmla="*/ 1581150 w 1581150"/>
              <a:gd name="connsiteY1" fmla="*/ 790575 h 5529262"/>
              <a:gd name="connsiteX2" fmla="*/ 1581150 w 1581150"/>
              <a:gd name="connsiteY2" fmla="*/ 4738687 h 5529262"/>
              <a:gd name="connsiteX3" fmla="*/ 790575 w 1581150"/>
              <a:gd name="connsiteY3" fmla="*/ 5529262 h 5529262"/>
              <a:gd name="connsiteX4" fmla="*/ 0 w 1581150"/>
              <a:gd name="connsiteY4" fmla="*/ 4738687 h 5529262"/>
              <a:gd name="connsiteX5" fmla="*/ 0 w 1581150"/>
              <a:gd name="connsiteY5" fmla="*/ 790575 h 5529262"/>
              <a:gd name="connsiteX6" fmla="*/ 790575 w 1581150"/>
              <a:gd name="connsiteY6" fmla="*/ 0 h 5529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81150" h="5529262">
                <a:moveTo>
                  <a:pt x="790575" y="0"/>
                </a:moveTo>
                <a:cubicBezTo>
                  <a:pt x="1227198" y="0"/>
                  <a:pt x="1581150" y="353952"/>
                  <a:pt x="1581150" y="790575"/>
                </a:cubicBezTo>
                <a:lnTo>
                  <a:pt x="1581150" y="4738687"/>
                </a:lnTo>
                <a:cubicBezTo>
                  <a:pt x="1581150" y="5175310"/>
                  <a:pt x="1227198" y="5529262"/>
                  <a:pt x="790575" y="5529262"/>
                </a:cubicBezTo>
                <a:cubicBezTo>
                  <a:pt x="353952" y="5529262"/>
                  <a:pt x="0" y="5175310"/>
                  <a:pt x="0" y="4738687"/>
                </a:cubicBezTo>
                <a:lnTo>
                  <a:pt x="0" y="790575"/>
                </a:lnTo>
                <a:cubicBezTo>
                  <a:pt x="0" y="353952"/>
                  <a:pt x="353952" y="0"/>
                  <a:pt x="79057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algn="ctr">
              <a:defRPr lang="en-ID"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indent="0">
              <a:buNone/>
            </a:pPr>
            <a:endParaRPr lang="en-ID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DE158A08-A2EE-47BC-A1A7-B2EE63A93C4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309882" y="4557712"/>
            <a:ext cx="1581150" cy="4600575"/>
          </a:xfrm>
          <a:custGeom>
            <a:avLst/>
            <a:gdLst>
              <a:gd name="connsiteX0" fmla="*/ 790575 w 1581150"/>
              <a:gd name="connsiteY0" fmla="*/ 0 h 4600575"/>
              <a:gd name="connsiteX1" fmla="*/ 1581150 w 1581150"/>
              <a:gd name="connsiteY1" fmla="*/ 790575 h 4600575"/>
              <a:gd name="connsiteX2" fmla="*/ 1581150 w 1581150"/>
              <a:gd name="connsiteY2" fmla="*/ 3810000 h 4600575"/>
              <a:gd name="connsiteX3" fmla="*/ 790575 w 1581150"/>
              <a:gd name="connsiteY3" fmla="*/ 4600575 h 4600575"/>
              <a:gd name="connsiteX4" fmla="*/ 0 w 1581150"/>
              <a:gd name="connsiteY4" fmla="*/ 3810000 h 4600575"/>
              <a:gd name="connsiteX5" fmla="*/ 0 w 1581150"/>
              <a:gd name="connsiteY5" fmla="*/ 790575 h 4600575"/>
              <a:gd name="connsiteX6" fmla="*/ 790575 w 1581150"/>
              <a:gd name="connsiteY6" fmla="*/ 0 h 4600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81150" h="4600575">
                <a:moveTo>
                  <a:pt x="790575" y="0"/>
                </a:moveTo>
                <a:cubicBezTo>
                  <a:pt x="1227198" y="0"/>
                  <a:pt x="1581150" y="353952"/>
                  <a:pt x="1581150" y="790575"/>
                </a:cubicBezTo>
                <a:lnTo>
                  <a:pt x="1581150" y="3810000"/>
                </a:lnTo>
                <a:cubicBezTo>
                  <a:pt x="1581150" y="4246623"/>
                  <a:pt x="1227198" y="4600575"/>
                  <a:pt x="790575" y="4600575"/>
                </a:cubicBezTo>
                <a:cubicBezTo>
                  <a:pt x="353952" y="4600575"/>
                  <a:pt x="0" y="4246623"/>
                  <a:pt x="0" y="3810000"/>
                </a:cubicBezTo>
                <a:lnTo>
                  <a:pt x="0" y="790575"/>
                </a:lnTo>
                <a:cubicBezTo>
                  <a:pt x="0" y="353952"/>
                  <a:pt x="353952" y="0"/>
                  <a:pt x="79057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algn="ctr">
              <a:defRPr lang="en-ID"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indent="0">
              <a:buNone/>
            </a:pP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632500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14:reveal thruBlk="1"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EC801A9-215C-4CEE-BFED-D3F9FC04140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24388" y="2597150"/>
            <a:ext cx="2943225" cy="221932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algn="ctr">
              <a:defRPr lang="en-ID"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lvl="0" indent="0">
              <a:buNone/>
            </a:pPr>
            <a:endParaRPr lang="en-ID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0D88FC6-388A-41AC-8C7E-3BAB947EA41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186738" y="2597149"/>
            <a:ext cx="2943225" cy="221932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algn="ctr">
              <a:defRPr lang="en-ID"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lvl="0" indent="0">
              <a:buNone/>
            </a:pPr>
            <a:endParaRPr lang="en-ID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56E6EB09-6C29-44A4-8E0D-D35A0D504A8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100138" y="2597150"/>
            <a:ext cx="2943225" cy="221932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algn="ctr">
              <a:defRPr lang="en-ID"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lvl="0" indent="0">
              <a:buNone/>
            </a:pP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68316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14:reveal thruBlk="1"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99BB1A50-0968-4622-A600-5F4A6F4C4CB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algn="ctr">
              <a:defRPr lang="en-US"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lv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7552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14:reveal thruBlk="1"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9DDBC9E7-FFC9-4F35-B1D6-3D2B8E22D42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032735" y="1247775"/>
            <a:ext cx="6473465" cy="5610226"/>
          </a:xfrm>
          <a:custGeom>
            <a:avLst/>
            <a:gdLst>
              <a:gd name="connsiteX0" fmla="*/ 4920888 w 6473465"/>
              <a:gd name="connsiteY0" fmla="*/ 2034420 h 5610226"/>
              <a:gd name="connsiteX1" fmla="*/ 4920888 w 6473465"/>
              <a:gd name="connsiteY1" fmla="*/ 5610225 h 5610226"/>
              <a:gd name="connsiteX2" fmla="*/ 4183837 w 6473465"/>
              <a:gd name="connsiteY2" fmla="*/ 5610225 h 5610226"/>
              <a:gd name="connsiteX3" fmla="*/ 4183837 w 6473465"/>
              <a:gd name="connsiteY3" fmla="*/ 5610226 h 5610226"/>
              <a:gd name="connsiteX4" fmla="*/ 2964637 w 6473465"/>
              <a:gd name="connsiteY4" fmla="*/ 5610226 h 5610226"/>
              <a:gd name="connsiteX5" fmla="*/ 2964637 w 6473465"/>
              <a:gd name="connsiteY5" fmla="*/ 5610225 h 5610226"/>
              <a:gd name="connsiteX6" fmla="*/ 1730014 w 6473465"/>
              <a:gd name="connsiteY6" fmla="*/ 5610225 h 5610226"/>
              <a:gd name="connsiteX7" fmla="*/ 5763058 w 6473465"/>
              <a:gd name="connsiteY7" fmla="*/ 1449125 h 5610226"/>
              <a:gd name="connsiteX8" fmla="*/ 6423458 w 6473465"/>
              <a:gd name="connsiteY8" fmla="*/ 2109525 h 5610226"/>
              <a:gd name="connsiteX9" fmla="*/ 6423458 w 6473465"/>
              <a:gd name="connsiteY9" fmla="*/ 5610225 h 5610226"/>
              <a:gd name="connsiteX10" fmla="*/ 5102658 w 6473465"/>
              <a:gd name="connsiteY10" fmla="*/ 5610225 h 5610226"/>
              <a:gd name="connsiteX11" fmla="*/ 5102658 w 6473465"/>
              <a:gd name="connsiteY11" fmla="*/ 2109525 h 5610226"/>
              <a:gd name="connsiteX12" fmla="*/ 5763058 w 6473465"/>
              <a:gd name="connsiteY12" fmla="*/ 1449125 h 5610226"/>
              <a:gd name="connsiteX13" fmla="*/ 4401038 w 6473465"/>
              <a:gd name="connsiteY13" fmla="*/ 575528 h 5610226"/>
              <a:gd name="connsiteX14" fmla="*/ 4880810 w 6473465"/>
              <a:gd name="connsiteY14" fmla="*/ 734578 h 5610226"/>
              <a:gd name="connsiteX15" fmla="*/ 4948544 w 6473465"/>
              <a:gd name="connsiteY15" fmla="*/ 1666065 h 5610226"/>
              <a:gd name="connsiteX16" fmla="*/ 1539110 w 6473465"/>
              <a:gd name="connsiteY16" fmla="*/ 5610225 h 5610226"/>
              <a:gd name="connsiteX17" fmla="*/ 0 w 6473465"/>
              <a:gd name="connsiteY17" fmla="*/ 5610225 h 5610226"/>
              <a:gd name="connsiteX18" fmla="*/ 1575 w 6473465"/>
              <a:gd name="connsiteY18" fmla="*/ 5541681 h 5610226"/>
              <a:gd name="connsiteX19" fmla="*/ 157715 w 6473465"/>
              <a:gd name="connsiteY19" fmla="*/ 5188585 h 5610226"/>
              <a:gd name="connsiteX20" fmla="*/ 3949323 w 6473465"/>
              <a:gd name="connsiteY20" fmla="*/ 802312 h 5610226"/>
              <a:gd name="connsiteX21" fmla="*/ 4401038 w 6473465"/>
              <a:gd name="connsiteY21" fmla="*/ 575528 h 5610226"/>
              <a:gd name="connsiteX22" fmla="*/ 5792427 w 6473465"/>
              <a:gd name="connsiteY22" fmla="*/ 0 h 5610226"/>
              <a:gd name="connsiteX23" fmla="*/ 6473465 w 6473465"/>
              <a:gd name="connsiteY23" fmla="*/ 681038 h 5610226"/>
              <a:gd name="connsiteX24" fmla="*/ 5792427 w 6473465"/>
              <a:gd name="connsiteY24" fmla="*/ 1362076 h 5610226"/>
              <a:gd name="connsiteX25" fmla="*/ 5111389 w 6473465"/>
              <a:gd name="connsiteY25" fmla="*/ 681038 h 5610226"/>
              <a:gd name="connsiteX26" fmla="*/ 5792427 w 6473465"/>
              <a:gd name="connsiteY26" fmla="*/ 0 h 5610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6473465" h="5610226">
                <a:moveTo>
                  <a:pt x="4920888" y="2034420"/>
                </a:moveTo>
                <a:lnTo>
                  <a:pt x="4920888" y="5610225"/>
                </a:lnTo>
                <a:lnTo>
                  <a:pt x="4183837" y="5610225"/>
                </a:lnTo>
                <a:lnTo>
                  <a:pt x="4183837" y="5610226"/>
                </a:lnTo>
                <a:lnTo>
                  <a:pt x="2964637" y="5610226"/>
                </a:lnTo>
                <a:lnTo>
                  <a:pt x="2964637" y="5610225"/>
                </a:lnTo>
                <a:lnTo>
                  <a:pt x="1730014" y="5610225"/>
                </a:lnTo>
                <a:close/>
                <a:moveTo>
                  <a:pt x="5763058" y="1449125"/>
                </a:moveTo>
                <a:cubicBezTo>
                  <a:pt x="6127787" y="1449125"/>
                  <a:pt x="6423458" y="1744796"/>
                  <a:pt x="6423458" y="2109525"/>
                </a:cubicBezTo>
                <a:lnTo>
                  <a:pt x="6423458" y="5610225"/>
                </a:lnTo>
                <a:lnTo>
                  <a:pt x="5102658" y="5610225"/>
                </a:lnTo>
                <a:lnTo>
                  <a:pt x="5102658" y="2109525"/>
                </a:lnTo>
                <a:cubicBezTo>
                  <a:pt x="5102658" y="1744796"/>
                  <a:pt x="5398329" y="1449125"/>
                  <a:pt x="5763058" y="1449125"/>
                </a:cubicBezTo>
                <a:close/>
                <a:moveTo>
                  <a:pt x="4401038" y="575528"/>
                </a:moveTo>
                <a:cubicBezTo>
                  <a:pt x="4569604" y="563270"/>
                  <a:pt x="4742846" y="615319"/>
                  <a:pt x="4880810" y="734578"/>
                </a:cubicBezTo>
                <a:cubicBezTo>
                  <a:pt x="5156737" y="973097"/>
                  <a:pt x="5187063" y="1390137"/>
                  <a:pt x="4948544" y="1666065"/>
                </a:cubicBezTo>
                <a:lnTo>
                  <a:pt x="1539110" y="5610225"/>
                </a:lnTo>
                <a:lnTo>
                  <a:pt x="0" y="5610225"/>
                </a:lnTo>
                <a:lnTo>
                  <a:pt x="1575" y="5541681"/>
                </a:lnTo>
                <a:cubicBezTo>
                  <a:pt x="16632" y="5415375"/>
                  <a:pt x="68271" y="5292058"/>
                  <a:pt x="157715" y="5188585"/>
                </a:cubicBezTo>
                <a:lnTo>
                  <a:pt x="3949323" y="802312"/>
                </a:lnTo>
                <a:cubicBezTo>
                  <a:pt x="4068582" y="664349"/>
                  <a:pt x="4232472" y="587785"/>
                  <a:pt x="4401038" y="575528"/>
                </a:cubicBezTo>
                <a:close/>
                <a:moveTo>
                  <a:pt x="5792427" y="0"/>
                </a:moveTo>
                <a:cubicBezTo>
                  <a:pt x="6168554" y="0"/>
                  <a:pt x="6473465" y="304911"/>
                  <a:pt x="6473465" y="681038"/>
                </a:cubicBezTo>
                <a:cubicBezTo>
                  <a:pt x="6473465" y="1057165"/>
                  <a:pt x="6168554" y="1362076"/>
                  <a:pt x="5792427" y="1362076"/>
                </a:cubicBezTo>
                <a:cubicBezTo>
                  <a:pt x="5416300" y="1362076"/>
                  <a:pt x="5111389" y="1057165"/>
                  <a:pt x="5111389" y="681038"/>
                </a:cubicBezTo>
                <a:cubicBezTo>
                  <a:pt x="5111389" y="304911"/>
                  <a:pt x="5416300" y="0"/>
                  <a:pt x="579242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algn="ctr">
              <a:defRPr lang="en-ID"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lvl="0" indent="0">
              <a:buNone/>
            </a:pP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048104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14:reveal thruBlk="1"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F89002A-8238-44A1-A41A-7FEC9664B6B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06184" y="495299"/>
            <a:ext cx="9779633" cy="220079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 lang="en-ID"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lvl="0" indent="0">
              <a:buNone/>
            </a:pP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727365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14:reveal thruBlk="1"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16188CB-B337-43AA-AFCA-CF752654CDE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" y="-1"/>
            <a:ext cx="12192000" cy="4695825"/>
          </a:xfrm>
          <a:custGeom>
            <a:avLst/>
            <a:gdLst>
              <a:gd name="connsiteX0" fmla="*/ 0 w 12192000"/>
              <a:gd name="connsiteY0" fmla="*/ 0 h 4695825"/>
              <a:gd name="connsiteX1" fmla="*/ 12192000 w 12192000"/>
              <a:gd name="connsiteY1" fmla="*/ 0 h 4695825"/>
              <a:gd name="connsiteX2" fmla="*/ 12192000 w 12192000"/>
              <a:gd name="connsiteY2" fmla="*/ 4695825 h 4695825"/>
              <a:gd name="connsiteX3" fmla="*/ 0 w 12192000"/>
              <a:gd name="connsiteY3" fmla="*/ 4695825 h 4695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695825">
                <a:moveTo>
                  <a:pt x="0" y="0"/>
                </a:moveTo>
                <a:lnTo>
                  <a:pt x="12192000" y="0"/>
                </a:lnTo>
                <a:lnTo>
                  <a:pt x="12192000" y="4695825"/>
                </a:lnTo>
                <a:lnTo>
                  <a:pt x="0" y="469582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 lang="en-ID"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lvl="0" indent="0">
              <a:buNone/>
            </a:pP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68200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14:reveal thruBlk="1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16000" decel="84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decel="100000" fill="hold" grpId="1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0" dur="2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3563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309BA6E-6C8D-4A48-978E-3C5BC62553E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" y="-1"/>
            <a:ext cx="3257550" cy="6858000"/>
          </a:xfrm>
          <a:custGeom>
            <a:avLst/>
            <a:gdLst>
              <a:gd name="connsiteX0" fmla="*/ 0 w 3257550"/>
              <a:gd name="connsiteY0" fmla="*/ 0 h 6858000"/>
              <a:gd name="connsiteX1" fmla="*/ 3257550 w 3257550"/>
              <a:gd name="connsiteY1" fmla="*/ 0 h 6858000"/>
              <a:gd name="connsiteX2" fmla="*/ 3257550 w 3257550"/>
              <a:gd name="connsiteY2" fmla="*/ 6858000 h 6858000"/>
              <a:gd name="connsiteX3" fmla="*/ 0 w 32575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7550" h="6858000">
                <a:moveTo>
                  <a:pt x="0" y="0"/>
                </a:moveTo>
                <a:lnTo>
                  <a:pt x="3257550" y="0"/>
                </a:lnTo>
                <a:lnTo>
                  <a:pt x="3257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 lang="en-ID"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lvl="0" indent="0">
              <a:buNone/>
            </a:pPr>
            <a:endParaRPr lang="en-ID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57510CBE-7ABD-4ED2-9FC5-69B63F35A97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58250" y="-1"/>
            <a:ext cx="3333750" cy="6858000"/>
          </a:xfrm>
          <a:custGeom>
            <a:avLst/>
            <a:gdLst>
              <a:gd name="connsiteX0" fmla="*/ 0 w 3333750"/>
              <a:gd name="connsiteY0" fmla="*/ 0 h 6858000"/>
              <a:gd name="connsiteX1" fmla="*/ 3333750 w 3333750"/>
              <a:gd name="connsiteY1" fmla="*/ 0 h 6858000"/>
              <a:gd name="connsiteX2" fmla="*/ 3333750 w 3333750"/>
              <a:gd name="connsiteY2" fmla="*/ 6858000 h 6858000"/>
              <a:gd name="connsiteX3" fmla="*/ 0 w 33337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3750" h="6858000">
                <a:moveTo>
                  <a:pt x="0" y="0"/>
                </a:moveTo>
                <a:lnTo>
                  <a:pt x="3333750" y="0"/>
                </a:lnTo>
                <a:lnTo>
                  <a:pt x="33337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 lang="en-ID"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lvl="0" indent="0">
              <a:buNone/>
            </a:pP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054455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14:reveal thruBlk="1"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F52F9D4-3DB2-4B79-B913-1E7D0B361D1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88200" y="0"/>
            <a:ext cx="500380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836992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14:reveal thruBlk="1"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F52F9D4-3DB2-4B79-B913-1E7D0B361D1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572375" y="0"/>
            <a:ext cx="4619625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551917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14:reveal thruBlk="1"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F4265AD-305A-4636-8444-C71E0D61424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65574" y="960077"/>
            <a:ext cx="4754304" cy="3195738"/>
          </a:xfrm>
          <a:custGeom>
            <a:avLst/>
            <a:gdLst>
              <a:gd name="connsiteX0" fmla="*/ 434301 w 4754304"/>
              <a:gd name="connsiteY0" fmla="*/ 0 h 3195738"/>
              <a:gd name="connsiteX1" fmla="*/ 4320003 w 4754304"/>
              <a:gd name="connsiteY1" fmla="*/ 0 h 3195738"/>
              <a:gd name="connsiteX2" fmla="*/ 4754304 w 4754304"/>
              <a:gd name="connsiteY2" fmla="*/ 434301 h 3195738"/>
              <a:gd name="connsiteX3" fmla="*/ 4754304 w 4754304"/>
              <a:gd name="connsiteY3" fmla="*/ 2761437 h 3195738"/>
              <a:gd name="connsiteX4" fmla="*/ 4320003 w 4754304"/>
              <a:gd name="connsiteY4" fmla="*/ 3195738 h 3195738"/>
              <a:gd name="connsiteX5" fmla="*/ 434301 w 4754304"/>
              <a:gd name="connsiteY5" fmla="*/ 3195738 h 3195738"/>
              <a:gd name="connsiteX6" fmla="*/ 0 w 4754304"/>
              <a:gd name="connsiteY6" fmla="*/ 2761437 h 3195738"/>
              <a:gd name="connsiteX7" fmla="*/ 0 w 4754304"/>
              <a:gd name="connsiteY7" fmla="*/ 434301 h 3195738"/>
              <a:gd name="connsiteX8" fmla="*/ 434301 w 4754304"/>
              <a:gd name="connsiteY8" fmla="*/ 0 h 3195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54304" h="3195738">
                <a:moveTo>
                  <a:pt x="434301" y="0"/>
                </a:moveTo>
                <a:lnTo>
                  <a:pt x="4320003" y="0"/>
                </a:lnTo>
                <a:cubicBezTo>
                  <a:pt x="4559861" y="0"/>
                  <a:pt x="4754304" y="194443"/>
                  <a:pt x="4754304" y="434301"/>
                </a:cubicBezTo>
                <a:lnTo>
                  <a:pt x="4754304" y="2761437"/>
                </a:lnTo>
                <a:cubicBezTo>
                  <a:pt x="4754304" y="3001295"/>
                  <a:pt x="4559861" y="3195738"/>
                  <a:pt x="4320003" y="3195738"/>
                </a:cubicBezTo>
                <a:lnTo>
                  <a:pt x="434301" y="3195738"/>
                </a:lnTo>
                <a:cubicBezTo>
                  <a:pt x="194443" y="3195738"/>
                  <a:pt x="0" y="3001295"/>
                  <a:pt x="0" y="2761437"/>
                </a:cubicBezTo>
                <a:lnTo>
                  <a:pt x="0" y="434301"/>
                </a:lnTo>
                <a:cubicBezTo>
                  <a:pt x="0" y="194443"/>
                  <a:pt x="194443" y="0"/>
                  <a:pt x="43430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052190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14:reveal thruBlk="1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decel="100000" fill="hold" grpId="1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403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932C0F33-6C43-4D40-8895-03B9FDF7FF0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366569" y="2512591"/>
            <a:ext cx="1147128" cy="1147128"/>
          </a:xfrm>
          <a:custGeom>
            <a:avLst/>
            <a:gdLst>
              <a:gd name="connsiteX0" fmla="*/ 573564 w 1147128"/>
              <a:gd name="connsiteY0" fmla="*/ 0 h 1147128"/>
              <a:gd name="connsiteX1" fmla="*/ 1147128 w 1147128"/>
              <a:gd name="connsiteY1" fmla="*/ 573564 h 1147128"/>
              <a:gd name="connsiteX2" fmla="*/ 573564 w 1147128"/>
              <a:gd name="connsiteY2" fmla="*/ 1147128 h 1147128"/>
              <a:gd name="connsiteX3" fmla="*/ 0 w 1147128"/>
              <a:gd name="connsiteY3" fmla="*/ 573564 h 1147128"/>
              <a:gd name="connsiteX4" fmla="*/ 573564 w 1147128"/>
              <a:gd name="connsiteY4" fmla="*/ 0 h 114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7128" h="1147128">
                <a:moveTo>
                  <a:pt x="573564" y="0"/>
                </a:moveTo>
                <a:cubicBezTo>
                  <a:pt x="890335" y="0"/>
                  <a:pt x="1147128" y="256793"/>
                  <a:pt x="1147128" y="573564"/>
                </a:cubicBezTo>
                <a:cubicBezTo>
                  <a:pt x="1147128" y="890335"/>
                  <a:pt x="890335" y="1147128"/>
                  <a:pt x="573564" y="1147128"/>
                </a:cubicBezTo>
                <a:cubicBezTo>
                  <a:pt x="256793" y="1147128"/>
                  <a:pt x="0" y="890335"/>
                  <a:pt x="0" y="573564"/>
                </a:cubicBezTo>
                <a:cubicBezTo>
                  <a:pt x="0" y="256793"/>
                  <a:pt x="256793" y="0"/>
                  <a:pt x="57356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571500" sx="102000" sy="102000" algn="ctr" rotWithShape="0">
              <a:prstClr val="black">
                <a:alpha val="10000"/>
              </a:prstClr>
            </a:outerShdw>
          </a:effectLst>
        </p:spPr>
        <p:txBody>
          <a:bodyPr wrap="square" anchor="ctr">
            <a:noAutofit/>
          </a:bodyPr>
          <a:lstStyle>
            <a:lvl1pPr>
              <a:defRPr lang="en-US" sz="140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 indent="0" algn="ctr">
              <a:buNone/>
            </a:pPr>
            <a:r>
              <a:rPr lang="en-US" dirty="0"/>
              <a:t>Drag &amp; drop picture here</a:t>
            </a:r>
          </a:p>
        </p:txBody>
      </p:sp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63C11F54-65F2-4086-8B2E-A98B3559BD8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522437" y="2512591"/>
            <a:ext cx="1147128" cy="1147128"/>
          </a:xfrm>
          <a:custGeom>
            <a:avLst/>
            <a:gdLst>
              <a:gd name="connsiteX0" fmla="*/ 573564 w 1147128"/>
              <a:gd name="connsiteY0" fmla="*/ 0 h 1147128"/>
              <a:gd name="connsiteX1" fmla="*/ 1147128 w 1147128"/>
              <a:gd name="connsiteY1" fmla="*/ 573564 h 1147128"/>
              <a:gd name="connsiteX2" fmla="*/ 573564 w 1147128"/>
              <a:gd name="connsiteY2" fmla="*/ 1147128 h 1147128"/>
              <a:gd name="connsiteX3" fmla="*/ 0 w 1147128"/>
              <a:gd name="connsiteY3" fmla="*/ 573564 h 1147128"/>
              <a:gd name="connsiteX4" fmla="*/ 573564 w 1147128"/>
              <a:gd name="connsiteY4" fmla="*/ 0 h 114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7128" h="1147128">
                <a:moveTo>
                  <a:pt x="573564" y="0"/>
                </a:moveTo>
                <a:cubicBezTo>
                  <a:pt x="890335" y="0"/>
                  <a:pt x="1147128" y="256793"/>
                  <a:pt x="1147128" y="573564"/>
                </a:cubicBezTo>
                <a:cubicBezTo>
                  <a:pt x="1147128" y="890335"/>
                  <a:pt x="890335" y="1147128"/>
                  <a:pt x="573564" y="1147128"/>
                </a:cubicBezTo>
                <a:cubicBezTo>
                  <a:pt x="256793" y="1147128"/>
                  <a:pt x="0" y="890335"/>
                  <a:pt x="0" y="573564"/>
                </a:cubicBezTo>
                <a:cubicBezTo>
                  <a:pt x="0" y="256793"/>
                  <a:pt x="256793" y="0"/>
                  <a:pt x="57356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571500" sx="102000" sy="102000" algn="ctr" rotWithShape="0">
              <a:prstClr val="black">
                <a:alpha val="10000"/>
              </a:prstClr>
            </a:outerShdw>
          </a:effectLst>
        </p:spPr>
        <p:txBody>
          <a:bodyPr wrap="square" anchor="ctr">
            <a:noAutofit/>
          </a:bodyPr>
          <a:lstStyle>
            <a:lvl1pPr>
              <a:defRPr lang="en-US" sz="140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 indent="0" algn="ctr">
              <a:buNone/>
            </a:pPr>
            <a:r>
              <a:rPr lang="en-US" dirty="0"/>
              <a:t>Drag &amp; drop picture here</a:t>
            </a:r>
          </a:p>
        </p:txBody>
      </p:sp>
      <p:sp>
        <p:nvSpPr>
          <p:cNvPr id="4" name="Picture Placeholder 9">
            <a:extLst>
              <a:ext uri="{FF2B5EF4-FFF2-40B4-BE49-F238E27FC236}">
                <a16:creationId xmlns:a16="http://schemas.microsoft.com/office/drawing/2014/main" id="{2FDBC585-18FC-4F11-8344-F6777460698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678305" y="2512591"/>
            <a:ext cx="1147128" cy="1147128"/>
          </a:xfrm>
          <a:custGeom>
            <a:avLst/>
            <a:gdLst>
              <a:gd name="connsiteX0" fmla="*/ 573564 w 1147128"/>
              <a:gd name="connsiteY0" fmla="*/ 0 h 1147128"/>
              <a:gd name="connsiteX1" fmla="*/ 1147128 w 1147128"/>
              <a:gd name="connsiteY1" fmla="*/ 573564 h 1147128"/>
              <a:gd name="connsiteX2" fmla="*/ 573564 w 1147128"/>
              <a:gd name="connsiteY2" fmla="*/ 1147128 h 1147128"/>
              <a:gd name="connsiteX3" fmla="*/ 0 w 1147128"/>
              <a:gd name="connsiteY3" fmla="*/ 573564 h 1147128"/>
              <a:gd name="connsiteX4" fmla="*/ 573564 w 1147128"/>
              <a:gd name="connsiteY4" fmla="*/ 0 h 114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7128" h="1147128">
                <a:moveTo>
                  <a:pt x="573564" y="0"/>
                </a:moveTo>
                <a:cubicBezTo>
                  <a:pt x="890335" y="0"/>
                  <a:pt x="1147128" y="256793"/>
                  <a:pt x="1147128" y="573564"/>
                </a:cubicBezTo>
                <a:cubicBezTo>
                  <a:pt x="1147128" y="890335"/>
                  <a:pt x="890335" y="1147128"/>
                  <a:pt x="573564" y="1147128"/>
                </a:cubicBezTo>
                <a:cubicBezTo>
                  <a:pt x="256793" y="1147128"/>
                  <a:pt x="0" y="890335"/>
                  <a:pt x="0" y="573564"/>
                </a:cubicBezTo>
                <a:cubicBezTo>
                  <a:pt x="0" y="256793"/>
                  <a:pt x="256793" y="0"/>
                  <a:pt x="57356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571500" sx="102000" sy="102000" algn="ctr" rotWithShape="0">
              <a:prstClr val="black">
                <a:alpha val="10000"/>
              </a:prstClr>
            </a:outerShdw>
          </a:effectLst>
        </p:spPr>
        <p:txBody>
          <a:bodyPr wrap="square" anchor="ctr">
            <a:noAutofit/>
          </a:bodyPr>
          <a:lstStyle>
            <a:lvl1pPr>
              <a:defRPr lang="en-US" sz="140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 indent="0" algn="ctr">
              <a:buNone/>
            </a:pPr>
            <a:r>
              <a:rPr lang="en-US" dirty="0"/>
              <a:t>Drag &amp; drop picture here</a:t>
            </a:r>
          </a:p>
        </p:txBody>
      </p:sp>
    </p:spTree>
    <p:extLst>
      <p:ext uri="{BB962C8B-B14F-4D97-AF65-F5344CB8AC3E}">
        <p14:creationId xmlns:p14="http://schemas.microsoft.com/office/powerpoint/2010/main" val="4217190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14:reveal thruBlk="1"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75446C0-ABFB-4B77-AA3A-8630E99C398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49390" y="826769"/>
            <a:ext cx="4137660" cy="3469005"/>
          </a:xfrm>
          <a:custGeom>
            <a:avLst/>
            <a:gdLst>
              <a:gd name="connsiteX0" fmla="*/ 0 w 4394835"/>
              <a:gd name="connsiteY0" fmla="*/ 0 h 3240405"/>
              <a:gd name="connsiteX1" fmla="*/ 4394835 w 4394835"/>
              <a:gd name="connsiteY1" fmla="*/ 0 h 3240405"/>
              <a:gd name="connsiteX2" fmla="*/ 4394835 w 4394835"/>
              <a:gd name="connsiteY2" fmla="*/ 3240405 h 3240405"/>
              <a:gd name="connsiteX3" fmla="*/ 0 w 4394835"/>
              <a:gd name="connsiteY3" fmla="*/ 3240405 h 3240405"/>
              <a:gd name="connsiteX4" fmla="*/ 0 w 4394835"/>
              <a:gd name="connsiteY4" fmla="*/ 0 h 3240405"/>
              <a:gd name="connsiteX0" fmla="*/ 161925 w 4394835"/>
              <a:gd name="connsiteY0" fmla="*/ 304800 h 3240405"/>
              <a:gd name="connsiteX1" fmla="*/ 4394835 w 4394835"/>
              <a:gd name="connsiteY1" fmla="*/ 0 h 3240405"/>
              <a:gd name="connsiteX2" fmla="*/ 4394835 w 4394835"/>
              <a:gd name="connsiteY2" fmla="*/ 3240405 h 3240405"/>
              <a:gd name="connsiteX3" fmla="*/ 0 w 4394835"/>
              <a:gd name="connsiteY3" fmla="*/ 3240405 h 3240405"/>
              <a:gd name="connsiteX4" fmla="*/ 161925 w 4394835"/>
              <a:gd name="connsiteY4" fmla="*/ 304800 h 3240405"/>
              <a:gd name="connsiteX0" fmla="*/ 161925 w 4394835"/>
              <a:gd name="connsiteY0" fmla="*/ 66675 h 3240405"/>
              <a:gd name="connsiteX1" fmla="*/ 4394835 w 4394835"/>
              <a:gd name="connsiteY1" fmla="*/ 0 h 3240405"/>
              <a:gd name="connsiteX2" fmla="*/ 4394835 w 4394835"/>
              <a:gd name="connsiteY2" fmla="*/ 3240405 h 3240405"/>
              <a:gd name="connsiteX3" fmla="*/ 0 w 4394835"/>
              <a:gd name="connsiteY3" fmla="*/ 3240405 h 3240405"/>
              <a:gd name="connsiteX4" fmla="*/ 161925 w 4394835"/>
              <a:gd name="connsiteY4" fmla="*/ 66675 h 3240405"/>
              <a:gd name="connsiteX0" fmla="*/ 85725 w 4394835"/>
              <a:gd name="connsiteY0" fmla="*/ 57150 h 3240405"/>
              <a:gd name="connsiteX1" fmla="*/ 4394835 w 4394835"/>
              <a:gd name="connsiteY1" fmla="*/ 0 h 3240405"/>
              <a:gd name="connsiteX2" fmla="*/ 4394835 w 4394835"/>
              <a:gd name="connsiteY2" fmla="*/ 3240405 h 3240405"/>
              <a:gd name="connsiteX3" fmla="*/ 0 w 4394835"/>
              <a:gd name="connsiteY3" fmla="*/ 3240405 h 3240405"/>
              <a:gd name="connsiteX4" fmla="*/ 85725 w 4394835"/>
              <a:gd name="connsiteY4" fmla="*/ 57150 h 3240405"/>
              <a:gd name="connsiteX0" fmla="*/ 0 w 4309110"/>
              <a:gd name="connsiteY0" fmla="*/ 57150 h 3240405"/>
              <a:gd name="connsiteX1" fmla="*/ 4309110 w 4309110"/>
              <a:gd name="connsiteY1" fmla="*/ 0 h 3240405"/>
              <a:gd name="connsiteX2" fmla="*/ 4309110 w 4309110"/>
              <a:gd name="connsiteY2" fmla="*/ 3240405 h 3240405"/>
              <a:gd name="connsiteX3" fmla="*/ 180975 w 4309110"/>
              <a:gd name="connsiteY3" fmla="*/ 3078480 h 3240405"/>
              <a:gd name="connsiteX4" fmla="*/ 0 w 4309110"/>
              <a:gd name="connsiteY4" fmla="*/ 57150 h 3240405"/>
              <a:gd name="connsiteX0" fmla="*/ 276225 w 4585335"/>
              <a:gd name="connsiteY0" fmla="*/ 57150 h 3240405"/>
              <a:gd name="connsiteX1" fmla="*/ 4585335 w 4585335"/>
              <a:gd name="connsiteY1" fmla="*/ 0 h 3240405"/>
              <a:gd name="connsiteX2" fmla="*/ 4585335 w 4585335"/>
              <a:gd name="connsiteY2" fmla="*/ 3240405 h 3240405"/>
              <a:gd name="connsiteX3" fmla="*/ 0 w 4585335"/>
              <a:gd name="connsiteY3" fmla="*/ 3183255 h 3240405"/>
              <a:gd name="connsiteX4" fmla="*/ 276225 w 4585335"/>
              <a:gd name="connsiteY4" fmla="*/ 57150 h 3240405"/>
              <a:gd name="connsiteX0" fmla="*/ 238125 w 4547235"/>
              <a:gd name="connsiteY0" fmla="*/ 57150 h 3240405"/>
              <a:gd name="connsiteX1" fmla="*/ 4547235 w 4547235"/>
              <a:gd name="connsiteY1" fmla="*/ 0 h 3240405"/>
              <a:gd name="connsiteX2" fmla="*/ 4547235 w 4547235"/>
              <a:gd name="connsiteY2" fmla="*/ 3240405 h 3240405"/>
              <a:gd name="connsiteX3" fmla="*/ 0 w 4547235"/>
              <a:gd name="connsiteY3" fmla="*/ 3221355 h 3240405"/>
              <a:gd name="connsiteX4" fmla="*/ 238125 w 4547235"/>
              <a:gd name="connsiteY4" fmla="*/ 57150 h 3240405"/>
              <a:gd name="connsiteX0" fmla="*/ 152400 w 4461510"/>
              <a:gd name="connsiteY0" fmla="*/ 57150 h 3240405"/>
              <a:gd name="connsiteX1" fmla="*/ 4461510 w 4461510"/>
              <a:gd name="connsiteY1" fmla="*/ 0 h 3240405"/>
              <a:gd name="connsiteX2" fmla="*/ 4461510 w 4461510"/>
              <a:gd name="connsiteY2" fmla="*/ 3240405 h 3240405"/>
              <a:gd name="connsiteX3" fmla="*/ 0 w 4461510"/>
              <a:gd name="connsiteY3" fmla="*/ 3221355 h 3240405"/>
              <a:gd name="connsiteX4" fmla="*/ 152400 w 4461510"/>
              <a:gd name="connsiteY4" fmla="*/ 57150 h 3240405"/>
              <a:gd name="connsiteX0" fmla="*/ 152400 w 4461510"/>
              <a:gd name="connsiteY0" fmla="*/ 57150 h 3383280"/>
              <a:gd name="connsiteX1" fmla="*/ 4461510 w 4461510"/>
              <a:gd name="connsiteY1" fmla="*/ 0 h 3383280"/>
              <a:gd name="connsiteX2" fmla="*/ 4166235 w 4461510"/>
              <a:gd name="connsiteY2" fmla="*/ 3383280 h 3383280"/>
              <a:gd name="connsiteX3" fmla="*/ 0 w 4461510"/>
              <a:gd name="connsiteY3" fmla="*/ 3221355 h 3383280"/>
              <a:gd name="connsiteX4" fmla="*/ 152400 w 4461510"/>
              <a:gd name="connsiteY4" fmla="*/ 57150 h 3383280"/>
              <a:gd name="connsiteX0" fmla="*/ 152400 w 4461510"/>
              <a:gd name="connsiteY0" fmla="*/ 57150 h 3383280"/>
              <a:gd name="connsiteX1" fmla="*/ 4461510 w 4461510"/>
              <a:gd name="connsiteY1" fmla="*/ 0 h 3383280"/>
              <a:gd name="connsiteX2" fmla="*/ 4137660 w 4461510"/>
              <a:gd name="connsiteY2" fmla="*/ 3383280 h 3383280"/>
              <a:gd name="connsiteX3" fmla="*/ 0 w 4461510"/>
              <a:gd name="connsiteY3" fmla="*/ 3221355 h 3383280"/>
              <a:gd name="connsiteX4" fmla="*/ 152400 w 4461510"/>
              <a:gd name="connsiteY4" fmla="*/ 57150 h 3383280"/>
              <a:gd name="connsiteX0" fmla="*/ 152400 w 4232910"/>
              <a:gd name="connsiteY0" fmla="*/ 142875 h 3469005"/>
              <a:gd name="connsiteX1" fmla="*/ 4232910 w 4232910"/>
              <a:gd name="connsiteY1" fmla="*/ 0 h 3469005"/>
              <a:gd name="connsiteX2" fmla="*/ 4137660 w 4232910"/>
              <a:gd name="connsiteY2" fmla="*/ 3469005 h 3469005"/>
              <a:gd name="connsiteX3" fmla="*/ 0 w 4232910"/>
              <a:gd name="connsiteY3" fmla="*/ 3307080 h 3469005"/>
              <a:gd name="connsiteX4" fmla="*/ 152400 w 4232910"/>
              <a:gd name="connsiteY4" fmla="*/ 142875 h 3469005"/>
              <a:gd name="connsiteX0" fmla="*/ 152400 w 4137660"/>
              <a:gd name="connsiteY0" fmla="*/ 142875 h 3469005"/>
              <a:gd name="connsiteX1" fmla="*/ 4118610 w 4137660"/>
              <a:gd name="connsiteY1" fmla="*/ 0 h 3469005"/>
              <a:gd name="connsiteX2" fmla="*/ 4137660 w 4137660"/>
              <a:gd name="connsiteY2" fmla="*/ 3469005 h 3469005"/>
              <a:gd name="connsiteX3" fmla="*/ 0 w 4137660"/>
              <a:gd name="connsiteY3" fmla="*/ 3307080 h 3469005"/>
              <a:gd name="connsiteX4" fmla="*/ 152400 w 4137660"/>
              <a:gd name="connsiteY4" fmla="*/ 142875 h 3469005"/>
              <a:gd name="connsiteX0" fmla="*/ 152400 w 4137660"/>
              <a:gd name="connsiteY0" fmla="*/ 142875 h 3469005"/>
              <a:gd name="connsiteX1" fmla="*/ 4042410 w 4137660"/>
              <a:gd name="connsiteY1" fmla="*/ 0 h 3469005"/>
              <a:gd name="connsiteX2" fmla="*/ 4137660 w 4137660"/>
              <a:gd name="connsiteY2" fmla="*/ 3469005 h 3469005"/>
              <a:gd name="connsiteX3" fmla="*/ 0 w 4137660"/>
              <a:gd name="connsiteY3" fmla="*/ 3307080 h 3469005"/>
              <a:gd name="connsiteX4" fmla="*/ 152400 w 4137660"/>
              <a:gd name="connsiteY4" fmla="*/ 142875 h 3469005"/>
              <a:gd name="connsiteX0" fmla="*/ 152400 w 4137660"/>
              <a:gd name="connsiteY0" fmla="*/ 142875 h 3469005"/>
              <a:gd name="connsiteX1" fmla="*/ 4080510 w 4137660"/>
              <a:gd name="connsiteY1" fmla="*/ 0 h 3469005"/>
              <a:gd name="connsiteX2" fmla="*/ 4137660 w 4137660"/>
              <a:gd name="connsiteY2" fmla="*/ 3469005 h 3469005"/>
              <a:gd name="connsiteX3" fmla="*/ 0 w 4137660"/>
              <a:gd name="connsiteY3" fmla="*/ 3307080 h 3469005"/>
              <a:gd name="connsiteX4" fmla="*/ 152400 w 4137660"/>
              <a:gd name="connsiteY4" fmla="*/ 142875 h 3469005"/>
              <a:gd name="connsiteX0" fmla="*/ 76200 w 4137660"/>
              <a:gd name="connsiteY0" fmla="*/ 152400 h 3469005"/>
              <a:gd name="connsiteX1" fmla="*/ 4080510 w 4137660"/>
              <a:gd name="connsiteY1" fmla="*/ 0 h 3469005"/>
              <a:gd name="connsiteX2" fmla="*/ 4137660 w 4137660"/>
              <a:gd name="connsiteY2" fmla="*/ 3469005 h 3469005"/>
              <a:gd name="connsiteX3" fmla="*/ 0 w 4137660"/>
              <a:gd name="connsiteY3" fmla="*/ 3307080 h 3469005"/>
              <a:gd name="connsiteX4" fmla="*/ 76200 w 4137660"/>
              <a:gd name="connsiteY4" fmla="*/ 152400 h 3469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37660" h="3469005">
                <a:moveTo>
                  <a:pt x="76200" y="152400"/>
                </a:moveTo>
                <a:lnTo>
                  <a:pt x="4080510" y="0"/>
                </a:lnTo>
                <a:lnTo>
                  <a:pt x="4137660" y="3469005"/>
                </a:lnTo>
                <a:lnTo>
                  <a:pt x="0" y="3307080"/>
                </a:lnTo>
                <a:lnTo>
                  <a:pt x="76200" y="1524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571500" sx="102000" sy="102000" algn="ctr" rotWithShape="0">
              <a:prstClr val="black">
                <a:alpha val="10000"/>
              </a:prstClr>
            </a:outerShdw>
          </a:effectLst>
          <a:scene3d>
            <a:camera prst="obliqueBottomLeft">
              <a:rot lat="334898" lon="1200000" rev="21394705"/>
            </a:camera>
            <a:lightRig rig="threePt" dir="t"/>
          </a:scene3d>
          <a:sp3d/>
        </p:spPr>
        <p:txBody>
          <a:bodyPr wrap="square" anchor="ctr">
            <a:noAutofit/>
          </a:bodyPr>
          <a:lstStyle>
            <a:lvl1pPr>
              <a:defRPr lang="en-ID" sz="140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 indent="0" algn="ctr">
              <a:buNone/>
            </a:pP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806956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14:reveal thruBlk="1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600BBC6-92E7-424D-8DC8-43605781D6D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24238" y="2076450"/>
            <a:ext cx="5348287" cy="3000375"/>
          </a:xfrm>
          <a:custGeom>
            <a:avLst/>
            <a:gdLst>
              <a:gd name="connsiteX0" fmla="*/ 0 w 5348287"/>
              <a:gd name="connsiteY0" fmla="*/ 0 h 3000375"/>
              <a:gd name="connsiteX1" fmla="*/ 5348287 w 5348287"/>
              <a:gd name="connsiteY1" fmla="*/ 0 h 3000375"/>
              <a:gd name="connsiteX2" fmla="*/ 5348287 w 5348287"/>
              <a:gd name="connsiteY2" fmla="*/ 3000375 h 3000375"/>
              <a:gd name="connsiteX3" fmla="*/ 0 w 5348287"/>
              <a:gd name="connsiteY3" fmla="*/ 3000375 h 3000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48287" h="3000375">
                <a:moveTo>
                  <a:pt x="0" y="0"/>
                </a:moveTo>
                <a:lnTo>
                  <a:pt x="5348287" y="0"/>
                </a:lnTo>
                <a:lnTo>
                  <a:pt x="5348287" y="3000375"/>
                </a:lnTo>
                <a:lnTo>
                  <a:pt x="0" y="300037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571500" sx="102000" sy="102000" algn="ctr" rotWithShape="0">
              <a:prstClr val="black">
                <a:alpha val="10000"/>
              </a:prstClr>
            </a:outerShdw>
          </a:effectLst>
        </p:spPr>
        <p:txBody>
          <a:bodyPr wrap="square" anchor="ctr">
            <a:noAutofit/>
          </a:bodyPr>
          <a:lstStyle>
            <a:lvl1pPr>
              <a:defRPr lang="en-ID" sz="140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 indent="0" algn="ctr">
              <a:buNone/>
            </a:pP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504923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14:reveal thruBlk="1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600BBC6-92E7-424D-8DC8-43605781D6D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077376" y="1378590"/>
            <a:ext cx="1458468" cy="1491070"/>
          </a:xfrm>
          <a:custGeom>
            <a:avLst/>
            <a:gdLst>
              <a:gd name="connsiteX0" fmla="*/ 0 w 5348287"/>
              <a:gd name="connsiteY0" fmla="*/ 0 h 3000375"/>
              <a:gd name="connsiteX1" fmla="*/ 5348287 w 5348287"/>
              <a:gd name="connsiteY1" fmla="*/ 0 h 3000375"/>
              <a:gd name="connsiteX2" fmla="*/ 5348287 w 5348287"/>
              <a:gd name="connsiteY2" fmla="*/ 3000375 h 3000375"/>
              <a:gd name="connsiteX3" fmla="*/ 0 w 5348287"/>
              <a:gd name="connsiteY3" fmla="*/ 3000375 h 3000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48287" h="3000375">
                <a:moveTo>
                  <a:pt x="0" y="0"/>
                </a:moveTo>
                <a:lnTo>
                  <a:pt x="5348287" y="0"/>
                </a:lnTo>
                <a:lnTo>
                  <a:pt x="5348287" y="3000375"/>
                </a:lnTo>
                <a:lnTo>
                  <a:pt x="0" y="300037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571500" sx="102000" sy="102000" algn="ctr" rotWithShape="0">
              <a:prstClr val="black">
                <a:alpha val="10000"/>
              </a:prstClr>
            </a:outerShdw>
          </a:effectLst>
        </p:spPr>
        <p:txBody>
          <a:bodyPr wrap="square" anchor="ctr">
            <a:noAutofit/>
          </a:bodyPr>
          <a:lstStyle>
            <a:lvl1pPr>
              <a:defRPr lang="en-ID" sz="140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 indent="0" algn="ctr">
              <a:buNone/>
            </a:pP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772986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14:reveal thruBlk="1"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C889BA0-089E-4137-9D78-02E759C247D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096125" y="4133850"/>
            <a:ext cx="4362450" cy="1704975"/>
          </a:xfrm>
          <a:custGeom>
            <a:avLst/>
            <a:gdLst>
              <a:gd name="connsiteX0" fmla="*/ 74610 w 4362450"/>
              <a:gd name="connsiteY0" fmla="*/ 0 h 1704975"/>
              <a:gd name="connsiteX1" fmla="*/ 4287840 w 4362450"/>
              <a:gd name="connsiteY1" fmla="*/ 0 h 1704975"/>
              <a:gd name="connsiteX2" fmla="*/ 4362450 w 4362450"/>
              <a:gd name="connsiteY2" fmla="*/ 74610 h 1704975"/>
              <a:gd name="connsiteX3" fmla="*/ 4362450 w 4362450"/>
              <a:gd name="connsiteY3" fmla="*/ 1630365 h 1704975"/>
              <a:gd name="connsiteX4" fmla="*/ 4287840 w 4362450"/>
              <a:gd name="connsiteY4" fmla="*/ 1704975 h 1704975"/>
              <a:gd name="connsiteX5" fmla="*/ 74610 w 4362450"/>
              <a:gd name="connsiteY5" fmla="*/ 1704975 h 1704975"/>
              <a:gd name="connsiteX6" fmla="*/ 0 w 4362450"/>
              <a:gd name="connsiteY6" fmla="*/ 1630365 h 1704975"/>
              <a:gd name="connsiteX7" fmla="*/ 0 w 4362450"/>
              <a:gd name="connsiteY7" fmla="*/ 74610 h 1704975"/>
              <a:gd name="connsiteX8" fmla="*/ 74610 w 4362450"/>
              <a:gd name="connsiteY8" fmla="*/ 0 h 170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62450" h="1704975">
                <a:moveTo>
                  <a:pt x="74610" y="0"/>
                </a:moveTo>
                <a:lnTo>
                  <a:pt x="4287840" y="0"/>
                </a:lnTo>
                <a:cubicBezTo>
                  <a:pt x="4329046" y="0"/>
                  <a:pt x="4362450" y="33404"/>
                  <a:pt x="4362450" y="74610"/>
                </a:cubicBezTo>
                <a:lnTo>
                  <a:pt x="4362450" y="1630365"/>
                </a:lnTo>
                <a:cubicBezTo>
                  <a:pt x="4362450" y="1671571"/>
                  <a:pt x="4329046" y="1704975"/>
                  <a:pt x="4287840" y="1704975"/>
                </a:cubicBezTo>
                <a:lnTo>
                  <a:pt x="74610" y="1704975"/>
                </a:lnTo>
                <a:cubicBezTo>
                  <a:pt x="33404" y="1704975"/>
                  <a:pt x="0" y="1671571"/>
                  <a:pt x="0" y="1630365"/>
                </a:cubicBezTo>
                <a:lnTo>
                  <a:pt x="0" y="74610"/>
                </a:lnTo>
                <a:cubicBezTo>
                  <a:pt x="0" y="33404"/>
                  <a:pt x="33404" y="0"/>
                  <a:pt x="7461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571500" sx="102000" sy="102000" algn="ctr" rotWithShape="0">
              <a:prstClr val="black">
                <a:alpha val="10000"/>
              </a:prstClr>
            </a:outerShdw>
          </a:effectLst>
        </p:spPr>
        <p:txBody>
          <a:bodyPr wrap="square" anchor="ctr">
            <a:noAutofit/>
          </a:bodyPr>
          <a:lstStyle>
            <a:lvl1pPr>
              <a:defRPr lang="en-ID" sz="140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 indent="0" algn="ctr">
              <a:buNone/>
            </a:pP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345416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14:reveal thruBlk="1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0DFB380-311A-4F47-8C28-8C86E9B4428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044439" y="2085339"/>
            <a:ext cx="2103120" cy="2103120"/>
          </a:xfrm>
          <a:custGeom>
            <a:avLst/>
            <a:gdLst>
              <a:gd name="connsiteX0" fmla="*/ 1051560 w 2103120"/>
              <a:gd name="connsiteY0" fmla="*/ 0 h 2103120"/>
              <a:gd name="connsiteX1" fmla="*/ 2103120 w 2103120"/>
              <a:gd name="connsiteY1" fmla="*/ 1051560 h 2103120"/>
              <a:gd name="connsiteX2" fmla="*/ 1051560 w 2103120"/>
              <a:gd name="connsiteY2" fmla="*/ 2103120 h 2103120"/>
              <a:gd name="connsiteX3" fmla="*/ 0 w 2103120"/>
              <a:gd name="connsiteY3" fmla="*/ 1051560 h 2103120"/>
              <a:gd name="connsiteX4" fmla="*/ 1051560 w 2103120"/>
              <a:gd name="connsiteY4" fmla="*/ 0 h 2103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03120" h="2103120">
                <a:moveTo>
                  <a:pt x="1051560" y="0"/>
                </a:moveTo>
                <a:cubicBezTo>
                  <a:pt x="1632321" y="0"/>
                  <a:pt x="2103120" y="470799"/>
                  <a:pt x="2103120" y="1051560"/>
                </a:cubicBezTo>
                <a:cubicBezTo>
                  <a:pt x="2103120" y="1632321"/>
                  <a:pt x="1632321" y="2103120"/>
                  <a:pt x="1051560" y="2103120"/>
                </a:cubicBezTo>
                <a:cubicBezTo>
                  <a:pt x="470799" y="2103120"/>
                  <a:pt x="0" y="1632321"/>
                  <a:pt x="0" y="1051560"/>
                </a:cubicBezTo>
                <a:cubicBezTo>
                  <a:pt x="0" y="470799"/>
                  <a:pt x="470799" y="0"/>
                  <a:pt x="105156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37662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14:reveal thruBlk="1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DF09E4C-228C-4B1D-AA32-AFB83E07F348}"/>
              </a:ext>
            </a:extLst>
          </p:cNvPr>
          <p:cNvSpPr txBox="1"/>
          <p:nvPr userDrawn="1"/>
        </p:nvSpPr>
        <p:spPr>
          <a:xfrm rot="10800000" flipV="1">
            <a:off x="463628" y="6314402"/>
            <a:ext cx="11653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  <a:latin typeface="Space Grotesk" pitchFamily="2" charset="0"/>
                <a:cs typeface="Space Grotesk" pitchFamily="2" charset="0"/>
              </a:defRPr>
            </a:lvl1pPr>
          </a:lstStyle>
          <a:p>
            <a:pPr algn="l"/>
            <a:r>
              <a:rPr lang="en-US" sz="1200" b="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Page </a:t>
            </a:r>
            <a:fld id="{260E2A6B-A809-4840-BF14-8648BC0BDF87}" type="slidenum">
              <a:rPr lang="id-ID" sz="1200" b="0" smtClean="0">
                <a:solidFill>
                  <a:schemeClr val="bg1">
                    <a:lumMod val="75000"/>
                  </a:schemeClr>
                </a:solidFill>
                <a:latin typeface="+mn-lt"/>
              </a:rPr>
              <a:pPr algn="l"/>
              <a:t>‹#›</a:t>
            </a:fld>
            <a:endParaRPr lang="id-ID" sz="1200" b="0" dirty="0">
              <a:solidFill>
                <a:schemeClr val="bg1">
                  <a:lumMod val="7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96692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78" r:id="rId2"/>
    <p:sldLayoutId id="2147483677" r:id="rId3"/>
    <p:sldLayoutId id="2147483675" r:id="rId4"/>
    <p:sldLayoutId id="2147483674" r:id="rId5"/>
    <p:sldLayoutId id="2147483673" r:id="rId6"/>
    <p:sldLayoutId id="2147483676" r:id="rId7"/>
    <p:sldLayoutId id="2147483670" r:id="rId8"/>
    <p:sldLayoutId id="2147483669" r:id="rId9"/>
    <p:sldLayoutId id="2147483667" r:id="rId10"/>
    <p:sldLayoutId id="2147483666" r:id="rId11"/>
    <p:sldLayoutId id="2147483665" r:id="rId12"/>
    <p:sldLayoutId id="2147483664" r:id="rId13"/>
    <p:sldLayoutId id="2147483662" r:id="rId14"/>
    <p:sldLayoutId id="2147483659" r:id="rId15"/>
    <p:sldLayoutId id="2147483656" r:id="rId16"/>
    <p:sldLayoutId id="2147483655" r:id="rId17"/>
    <p:sldLayoutId id="2147483654" r:id="rId18"/>
    <p:sldLayoutId id="2147483653" r:id="rId19"/>
    <p:sldLayoutId id="2147483652" r:id="rId20"/>
    <p:sldLayoutId id="2147483649" r:id="rId21"/>
    <p:sldLayoutId id="2147483658" r:id="rId22"/>
    <p:sldLayoutId id="2147483651" r:id="rId23"/>
  </p:sldLayoutIdLst>
  <mc:AlternateContent xmlns:mc="http://schemas.openxmlformats.org/markup-compatibility/2006" xmlns:p14="http://schemas.microsoft.com/office/powerpoint/2010/main">
    <mc:Choice Requires="p14">
      <p:transition spd="med" p14:dur="700">
        <p14:reveal thruBlk="1"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sv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microsoft.com/office/2014/relationships/chartEx" Target="../charts/chartEx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5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AD51885A-9B25-4DAB-9117-27FD438E5539}"/>
              </a:ext>
            </a:extLst>
          </p:cNvPr>
          <p:cNvCxnSpPr>
            <a:cxnSpLocks/>
          </p:cNvCxnSpPr>
          <p:nvPr/>
        </p:nvCxnSpPr>
        <p:spPr>
          <a:xfrm>
            <a:off x="0" y="6305550"/>
            <a:ext cx="2806700" cy="0"/>
          </a:xfrm>
          <a:prstGeom prst="line">
            <a:avLst/>
          </a:prstGeom>
          <a:ln w="5715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43B70651-E2A8-4A05-85F0-0FDA1A1E05E4}"/>
              </a:ext>
            </a:extLst>
          </p:cNvPr>
          <p:cNvCxnSpPr>
            <a:cxnSpLocks/>
          </p:cNvCxnSpPr>
          <p:nvPr/>
        </p:nvCxnSpPr>
        <p:spPr>
          <a:xfrm>
            <a:off x="9080500" y="552449"/>
            <a:ext cx="3111500" cy="0"/>
          </a:xfrm>
          <a:prstGeom prst="line">
            <a:avLst/>
          </a:prstGeom>
          <a:ln w="5715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CA71199A-9EEB-4C6A-8F36-AB9B3E11FCCF}"/>
              </a:ext>
            </a:extLst>
          </p:cNvPr>
          <p:cNvCxnSpPr>
            <a:cxnSpLocks/>
          </p:cNvCxnSpPr>
          <p:nvPr/>
        </p:nvCxnSpPr>
        <p:spPr>
          <a:xfrm flipV="1">
            <a:off x="1073150" y="0"/>
            <a:ext cx="0" cy="2540000"/>
          </a:xfrm>
          <a:prstGeom prst="line">
            <a:avLst/>
          </a:prstGeom>
          <a:ln w="5715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480000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97BDAE96-1BC0-4E89-9B6F-7CE79594F4BF}"/>
              </a:ext>
            </a:extLst>
          </p:cNvPr>
          <p:cNvCxnSpPr>
            <a:cxnSpLocks/>
          </p:cNvCxnSpPr>
          <p:nvPr/>
        </p:nvCxnSpPr>
        <p:spPr>
          <a:xfrm>
            <a:off x="11118850" y="4635500"/>
            <a:ext cx="0" cy="2222500"/>
          </a:xfrm>
          <a:prstGeom prst="line">
            <a:avLst/>
          </a:prstGeom>
          <a:ln w="5715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480000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1131650-2E28-4E7C-6581-5CDC62368CB5}"/>
              </a:ext>
            </a:extLst>
          </p:cNvPr>
          <p:cNvSpPr txBox="1"/>
          <p:nvPr/>
        </p:nvSpPr>
        <p:spPr>
          <a:xfrm>
            <a:off x="2527303" y="3814558"/>
            <a:ext cx="71373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8800" b="0" spc="-150">
                <a:solidFill>
                  <a:schemeClr val="bg1"/>
                </a:solidFill>
                <a:effectLst>
                  <a:outerShdw blurRad="304800" dist="76200" dir="5400000" algn="ctr" rotWithShape="0">
                    <a:schemeClr val="tx1">
                      <a:alpha val="60000"/>
                    </a:schemeClr>
                  </a:outerShdw>
                </a:effectLst>
                <a:latin typeface="+mj-lt"/>
                <a:ea typeface="Zen Antique" pitchFamily="2" charset="-128"/>
                <a:cs typeface="Heebo" pitchFamily="2" charset="-79"/>
              </a:defRPr>
            </a:lvl1pPr>
          </a:lstStyle>
          <a:p>
            <a:r>
              <a:rPr lang="en-US" sz="2000" spc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Presentation Template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26788B3-980E-3F0A-C4BC-660A311E1721}"/>
              </a:ext>
            </a:extLst>
          </p:cNvPr>
          <p:cNvSpPr txBox="1"/>
          <p:nvPr/>
        </p:nvSpPr>
        <p:spPr>
          <a:xfrm>
            <a:off x="1609344" y="2643333"/>
            <a:ext cx="8973312" cy="12055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8000" spc="-150" dirty="0">
                <a:gradFill flip="none" rotWithShape="1"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10800000" scaled="1"/>
                  <a:tileRect/>
                </a:gradFill>
                <a:latin typeface="+mj-lt"/>
                <a:ea typeface="Zen Antique" pitchFamily="2" charset="-128"/>
                <a:cs typeface="Heebo" pitchFamily="2" charset="-79"/>
              </a:rPr>
              <a:t>Cryptocurrency</a:t>
            </a:r>
          </a:p>
        </p:txBody>
      </p:sp>
    </p:spTree>
    <p:extLst>
      <p:ext uri="{BB962C8B-B14F-4D97-AF65-F5344CB8AC3E}">
        <p14:creationId xmlns:p14="http://schemas.microsoft.com/office/powerpoint/2010/main" val="3408434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D2F89D34-407F-4D06-BFA2-E0715B77D793}"/>
              </a:ext>
            </a:extLst>
          </p:cNvPr>
          <p:cNvSpPr/>
          <p:nvPr/>
        </p:nvSpPr>
        <p:spPr>
          <a:xfrm>
            <a:off x="1092200" y="4670376"/>
            <a:ext cx="295306" cy="295306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406400" dist="38100" dir="2700000" algn="tl" rotWithShape="0">
              <a:prstClr val="black">
                <a:alpha val="5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C8CABE1-0BC1-A85B-9333-B562C0DCB85F}"/>
              </a:ext>
            </a:extLst>
          </p:cNvPr>
          <p:cNvSpPr/>
          <p:nvPr/>
        </p:nvSpPr>
        <p:spPr>
          <a:xfrm>
            <a:off x="1544871" y="4649411"/>
            <a:ext cx="272577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Zen Antique" pitchFamily="2" charset="-128"/>
                <a:cs typeface="Heebo" pitchFamily="2" charset="-79"/>
              </a:rPr>
              <a:t>Savings Account Number :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046B1DF-4FD7-8314-BDA0-A13D37CAA41C}"/>
              </a:ext>
            </a:extLst>
          </p:cNvPr>
          <p:cNvSpPr/>
          <p:nvPr/>
        </p:nvSpPr>
        <p:spPr>
          <a:xfrm>
            <a:off x="1544871" y="4965682"/>
            <a:ext cx="41574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rPr>
              <a:t>$16,443.30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79BA3E-8CC7-5A77-2A31-C9ABFE7B0C53}"/>
              </a:ext>
            </a:extLst>
          </p:cNvPr>
          <p:cNvSpPr txBox="1"/>
          <p:nvPr/>
        </p:nvSpPr>
        <p:spPr>
          <a:xfrm>
            <a:off x="988976" y="3399498"/>
            <a:ext cx="4339649" cy="7384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Zen Antique" pitchFamily="2" charset="-128"/>
                <a:cs typeface="Segoe UI" panose="020B0502040204020203" pitchFamily="34" charset="0"/>
              </a:rPr>
              <a:t>Lorem ipsum dolor sit amet. Qui sint neque a velit modi quo numquam. Non exercitationem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Zen Antique" pitchFamily="2" charset="-128"/>
                <a:cs typeface="Segoe UI" panose="020B0502040204020203" pitchFamily="34" charset="0"/>
              </a:rPr>
              <a:t>reiciendis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Zen Antique" pitchFamily="2" charset="-128"/>
                <a:cs typeface="Segoe UI" panose="020B0502040204020203" pitchFamily="34" charset="0"/>
              </a:rPr>
              <a:t> qui consequatur.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D7BA27-6634-200D-1260-E7C523035A57}"/>
              </a:ext>
            </a:extLst>
          </p:cNvPr>
          <p:cNvSpPr txBox="1"/>
          <p:nvPr/>
        </p:nvSpPr>
        <p:spPr>
          <a:xfrm>
            <a:off x="1055686" y="1245987"/>
            <a:ext cx="647346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ora ExtraBold" pitchFamily="2" charset="0"/>
              </a:rPr>
              <a:t>Find and Compare The Best Cryptocurrency Exchange Rates.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182BE76-2FD8-6EDC-1064-B0E29E35F2E4}"/>
              </a:ext>
            </a:extLst>
          </p:cNvPr>
          <p:cNvGrpSpPr/>
          <p:nvPr/>
        </p:nvGrpSpPr>
        <p:grpSpPr>
          <a:xfrm>
            <a:off x="9121618" y="552805"/>
            <a:ext cx="990758" cy="992414"/>
            <a:chOff x="4803776" y="63500"/>
            <a:chExt cx="566714" cy="567662"/>
          </a:xfrm>
        </p:grpSpPr>
        <p:sp>
          <p:nvSpPr>
            <p:cNvPr id="17" name="Oval 6">
              <a:extLst>
                <a:ext uri="{FF2B5EF4-FFF2-40B4-BE49-F238E27FC236}">
                  <a16:creationId xmlns:a16="http://schemas.microsoft.com/office/drawing/2014/main" id="{5A6B4862-27A0-837C-F2D4-21447B95E8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3776" y="63500"/>
              <a:ext cx="566714" cy="567662"/>
            </a:xfrm>
            <a:prstGeom prst="ellipse">
              <a:avLst/>
            </a:prstGeom>
            <a:solidFill>
              <a:srgbClr val="FBE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Oval 7">
              <a:extLst>
                <a:ext uri="{FF2B5EF4-FFF2-40B4-BE49-F238E27FC236}">
                  <a16:creationId xmlns:a16="http://schemas.microsoft.com/office/drawing/2014/main" id="{F4974BBA-37BF-4C84-78EF-91461BAC58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14201" y="72029"/>
              <a:ext cx="548708" cy="548708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8">
              <a:extLst>
                <a:ext uri="{FF2B5EF4-FFF2-40B4-BE49-F238E27FC236}">
                  <a16:creationId xmlns:a16="http://schemas.microsoft.com/office/drawing/2014/main" id="{4867CF25-CA9C-815B-0CFA-1202BDE4001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4201" y="72029"/>
              <a:ext cx="418876" cy="393288"/>
            </a:xfrm>
            <a:custGeom>
              <a:avLst/>
              <a:gdLst>
                <a:gd name="T0" fmla="*/ 169 w 258"/>
                <a:gd name="T1" fmla="*/ 0 h 242"/>
                <a:gd name="T2" fmla="*/ 258 w 258"/>
                <a:gd name="T3" fmla="*/ 26 h 242"/>
                <a:gd name="T4" fmla="*/ 33 w 258"/>
                <a:gd name="T5" fmla="*/ 146 h 242"/>
                <a:gd name="T6" fmla="*/ 16 w 258"/>
                <a:gd name="T7" fmla="*/ 242 h 242"/>
                <a:gd name="T8" fmla="*/ 0 w 258"/>
                <a:gd name="T9" fmla="*/ 169 h 242"/>
                <a:gd name="T10" fmla="*/ 169 w 258"/>
                <a:gd name="T1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242">
                  <a:moveTo>
                    <a:pt x="169" y="0"/>
                  </a:moveTo>
                  <a:cubicBezTo>
                    <a:pt x="202" y="0"/>
                    <a:pt x="232" y="10"/>
                    <a:pt x="258" y="26"/>
                  </a:cubicBezTo>
                  <a:cubicBezTo>
                    <a:pt x="205" y="22"/>
                    <a:pt x="111" y="34"/>
                    <a:pt x="33" y="146"/>
                  </a:cubicBezTo>
                  <a:cubicBezTo>
                    <a:pt x="14" y="173"/>
                    <a:pt x="10" y="206"/>
                    <a:pt x="16" y="242"/>
                  </a:cubicBezTo>
                  <a:cubicBezTo>
                    <a:pt x="6" y="220"/>
                    <a:pt x="0" y="195"/>
                    <a:pt x="0" y="169"/>
                  </a:cubicBezTo>
                  <a:cubicBezTo>
                    <a:pt x="0" y="76"/>
                    <a:pt x="75" y="0"/>
                    <a:pt x="169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Oval 9">
              <a:extLst>
                <a:ext uri="{FF2B5EF4-FFF2-40B4-BE49-F238E27FC236}">
                  <a16:creationId xmlns:a16="http://schemas.microsoft.com/office/drawing/2014/main" id="{BFB24A25-6398-C976-857F-B3815B7062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4428" y="122256"/>
              <a:ext cx="446359" cy="448254"/>
            </a:xfrm>
            <a:prstGeom prst="ellipse">
              <a:avLst/>
            </a:pr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Oval 10">
              <a:extLst>
                <a:ext uri="{FF2B5EF4-FFF2-40B4-BE49-F238E27FC236}">
                  <a16:creationId xmlns:a16="http://schemas.microsoft.com/office/drawing/2014/main" id="{09406B76-1EB1-FB63-1B55-F32DB1F583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7172" y="145001"/>
              <a:ext cx="402765" cy="402765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1">
              <a:extLst>
                <a:ext uri="{FF2B5EF4-FFF2-40B4-BE49-F238E27FC236}">
                  <a16:creationId xmlns:a16="http://schemas.microsoft.com/office/drawing/2014/main" id="{066FA8C0-3B0C-2097-770F-2016CC157D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5405" y="188594"/>
              <a:ext cx="342114" cy="359172"/>
            </a:xfrm>
            <a:custGeom>
              <a:avLst/>
              <a:gdLst>
                <a:gd name="T0" fmla="*/ 159 w 211"/>
                <a:gd name="T1" fmla="*/ 0 h 221"/>
                <a:gd name="T2" fmla="*/ 206 w 211"/>
                <a:gd name="T3" fmla="*/ 97 h 221"/>
                <a:gd name="T4" fmla="*/ 82 w 211"/>
                <a:gd name="T5" fmla="*/ 221 h 221"/>
                <a:gd name="T6" fmla="*/ 0 w 211"/>
                <a:gd name="T7" fmla="*/ 190 h 221"/>
                <a:gd name="T8" fmla="*/ 159 w 211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221">
                  <a:moveTo>
                    <a:pt x="159" y="0"/>
                  </a:moveTo>
                  <a:cubicBezTo>
                    <a:pt x="187" y="23"/>
                    <a:pt x="206" y="58"/>
                    <a:pt x="206" y="97"/>
                  </a:cubicBezTo>
                  <a:cubicBezTo>
                    <a:pt x="206" y="166"/>
                    <a:pt x="150" y="221"/>
                    <a:pt x="82" y="221"/>
                  </a:cubicBezTo>
                  <a:cubicBezTo>
                    <a:pt x="50" y="221"/>
                    <a:pt x="22" y="210"/>
                    <a:pt x="0" y="190"/>
                  </a:cubicBezTo>
                  <a:cubicBezTo>
                    <a:pt x="211" y="185"/>
                    <a:pt x="163" y="15"/>
                    <a:pt x="159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2">
              <a:extLst>
                <a:ext uri="{FF2B5EF4-FFF2-40B4-BE49-F238E27FC236}">
                  <a16:creationId xmlns:a16="http://schemas.microsoft.com/office/drawing/2014/main" id="{9E515DB6-620A-A648-D3DB-70E5A04EF9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67271" y="126995"/>
              <a:ext cx="439725" cy="438777"/>
            </a:xfrm>
            <a:custGeom>
              <a:avLst/>
              <a:gdLst>
                <a:gd name="T0" fmla="*/ 136 w 271"/>
                <a:gd name="T1" fmla="*/ 0 h 270"/>
                <a:gd name="T2" fmla="*/ 271 w 271"/>
                <a:gd name="T3" fmla="*/ 135 h 270"/>
                <a:gd name="T4" fmla="*/ 136 w 271"/>
                <a:gd name="T5" fmla="*/ 270 h 270"/>
                <a:gd name="T6" fmla="*/ 0 w 271"/>
                <a:gd name="T7" fmla="*/ 135 h 270"/>
                <a:gd name="T8" fmla="*/ 136 w 271"/>
                <a:gd name="T9" fmla="*/ 0 h 270"/>
                <a:gd name="T10" fmla="*/ 137 w 271"/>
                <a:gd name="T11" fmla="*/ 12 h 270"/>
                <a:gd name="T12" fmla="*/ 265 w 271"/>
                <a:gd name="T13" fmla="*/ 141 h 270"/>
                <a:gd name="T14" fmla="*/ 137 w 271"/>
                <a:gd name="T15" fmla="*/ 269 h 270"/>
                <a:gd name="T16" fmla="*/ 9 w 271"/>
                <a:gd name="T17" fmla="*/ 141 h 270"/>
                <a:gd name="T18" fmla="*/ 137 w 271"/>
                <a:gd name="T19" fmla="*/ 12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270">
                  <a:moveTo>
                    <a:pt x="136" y="0"/>
                  </a:moveTo>
                  <a:cubicBezTo>
                    <a:pt x="210" y="0"/>
                    <a:pt x="271" y="61"/>
                    <a:pt x="271" y="135"/>
                  </a:cubicBezTo>
                  <a:cubicBezTo>
                    <a:pt x="271" y="210"/>
                    <a:pt x="210" y="270"/>
                    <a:pt x="136" y="270"/>
                  </a:cubicBezTo>
                  <a:cubicBezTo>
                    <a:pt x="61" y="270"/>
                    <a:pt x="0" y="210"/>
                    <a:pt x="0" y="135"/>
                  </a:cubicBezTo>
                  <a:cubicBezTo>
                    <a:pt x="0" y="61"/>
                    <a:pt x="61" y="0"/>
                    <a:pt x="136" y="0"/>
                  </a:cubicBezTo>
                  <a:close/>
                  <a:moveTo>
                    <a:pt x="137" y="12"/>
                  </a:moveTo>
                  <a:cubicBezTo>
                    <a:pt x="208" y="12"/>
                    <a:pt x="265" y="70"/>
                    <a:pt x="265" y="141"/>
                  </a:cubicBezTo>
                  <a:cubicBezTo>
                    <a:pt x="265" y="211"/>
                    <a:pt x="208" y="269"/>
                    <a:pt x="137" y="269"/>
                  </a:cubicBezTo>
                  <a:cubicBezTo>
                    <a:pt x="67" y="269"/>
                    <a:pt x="9" y="211"/>
                    <a:pt x="9" y="141"/>
                  </a:cubicBezTo>
                  <a:cubicBezTo>
                    <a:pt x="9" y="70"/>
                    <a:pt x="67" y="12"/>
                    <a:pt x="137" y="12"/>
                  </a:cubicBezTo>
                  <a:close/>
                </a:path>
              </a:pathLst>
            </a:custGeom>
            <a:solidFill>
              <a:srgbClr val="DC9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3">
              <a:extLst>
                <a:ext uri="{FF2B5EF4-FFF2-40B4-BE49-F238E27FC236}">
                  <a16:creationId xmlns:a16="http://schemas.microsoft.com/office/drawing/2014/main" id="{0D2FE77F-528D-C91A-0E88-6DFBEDACBA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87626" y="198071"/>
              <a:ext cx="207543" cy="303259"/>
            </a:xfrm>
            <a:custGeom>
              <a:avLst/>
              <a:gdLst>
                <a:gd name="T0" fmla="*/ 19 w 128"/>
                <a:gd name="T1" fmla="*/ 173 h 186"/>
                <a:gd name="T2" fmla="*/ 38 w 128"/>
                <a:gd name="T3" fmla="*/ 173 h 186"/>
                <a:gd name="T4" fmla="*/ 41 w 128"/>
                <a:gd name="T5" fmla="*/ 173 h 186"/>
                <a:gd name="T6" fmla="*/ 41 w 128"/>
                <a:gd name="T7" fmla="*/ 186 h 186"/>
                <a:gd name="T8" fmla="*/ 58 w 128"/>
                <a:gd name="T9" fmla="*/ 186 h 186"/>
                <a:gd name="T10" fmla="*/ 58 w 128"/>
                <a:gd name="T11" fmla="*/ 173 h 186"/>
                <a:gd name="T12" fmla="*/ 70 w 128"/>
                <a:gd name="T13" fmla="*/ 173 h 186"/>
                <a:gd name="T14" fmla="*/ 70 w 128"/>
                <a:gd name="T15" fmla="*/ 186 h 186"/>
                <a:gd name="T16" fmla="*/ 87 w 128"/>
                <a:gd name="T17" fmla="*/ 186 h 186"/>
                <a:gd name="T18" fmla="*/ 87 w 128"/>
                <a:gd name="T19" fmla="*/ 172 h 186"/>
                <a:gd name="T20" fmla="*/ 128 w 128"/>
                <a:gd name="T21" fmla="*/ 129 h 186"/>
                <a:gd name="T22" fmla="*/ 98 w 128"/>
                <a:gd name="T23" fmla="*/ 89 h 186"/>
                <a:gd name="T24" fmla="*/ 98 w 128"/>
                <a:gd name="T25" fmla="*/ 88 h 186"/>
                <a:gd name="T26" fmla="*/ 123 w 128"/>
                <a:gd name="T27" fmla="*/ 52 h 186"/>
                <a:gd name="T28" fmla="*/ 87 w 128"/>
                <a:gd name="T29" fmla="*/ 13 h 186"/>
                <a:gd name="T30" fmla="*/ 87 w 128"/>
                <a:gd name="T31" fmla="*/ 0 h 186"/>
                <a:gd name="T32" fmla="*/ 70 w 128"/>
                <a:gd name="T33" fmla="*/ 0 h 186"/>
                <a:gd name="T34" fmla="*/ 70 w 128"/>
                <a:gd name="T35" fmla="*/ 13 h 186"/>
                <a:gd name="T36" fmla="*/ 58 w 128"/>
                <a:gd name="T37" fmla="*/ 13 h 186"/>
                <a:gd name="T38" fmla="*/ 58 w 128"/>
                <a:gd name="T39" fmla="*/ 0 h 186"/>
                <a:gd name="T40" fmla="*/ 41 w 128"/>
                <a:gd name="T41" fmla="*/ 0 h 186"/>
                <a:gd name="T42" fmla="*/ 41 w 128"/>
                <a:gd name="T43" fmla="*/ 13 h 186"/>
                <a:gd name="T44" fmla="*/ 38 w 128"/>
                <a:gd name="T45" fmla="*/ 13 h 186"/>
                <a:gd name="T46" fmla="*/ 19 w 128"/>
                <a:gd name="T47" fmla="*/ 13 h 186"/>
                <a:gd name="T48" fmla="*/ 0 w 128"/>
                <a:gd name="T49" fmla="*/ 13 h 186"/>
                <a:gd name="T50" fmla="*/ 0 w 128"/>
                <a:gd name="T51" fmla="*/ 41 h 186"/>
                <a:gd name="T52" fmla="*/ 19 w 128"/>
                <a:gd name="T53" fmla="*/ 41 h 186"/>
                <a:gd name="T54" fmla="*/ 19 w 128"/>
                <a:gd name="T55" fmla="*/ 145 h 186"/>
                <a:gd name="T56" fmla="*/ 0 w 128"/>
                <a:gd name="T57" fmla="*/ 145 h 186"/>
                <a:gd name="T58" fmla="*/ 0 w 128"/>
                <a:gd name="T59" fmla="*/ 173 h 186"/>
                <a:gd name="T60" fmla="*/ 19 w 128"/>
                <a:gd name="T61" fmla="*/ 173 h 186"/>
                <a:gd name="T62" fmla="*/ 57 w 128"/>
                <a:gd name="T63" fmla="*/ 41 h 186"/>
                <a:gd name="T64" fmla="*/ 67 w 128"/>
                <a:gd name="T65" fmla="*/ 41 h 186"/>
                <a:gd name="T66" fmla="*/ 86 w 128"/>
                <a:gd name="T67" fmla="*/ 58 h 186"/>
                <a:gd name="T68" fmla="*/ 67 w 128"/>
                <a:gd name="T69" fmla="*/ 77 h 186"/>
                <a:gd name="T70" fmla="*/ 57 w 128"/>
                <a:gd name="T71" fmla="*/ 77 h 186"/>
                <a:gd name="T72" fmla="*/ 57 w 128"/>
                <a:gd name="T73" fmla="*/ 41 h 186"/>
                <a:gd name="T74" fmla="*/ 57 w 128"/>
                <a:gd name="T75" fmla="*/ 102 h 186"/>
                <a:gd name="T76" fmla="*/ 69 w 128"/>
                <a:gd name="T77" fmla="*/ 102 h 186"/>
                <a:gd name="T78" fmla="*/ 88 w 128"/>
                <a:gd name="T79" fmla="*/ 124 h 186"/>
                <a:gd name="T80" fmla="*/ 68 w 128"/>
                <a:gd name="T81" fmla="*/ 145 h 186"/>
                <a:gd name="T82" fmla="*/ 57 w 128"/>
                <a:gd name="T83" fmla="*/ 145 h 186"/>
                <a:gd name="T84" fmla="*/ 57 w 128"/>
                <a:gd name="T85" fmla="*/ 10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186">
                  <a:moveTo>
                    <a:pt x="19" y="173"/>
                  </a:moveTo>
                  <a:cubicBezTo>
                    <a:pt x="38" y="173"/>
                    <a:pt x="38" y="173"/>
                    <a:pt x="38" y="173"/>
                  </a:cubicBezTo>
                  <a:cubicBezTo>
                    <a:pt x="41" y="173"/>
                    <a:pt x="41" y="173"/>
                    <a:pt x="41" y="173"/>
                  </a:cubicBezTo>
                  <a:cubicBezTo>
                    <a:pt x="41" y="186"/>
                    <a:pt x="41" y="186"/>
                    <a:pt x="41" y="186"/>
                  </a:cubicBezTo>
                  <a:cubicBezTo>
                    <a:pt x="58" y="186"/>
                    <a:pt x="58" y="186"/>
                    <a:pt x="58" y="186"/>
                  </a:cubicBezTo>
                  <a:cubicBezTo>
                    <a:pt x="58" y="173"/>
                    <a:pt x="58" y="173"/>
                    <a:pt x="58" y="173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70" y="186"/>
                    <a:pt x="70" y="186"/>
                    <a:pt x="70" y="186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121" y="168"/>
                    <a:pt x="128" y="146"/>
                    <a:pt x="128" y="129"/>
                  </a:cubicBezTo>
                  <a:cubicBezTo>
                    <a:pt x="128" y="96"/>
                    <a:pt x="110" y="91"/>
                    <a:pt x="98" y="89"/>
                  </a:cubicBezTo>
                  <a:cubicBezTo>
                    <a:pt x="98" y="88"/>
                    <a:pt x="98" y="88"/>
                    <a:pt x="98" y="88"/>
                  </a:cubicBezTo>
                  <a:cubicBezTo>
                    <a:pt x="114" y="86"/>
                    <a:pt x="123" y="71"/>
                    <a:pt x="123" y="52"/>
                  </a:cubicBezTo>
                  <a:cubicBezTo>
                    <a:pt x="123" y="28"/>
                    <a:pt x="109" y="16"/>
                    <a:pt x="87" y="13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145"/>
                    <a:pt x="19" y="145"/>
                    <a:pt x="19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19" y="173"/>
                  </a:lnTo>
                  <a:close/>
                  <a:moveTo>
                    <a:pt x="57" y="41"/>
                  </a:moveTo>
                  <a:cubicBezTo>
                    <a:pt x="67" y="41"/>
                    <a:pt x="67" y="41"/>
                    <a:pt x="67" y="41"/>
                  </a:cubicBezTo>
                  <a:cubicBezTo>
                    <a:pt x="81" y="41"/>
                    <a:pt x="86" y="50"/>
                    <a:pt x="86" y="58"/>
                  </a:cubicBezTo>
                  <a:cubicBezTo>
                    <a:pt x="86" y="69"/>
                    <a:pt x="80" y="77"/>
                    <a:pt x="67" y="77"/>
                  </a:cubicBezTo>
                  <a:cubicBezTo>
                    <a:pt x="57" y="77"/>
                    <a:pt x="57" y="77"/>
                    <a:pt x="57" y="77"/>
                  </a:cubicBezTo>
                  <a:lnTo>
                    <a:pt x="57" y="41"/>
                  </a:lnTo>
                  <a:close/>
                  <a:moveTo>
                    <a:pt x="57" y="102"/>
                  </a:moveTo>
                  <a:cubicBezTo>
                    <a:pt x="69" y="102"/>
                    <a:pt x="69" y="102"/>
                    <a:pt x="69" y="102"/>
                  </a:cubicBezTo>
                  <a:cubicBezTo>
                    <a:pt x="80" y="102"/>
                    <a:pt x="88" y="109"/>
                    <a:pt x="88" y="124"/>
                  </a:cubicBezTo>
                  <a:cubicBezTo>
                    <a:pt x="88" y="136"/>
                    <a:pt x="84" y="145"/>
                    <a:pt x="68" y="145"/>
                  </a:cubicBezTo>
                  <a:cubicBezTo>
                    <a:pt x="57" y="145"/>
                    <a:pt x="57" y="145"/>
                    <a:pt x="57" y="145"/>
                  </a:cubicBezTo>
                  <a:lnTo>
                    <a:pt x="57" y="102"/>
                  </a:lnTo>
                  <a:close/>
                </a:path>
              </a:pathLst>
            </a:cu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">
              <a:extLst>
                <a:ext uri="{FF2B5EF4-FFF2-40B4-BE49-F238E27FC236}">
                  <a16:creationId xmlns:a16="http://schemas.microsoft.com/office/drawing/2014/main" id="{455FA81B-E074-90EB-46B5-9BDCAC436C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78150" y="188594"/>
              <a:ext cx="207543" cy="302311"/>
            </a:xfrm>
            <a:custGeom>
              <a:avLst/>
              <a:gdLst>
                <a:gd name="T0" fmla="*/ 19 w 128"/>
                <a:gd name="T1" fmla="*/ 173 h 186"/>
                <a:gd name="T2" fmla="*/ 38 w 128"/>
                <a:gd name="T3" fmla="*/ 173 h 186"/>
                <a:gd name="T4" fmla="*/ 42 w 128"/>
                <a:gd name="T5" fmla="*/ 173 h 186"/>
                <a:gd name="T6" fmla="*/ 42 w 128"/>
                <a:gd name="T7" fmla="*/ 186 h 186"/>
                <a:gd name="T8" fmla="*/ 59 w 128"/>
                <a:gd name="T9" fmla="*/ 186 h 186"/>
                <a:gd name="T10" fmla="*/ 59 w 128"/>
                <a:gd name="T11" fmla="*/ 173 h 186"/>
                <a:gd name="T12" fmla="*/ 70 w 128"/>
                <a:gd name="T13" fmla="*/ 173 h 186"/>
                <a:gd name="T14" fmla="*/ 70 w 128"/>
                <a:gd name="T15" fmla="*/ 186 h 186"/>
                <a:gd name="T16" fmla="*/ 87 w 128"/>
                <a:gd name="T17" fmla="*/ 186 h 186"/>
                <a:gd name="T18" fmla="*/ 87 w 128"/>
                <a:gd name="T19" fmla="*/ 172 h 186"/>
                <a:gd name="T20" fmla="*/ 128 w 128"/>
                <a:gd name="T21" fmla="*/ 129 h 186"/>
                <a:gd name="T22" fmla="*/ 98 w 128"/>
                <a:gd name="T23" fmla="*/ 89 h 186"/>
                <a:gd name="T24" fmla="*/ 98 w 128"/>
                <a:gd name="T25" fmla="*/ 89 h 186"/>
                <a:gd name="T26" fmla="*/ 123 w 128"/>
                <a:gd name="T27" fmla="*/ 52 h 186"/>
                <a:gd name="T28" fmla="*/ 87 w 128"/>
                <a:gd name="T29" fmla="*/ 14 h 186"/>
                <a:gd name="T30" fmla="*/ 87 w 128"/>
                <a:gd name="T31" fmla="*/ 0 h 186"/>
                <a:gd name="T32" fmla="*/ 70 w 128"/>
                <a:gd name="T33" fmla="*/ 0 h 186"/>
                <a:gd name="T34" fmla="*/ 70 w 128"/>
                <a:gd name="T35" fmla="*/ 13 h 186"/>
                <a:gd name="T36" fmla="*/ 59 w 128"/>
                <a:gd name="T37" fmla="*/ 13 h 186"/>
                <a:gd name="T38" fmla="*/ 59 w 128"/>
                <a:gd name="T39" fmla="*/ 0 h 186"/>
                <a:gd name="T40" fmla="*/ 42 w 128"/>
                <a:gd name="T41" fmla="*/ 0 h 186"/>
                <a:gd name="T42" fmla="*/ 42 w 128"/>
                <a:gd name="T43" fmla="*/ 13 h 186"/>
                <a:gd name="T44" fmla="*/ 38 w 128"/>
                <a:gd name="T45" fmla="*/ 13 h 186"/>
                <a:gd name="T46" fmla="*/ 19 w 128"/>
                <a:gd name="T47" fmla="*/ 13 h 186"/>
                <a:gd name="T48" fmla="*/ 0 w 128"/>
                <a:gd name="T49" fmla="*/ 13 h 186"/>
                <a:gd name="T50" fmla="*/ 0 w 128"/>
                <a:gd name="T51" fmla="*/ 41 h 186"/>
                <a:gd name="T52" fmla="*/ 19 w 128"/>
                <a:gd name="T53" fmla="*/ 41 h 186"/>
                <a:gd name="T54" fmla="*/ 19 w 128"/>
                <a:gd name="T55" fmla="*/ 146 h 186"/>
                <a:gd name="T56" fmla="*/ 0 w 128"/>
                <a:gd name="T57" fmla="*/ 146 h 186"/>
                <a:gd name="T58" fmla="*/ 0 w 128"/>
                <a:gd name="T59" fmla="*/ 173 h 186"/>
                <a:gd name="T60" fmla="*/ 19 w 128"/>
                <a:gd name="T61" fmla="*/ 173 h 186"/>
                <a:gd name="T62" fmla="*/ 57 w 128"/>
                <a:gd name="T63" fmla="*/ 41 h 186"/>
                <a:gd name="T64" fmla="*/ 68 w 128"/>
                <a:gd name="T65" fmla="*/ 41 h 186"/>
                <a:gd name="T66" fmla="*/ 86 w 128"/>
                <a:gd name="T67" fmla="*/ 58 h 186"/>
                <a:gd name="T68" fmla="*/ 68 w 128"/>
                <a:gd name="T69" fmla="*/ 77 h 186"/>
                <a:gd name="T70" fmla="*/ 57 w 128"/>
                <a:gd name="T71" fmla="*/ 77 h 186"/>
                <a:gd name="T72" fmla="*/ 57 w 128"/>
                <a:gd name="T73" fmla="*/ 41 h 186"/>
                <a:gd name="T74" fmla="*/ 57 w 128"/>
                <a:gd name="T75" fmla="*/ 102 h 186"/>
                <a:gd name="T76" fmla="*/ 69 w 128"/>
                <a:gd name="T77" fmla="*/ 102 h 186"/>
                <a:gd name="T78" fmla="*/ 89 w 128"/>
                <a:gd name="T79" fmla="*/ 125 h 186"/>
                <a:gd name="T80" fmla="*/ 68 w 128"/>
                <a:gd name="T81" fmla="*/ 146 h 186"/>
                <a:gd name="T82" fmla="*/ 57 w 128"/>
                <a:gd name="T83" fmla="*/ 146 h 186"/>
                <a:gd name="T84" fmla="*/ 57 w 128"/>
                <a:gd name="T85" fmla="*/ 10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186">
                  <a:moveTo>
                    <a:pt x="19" y="173"/>
                  </a:moveTo>
                  <a:cubicBezTo>
                    <a:pt x="38" y="173"/>
                    <a:pt x="38" y="173"/>
                    <a:pt x="38" y="173"/>
                  </a:cubicBezTo>
                  <a:cubicBezTo>
                    <a:pt x="42" y="173"/>
                    <a:pt x="42" y="173"/>
                    <a:pt x="42" y="173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59" y="173"/>
                    <a:pt x="59" y="173"/>
                    <a:pt x="59" y="173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70" y="186"/>
                    <a:pt x="70" y="186"/>
                    <a:pt x="70" y="186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121" y="168"/>
                    <a:pt x="128" y="146"/>
                    <a:pt x="128" y="129"/>
                  </a:cubicBezTo>
                  <a:cubicBezTo>
                    <a:pt x="128" y="96"/>
                    <a:pt x="110" y="91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114" y="86"/>
                    <a:pt x="123" y="71"/>
                    <a:pt x="123" y="52"/>
                  </a:cubicBezTo>
                  <a:cubicBezTo>
                    <a:pt x="123" y="29"/>
                    <a:pt x="109" y="16"/>
                    <a:pt x="87" y="14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146"/>
                    <a:pt x="19" y="146"/>
                    <a:pt x="19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19" y="173"/>
                  </a:lnTo>
                  <a:close/>
                  <a:moveTo>
                    <a:pt x="57" y="41"/>
                  </a:moveTo>
                  <a:cubicBezTo>
                    <a:pt x="68" y="41"/>
                    <a:pt x="68" y="41"/>
                    <a:pt x="68" y="41"/>
                  </a:cubicBezTo>
                  <a:cubicBezTo>
                    <a:pt x="81" y="41"/>
                    <a:pt x="86" y="50"/>
                    <a:pt x="86" y="58"/>
                  </a:cubicBezTo>
                  <a:cubicBezTo>
                    <a:pt x="86" y="69"/>
                    <a:pt x="80" y="77"/>
                    <a:pt x="68" y="77"/>
                  </a:cubicBezTo>
                  <a:cubicBezTo>
                    <a:pt x="57" y="77"/>
                    <a:pt x="57" y="77"/>
                    <a:pt x="57" y="77"/>
                  </a:cubicBezTo>
                  <a:lnTo>
                    <a:pt x="57" y="41"/>
                  </a:lnTo>
                  <a:close/>
                  <a:moveTo>
                    <a:pt x="57" y="102"/>
                  </a:moveTo>
                  <a:cubicBezTo>
                    <a:pt x="69" y="102"/>
                    <a:pt x="69" y="102"/>
                    <a:pt x="69" y="102"/>
                  </a:cubicBezTo>
                  <a:cubicBezTo>
                    <a:pt x="81" y="102"/>
                    <a:pt x="89" y="109"/>
                    <a:pt x="89" y="125"/>
                  </a:cubicBezTo>
                  <a:cubicBezTo>
                    <a:pt x="89" y="136"/>
                    <a:pt x="84" y="146"/>
                    <a:pt x="68" y="146"/>
                  </a:cubicBezTo>
                  <a:cubicBezTo>
                    <a:pt x="57" y="146"/>
                    <a:pt x="57" y="146"/>
                    <a:pt x="57" y="146"/>
                  </a:cubicBezTo>
                  <a:lnTo>
                    <a:pt x="57" y="102"/>
                  </a:lnTo>
                  <a:close/>
                </a:path>
              </a:pathLst>
            </a:cu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6031E55-EF35-44EA-9144-63FDD329BF59}"/>
              </a:ext>
            </a:extLst>
          </p:cNvPr>
          <p:cNvCxnSpPr>
            <a:cxnSpLocks/>
          </p:cNvCxnSpPr>
          <p:nvPr/>
        </p:nvCxnSpPr>
        <p:spPr>
          <a:xfrm flipV="1">
            <a:off x="5190099" y="2050087"/>
            <a:ext cx="3791819" cy="4386272"/>
          </a:xfrm>
          <a:prstGeom prst="line">
            <a:avLst/>
          </a:prstGeom>
          <a:ln w="5715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2D0FDC0-D082-6DA6-E44B-8F08982270F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688815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DED4D0C-AF09-4857-B042-56F0F523D97E}"/>
              </a:ext>
            </a:extLst>
          </p:cNvPr>
          <p:cNvSpPr txBox="1"/>
          <p:nvPr/>
        </p:nvSpPr>
        <p:spPr>
          <a:xfrm>
            <a:off x="2714625" y="3040063"/>
            <a:ext cx="6762750" cy="549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1200"/>
              </a:spcBef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Space Grotesk" pitchFamily="2" charset="0"/>
              </a:rPr>
              <a:t>Lorem ipsum dolor sit amet, consectetuer adipiscing elit. Aenean commodo ligula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cs typeface="Space Grotesk" pitchFamily="2" charset="0"/>
              </a:rPr>
              <a:t>magnis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Space Grotesk" pitchFamily="2" charset="0"/>
              </a:rPr>
              <a:t> dis parturient montes, nascetur ridiculus mus. </a:t>
            </a:r>
          </a:p>
        </p:txBody>
      </p:sp>
      <p:sp>
        <p:nvSpPr>
          <p:cNvPr id="3" name="Rectangle 11">
            <a:extLst>
              <a:ext uri="{FF2B5EF4-FFF2-40B4-BE49-F238E27FC236}">
                <a16:creationId xmlns:a16="http://schemas.microsoft.com/office/drawing/2014/main" id="{1DFFA840-E757-4FA2-9547-2EB5E8B571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3638" y="1507660"/>
            <a:ext cx="986472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algn="ctr">
              <a:lnSpc>
                <a:spcPct val="90000"/>
              </a:lnSpc>
            </a:pPr>
            <a:r>
              <a:rPr lang="en-US" altLang="ru-UA" sz="4000" dirty="0">
                <a:solidFill>
                  <a:schemeClr val="bg1"/>
                </a:solidFill>
                <a:latin typeface="+mj-lt"/>
                <a:ea typeface="Inter" panose="020B0502030000000004" pitchFamily="34" charset="0"/>
              </a:rPr>
              <a:t>Almost before we knew it,</a:t>
            </a:r>
            <a:br>
              <a:rPr lang="en-US" altLang="ru-UA" sz="4000" dirty="0">
                <a:solidFill>
                  <a:schemeClr val="bg1"/>
                </a:solidFill>
                <a:latin typeface="+mj-lt"/>
                <a:ea typeface="Inter" panose="020B0502030000000004" pitchFamily="34" charset="0"/>
              </a:rPr>
            </a:br>
            <a:r>
              <a:rPr lang="en-US" altLang="ru-UA" sz="4000" dirty="0">
                <a:solidFill>
                  <a:schemeClr val="bg1"/>
                </a:solidFill>
                <a:latin typeface="+mj-lt"/>
                <a:ea typeface="Inter" panose="020B0502030000000004" pitchFamily="34" charset="0"/>
              </a:rPr>
              <a:t>we had left the ground.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7B1315B-D938-494A-80E2-9EEC66C1DA0C}"/>
              </a:ext>
            </a:extLst>
          </p:cNvPr>
          <p:cNvSpPr/>
          <p:nvPr/>
        </p:nvSpPr>
        <p:spPr>
          <a:xfrm>
            <a:off x="2896869" y="3920052"/>
            <a:ext cx="2947674" cy="1956873"/>
          </a:xfrm>
          <a:prstGeom prst="rect">
            <a:avLst/>
          </a:prstGeom>
          <a:ln w="254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CB0EC27-25C1-4DA0-B478-DDC73CB2A674}"/>
              </a:ext>
            </a:extLst>
          </p:cNvPr>
          <p:cNvSpPr txBox="1"/>
          <p:nvPr/>
        </p:nvSpPr>
        <p:spPr>
          <a:xfrm>
            <a:off x="3113199" y="5042717"/>
            <a:ext cx="2633808" cy="549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Space Grotesk" pitchFamily="2" charset="0"/>
              </a:rPr>
              <a:t>Lorem ipsum dolor sit amet,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cs typeface="Space Grotesk" pitchFamily="2" charset="0"/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Space Grotesk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cs typeface="Space Grotesk" pitchFamily="2" charset="0"/>
              </a:rPr>
              <a:t>adipiscing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cs typeface="Space Grotesk" pitchFamily="2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C3E35F1-0643-1194-F173-1D3143F1C6BD}"/>
              </a:ext>
            </a:extLst>
          </p:cNvPr>
          <p:cNvSpPr txBox="1"/>
          <p:nvPr/>
        </p:nvSpPr>
        <p:spPr>
          <a:xfrm>
            <a:off x="4040417" y="4222003"/>
            <a:ext cx="14042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pPr algn="l"/>
            <a:r>
              <a:rPr lang="id-ID" dirty="0"/>
              <a:t>Bitcoin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223B6EC-75E8-9127-994C-C1A1455C1F61}"/>
              </a:ext>
            </a:extLst>
          </p:cNvPr>
          <p:cNvSpPr txBox="1"/>
          <p:nvPr/>
        </p:nvSpPr>
        <p:spPr>
          <a:xfrm>
            <a:off x="4040418" y="4449360"/>
            <a:ext cx="1404216" cy="425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130000"/>
              </a:lnSpc>
              <a:spcAft>
                <a:spcPts val="600"/>
              </a:spcAft>
              <a:defRPr>
                <a:solidFill>
                  <a:schemeClr val="bg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id-ID" dirty="0">
                <a:solidFill>
                  <a:schemeClr val="tx1">
                    <a:lumMod val="75000"/>
                    <a:lumOff val="25000"/>
                  </a:schemeClr>
                </a:solidFill>
              </a:rPr>
              <a:t>$2185.00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792D63FE-8472-88D3-EDEB-CDA88BA73773}"/>
              </a:ext>
            </a:extLst>
          </p:cNvPr>
          <p:cNvGrpSpPr/>
          <p:nvPr/>
        </p:nvGrpSpPr>
        <p:grpSpPr>
          <a:xfrm>
            <a:off x="3159712" y="4179632"/>
            <a:ext cx="731642" cy="731642"/>
            <a:chOff x="5929229" y="2101259"/>
            <a:chExt cx="895140" cy="895140"/>
          </a:xfrm>
        </p:grpSpPr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27336928-2FD9-D8F1-13AD-3889412006FE}"/>
                </a:ext>
              </a:extLst>
            </p:cNvPr>
            <p:cNvSpPr/>
            <p:nvPr/>
          </p:nvSpPr>
          <p:spPr>
            <a:xfrm>
              <a:off x="5929229" y="2101259"/>
              <a:ext cx="895140" cy="895140"/>
            </a:xfrm>
            <a:prstGeom prst="ellipse">
              <a:avLst/>
            </a:prstGeom>
            <a:solidFill>
              <a:schemeClr val="accent5">
                <a:lumMod val="20000"/>
                <a:lumOff val="80000"/>
                <a:alpha val="4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noFill/>
              </a:endParaRPr>
            </a:p>
          </p:txBody>
        </p:sp>
        <p:sp>
          <p:nvSpPr>
            <p:cNvPr id="34" name="Freeform 14">
              <a:extLst>
                <a:ext uri="{FF2B5EF4-FFF2-40B4-BE49-F238E27FC236}">
                  <a16:creationId xmlns:a16="http://schemas.microsoft.com/office/drawing/2014/main" id="{47BD68B9-F1C9-EC04-1BED-F77C0CD16B7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43462" y="2354610"/>
              <a:ext cx="266675" cy="388439"/>
            </a:xfrm>
            <a:custGeom>
              <a:avLst/>
              <a:gdLst>
                <a:gd name="T0" fmla="*/ 19 w 128"/>
                <a:gd name="T1" fmla="*/ 173 h 186"/>
                <a:gd name="T2" fmla="*/ 38 w 128"/>
                <a:gd name="T3" fmla="*/ 173 h 186"/>
                <a:gd name="T4" fmla="*/ 42 w 128"/>
                <a:gd name="T5" fmla="*/ 173 h 186"/>
                <a:gd name="T6" fmla="*/ 42 w 128"/>
                <a:gd name="T7" fmla="*/ 186 h 186"/>
                <a:gd name="T8" fmla="*/ 59 w 128"/>
                <a:gd name="T9" fmla="*/ 186 h 186"/>
                <a:gd name="T10" fmla="*/ 59 w 128"/>
                <a:gd name="T11" fmla="*/ 173 h 186"/>
                <a:gd name="T12" fmla="*/ 70 w 128"/>
                <a:gd name="T13" fmla="*/ 173 h 186"/>
                <a:gd name="T14" fmla="*/ 70 w 128"/>
                <a:gd name="T15" fmla="*/ 186 h 186"/>
                <a:gd name="T16" fmla="*/ 87 w 128"/>
                <a:gd name="T17" fmla="*/ 186 h 186"/>
                <a:gd name="T18" fmla="*/ 87 w 128"/>
                <a:gd name="T19" fmla="*/ 172 h 186"/>
                <a:gd name="T20" fmla="*/ 128 w 128"/>
                <a:gd name="T21" fmla="*/ 129 h 186"/>
                <a:gd name="T22" fmla="*/ 98 w 128"/>
                <a:gd name="T23" fmla="*/ 89 h 186"/>
                <a:gd name="T24" fmla="*/ 98 w 128"/>
                <a:gd name="T25" fmla="*/ 89 h 186"/>
                <a:gd name="T26" fmla="*/ 123 w 128"/>
                <a:gd name="T27" fmla="*/ 52 h 186"/>
                <a:gd name="T28" fmla="*/ 87 w 128"/>
                <a:gd name="T29" fmla="*/ 14 h 186"/>
                <a:gd name="T30" fmla="*/ 87 w 128"/>
                <a:gd name="T31" fmla="*/ 0 h 186"/>
                <a:gd name="T32" fmla="*/ 70 w 128"/>
                <a:gd name="T33" fmla="*/ 0 h 186"/>
                <a:gd name="T34" fmla="*/ 70 w 128"/>
                <a:gd name="T35" fmla="*/ 13 h 186"/>
                <a:gd name="T36" fmla="*/ 59 w 128"/>
                <a:gd name="T37" fmla="*/ 13 h 186"/>
                <a:gd name="T38" fmla="*/ 59 w 128"/>
                <a:gd name="T39" fmla="*/ 0 h 186"/>
                <a:gd name="T40" fmla="*/ 42 w 128"/>
                <a:gd name="T41" fmla="*/ 0 h 186"/>
                <a:gd name="T42" fmla="*/ 42 w 128"/>
                <a:gd name="T43" fmla="*/ 13 h 186"/>
                <a:gd name="T44" fmla="*/ 38 w 128"/>
                <a:gd name="T45" fmla="*/ 13 h 186"/>
                <a:gd name="T46" fmla="*/ 19 w 128"/>
                <a:gd name="T47" fmla="*/ 13 h 186"/>
                <a:gd name="T48" fmla="*/ 0 w 128"/>
                <a:gd name="T49" fmla="*/ 13 h 186"/>
                <a:gd name="T50" fmla="*/ 0 w 128"/>
                <a:gd name="T51" fmla="*/ 41 h 186"/>
                <a:gd name="T52" fmla="*/ 19 w 128"/>
                <a:gd name="T53" fmla="*/ 41 h 186"/>
                <a:gd name="T54" fmla="*/ 19 w 128"/>
                <a:gd name="T55" fmla="*/ 146 h 186"/>
                <a:gd name="T56" fmla="*/ 0 w 128"/>
                <a:gd name="T57" fmla="*/ 146 h 186"/>
                <a:gd name="T58" fmla="*/ 0 w 128"/>
                <a:gd name="T59" fmla="*/ 173 h 186"/>
                <a:gd name="T60" fmla="*/ 19 w 128"/>
                <a:gd name="T61" fmla="*/ 173 h 186"/>
                <a:gd name="T62" fmla="*/ 57 w 128"/>
                <a:gd name="T63" fmla="*/ 41 h 186"/>
                <a:gd name="T64" fmla="*/ 68 w 128"/>
                <a:gd name="T65" fmla="*/ 41 h 186"/>
                <a:gd name="T66" fmla="*/ 86 w 128"/>
                <a:gd name="T67" fmla="*/ 58 h 186"/>
                <a:gd name="T68" fmla="*/ 68 w 128"/>
                <a:gd name="T69" fmla="*/ 77 h 186"/>
                <a:gd name="T70" fmla="*/ 57 w 128"/>
                <a:gd name="T71" fmla="*/ 77 h 186"/>
                <a:gd name="T72" fmla="*/ 57 w 128"/>
                <a:gd name="T73" fmla="*/ 41 h 186"/>
                <a:gd name="T74" fmla="*/ 57 w 128"/>
                <a:gd name="T75" fmla="*/ 102 h 186"/>
                <a:gd name="T76" fmla="*/ 69 w 128"/>
                <a:gd name="T77" fmla="*/ 102 h 186"/>
                <a:gd name="T78" fmla="*/ 89 w 128"/>
                <a:gd name="T79" fmla="*/ 125 h 186"/>
                <a:gd name="T80" fmla="*/ 68 w 128"/>
                <a:gd name="T81" fmla="*/ 146 h 186"/>
                <a:gd name="T82" fmla="*/ 57 w 128"/>
                <a:gd name="T83" fmla="*/ 146 h 186"/>
                <a:gd name="T84" fmla="*/ 57 w 128"/>
                <a:gd name="T85" fmla="*/ 10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186">
                  <a:moveTo>
                    <a:pt x="19" y="173"/>
                  </a:moveTo>
                  <a:cubicBezTo>
                    <a:pt x="38" y="173"/>
                    <a:pt x="38" y="173"/>
                    <a:pt x="38" y="173"/>
                  </a:cubicBezTo>
                  <a:cubicBezTo>
                    <a:pt x="42" y="173"/>
                    <a:pt x="42" y="173"/>
                    <a:pt x="42" y="173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59" y="173"/>
                    <a:pt x="59" y="173"/>
                    <a:pt x="59" y="173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70" y="186"/>
                    <a:pt x="70" y="186"/>
                    <a:pt x="70" y="186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121" y="168"/>
                    <a:pt x="128" y="146"/>
                    <a:pt x="128" y="129"/>
                  </a:cubicBezTo>
                  <a:cubicBezTo>
                    <a:pt x="128" y="96"/>
                    <a:pt x="110" y="91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114" y="86"/>
                    <a:pt x="123" y="71"/>
                    <a:pt x="123" y="52"/>
                  </a:cubicBezTo>
                  <a:cubicBezTo>
                    <a:pt x="123" y="29"/>
                    <a:pt x="109" y="16"/>
                    <a:pt x="87" y="14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146"/>
                    <a:pt x="19" y="146"/>
                    <a:pt x="19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19" y="173"/>
                  </a:lnTo>
                  <a:close/>
                  <a:moveTo>
                    <a:pt x="57" y="41"/>
                  </a:moveTo>
                  <a:cubicBezTo>
                    <a:pt x="68" y="41"/>
                    <a:pt x="68" y="41"/>
                    <a:pt x="68" y="41"/>
                  </a:cubicBezTo>
                  <a:cubicBezTo>
                    <a:pt x="81" y="41"/>
                    <a:pt x="86" y="50"/>
                    <a:pt x="86" y="58"/>
                  </a:cubicBezTo>
                  <a:cubicBezTo>
                    <a:pt x="86" y="69"/>
                    <a:pt x="80" y="77"/>
                    <a:pt x="68" y="77"/>
                  </a:cubicBezTo>
                  <a:cubicBezTo>
                    <a:pt x="57" y="77"/>
                    <a:pt x="57" y="77"/>
                    <a:pt x="57" y="77"/>
                  </a:cubicBezTo>
                  <a:lnTo>
                    <a:pt x="57" y="41"/>
                  </a:lnTo>
                  <a:close/>
                  <a:moveTo>
                    <a:pt x="57" y="102"/>
                  </a:moveTo>
                  <a:cubicBezTo>
                    <a:pt x="69" y="102"/>
                    <a:pt x="69" y="102"/>
                    <a:pt x="69" y="102"/>
                  </a:cubicBezTo>
                  <a:cubicBezTo>
                    <a:pt x="81" y="102"/>
                    <a:pt x="89" y="109"/>
                    <a:pt x="89" y="125"/>
                  </a:cubicBezTo>
                  <a:cubicBezTo>
                    <a:pt x="89" y="136"/>
                    <a:pt x="84" y="146"/>
                    <a:pt x="68" y="146"/>
                  </a:cubicBezTo>
                  <a:cubicBezTo>
                    <a:pt x="57" y="146"/>
                    <a:pt x="57" y="146"/>
                    <a:pt x="57" y="146"/>
                  </a:cubicBezTo>
                  <a:lnTo>
                    <a:pt x="57" y="102"/>
                  </a:ln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152400" sx="102000" sy="102000" algn="ctr" rotWithShape="0">
                <a:prstClr val="black">
                  <a:alpha val="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9" name="Rectangle 38">
            <a:extLst>
              <a:ext uri="{FF2B5EF4-FFF2-40B4-BE49-F238E27FC236}">
                <a16:creationId xmlns:a16="http://schemas.microsoft.com/office/drawing/2014/main" id="{75E4EB6B-088C-B395-954A-8443442545C5}"/>
              </a:ext>
            </a:extLst>
          </p:cNvPr>
          <p:cNvSpPr/>
          <p:nvPr/>
        </p:nvSpPr>
        <p:spPr>
          <a:xfrm>
            <a:off x="6347457" y="3920052"/>
            <a:ext cx="2947674" cy="1956873"/>
          </a:xfrm>
          <a:prstGeom prst="rect">
            <a:avLst/>
          </a:prstGeom>
          <a:ln w="254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9061D75-7752-E7AB-8E5F-EA0163CA1B84}"/>
              </a:ext>
            </a:extLst>
          </p:cNvPr>
          <p:cNvSpPr txBox="1"/>
          <p:nvPr/>
        </p:nvSpPr>
        <p:spPr>
          <a:xfrm>
            <a:off x="6563787" y="5042717"/>
            <a:ext cx="2633808" cy="549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Space Grotesk" pitchFamily="2" charset="0"/>
              </a:rPr>
              <a:t>Lorem ipsum dolor sit amet,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cs typeface="Space Grotesk" pitchFamily="2" charset="0"/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Space Grotesk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cs typeface="Space Grotesk" pitchFamily="2" charset="0"/>
              </a:rPr>
              <a:t>adipiscing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cs typeface="Space Grotesk" pitchFamily="2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920147F-246A-885F-12DB-7580E5918AF0}"/>
              </a:ext>
            </a:extLst>
          </p:cNvPr>
          <p:cNvSpPr txBox="1"/>
          <p:nvPr/>
        </p:nvSpPr>
        <p:spPr>
          <a:xfrm>
            <a:off x="7485879" y="4222003"/>
            <a:ext cx="14042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pPr algn="l"/>
            <a:r>
              <a:rPr lang="id-ID" dirty="0"/>
              <a:t>Ethereum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8C9E263-E223-1614-287C-00F4CF25F372}"/>
              </a:ext>
            </a:extLst>
          </p:cNvPr>
          <p:cNvSpPr txBox="1"/>
          <p:nvPr/>
        </p:nvSpPr>
        <p:spPr>
          <a:xfrm>
            <a:off x="7485880" y="4449360"/>
            <a:ext cx="1404216" cy="425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130000"/>
              </a:lnSpc>
              <a:spcAft>
                <a:spcPts val="600"/>
              </a:spcAft>
              <a:defRPr>
                <a:solidFill>
                  <a:schemeClr val="bg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id-ID" dirty="0">
                <a:solidFill>
                  <a:schemeClr val="tx1">
                    <a:lumMod val="75000"/>
                    <a:lumOff val="25000"/>
                  </a:schemeClr>
                </a:solidFill>
              </a:rPr>
              <a:t>$2185.00</a:t>
            </a: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7E5CF299-9219-75C5-01C3-8FC010275169}"/>
              </a:ext>
            </a:extLst>
          </p:cNvPr>
          <p:cNvGrpSpPr/>
          <p:nvPr/>
        </p:nvGrpSpPr>
        <p:grpSpPr>
          <a:xfrm>
            <a:off x="6650403" y="4179632"/>
            <a:ext cx="731642" cy="731642"/>
            <a:chOff x="9577891" y="2101259"/>
            <a:chExt cx="895140" cy="895140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A68BAAF3-D82C-054E-38E9-67A3476708D4}"/>
                </a:ext>
              </a:extLst>
            </p:cNvPr>
            <p:cNvSpPr/>
            <p:nvPr/>
          </p:nvSpPr>
          <p:spPr>
            <a:xfrm>
              <a:off x="9577891" y="2101259"/>
              <a:ext cx="895140" cy="895140"/>
            </a:xfrm>
            <a:prstGeom prst="ellipse">
              <a:avLst/>
            </a:prstGeom>
            <a:solidFill>
              <a:schemeClr val="accent5">
                <a:lumMod val="20000"/>
                <a:lumOff val="80000"/>
                <a:alpha val="4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noFill/>
              </a:endParaRPr>
            </a:p>
          </p:txBody>
        </p: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178C78B5-1B21-5F77-867F-54FDC3091615}"/>
                </a:ext>
              </a:extLst>
            </p:cNvPr>
            <p:cNvGrpSpPr/>
            <p:nvPr/>
          </p:nvGrpSpPr>
          <p:grpSpPr>
            <a:xfrm>
              <a:off x="9897893" y="2359313"/>
              <a:ext cx="255136" cy="379032"/>
              <a:chOff x="4669087" y="3147474"/>
              <a:chExt cx="379326" cy="563526"/>
            </a:xfrm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2700000" scaled="0"/>
            </a:gradFill>
          </p:grpSpPr>
          <p:sp>
            <p:nvSpPr>
              <p:cNvPr id="52" name="Freeform 34">
                <a:extLst>
                  <a:ext uri="{FF2B5EF4-FFF2-40B4-BE49-F238E27FC236}">
                    <a16:creationId xmlns:a16="http://schemas.microsoft.com/office/drawing/2014/main" id="{BA1F313F-B841-6149-2492-ACD284A9C40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69087" y="3147474"/>
                <a:ext cx="379326" cy="563526"/>
              </a:xfrm>
              <a:custGeom>
                <a:avLst/>
                <a:gdLst>
                  <a:gd name="T0" fmla="*/ 121 w 243"/>
                  <a:gd name="T1" fmla="*/ 0 h 361"/>
                  <a:gd name="T2" fmla="*/ 10 w 243"/>
                  <a:gd name="T3" fmla="*/ 184 h 361"/>
                  <a:gd name="T4" fmla="*/ 121 w 243"/>
                  <a:gd name="T5" fmla="*/ 249 h 361"/>
                  <a:gd name="T6" fmla="*/ 233 w 243"/>
                  <a:gd name="T7" fmla="*/ 184 h 361"/>
                  <a:gd name="T8" fmla="*/ 121 w 243"/>
                  <a:gd name="T9" fmla="*/ 0 h 361"/>
                  <a:gd name="T10" fmla="*/ 0 w 243"/>
                  <a:gd name="T11" fmla="*/ 201 h 361"/>
                  <a:gd name="T12" fmla="*/ 121 w 243"/>
                  <a:gd name="T13" fmla="*/ 361 h 361"/>
                  <a:gd name="T14" fmla="*/ 243 w 243"/>
                  <a:gd name="T15" fmla="*/ 201 h 361"/>
                  <a:gd name="T16" fmla="*/ 121 w 243"/>
                  <a:gd name="T17" fmla="*/ 273 h 361"/>
                  <a:gd name="T18" fmla="*/ 0 w 243"/>
                  <a:gd name="T19" fmla="*/ 201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361">
                    <a:moveTo>
                      <a:pt x="121" y="0"/>
                    </a:moveTo>
                    <a:lnTo>
                      <a:pt x="10" y="184"/>
                    </a:lnTo>
                    <a:lnTo>
                      <a:pt x="121" y="249"/>
                    </a:lnTo>
                    <a:lnTo>
                      <a:pt x="233" y="184"/>
                    </a:lnTo>
                    <a:lnTo>
                      <a:pt x="121" y="0"/>
                    </a:lnTo>
                    <a:close/>
                    <a:moveTo>
                      <a:pt x="0" y="201"/>
                    </a:moveTo>
                    <a:lnTo>
                      <a:pt x="121" y="361"/>
                    </a:lnTo>
                    <a:lnTo>
                      <a:pt x="243" y="201"/>
                    </a:lnTo>
                    <a:lnTo>
                      <a:pt x="121" y="273"/>
                    </a:lnTo>
                    <a:lnTo>
                      <a:pt x="0" y="201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5"/>
                  </a:gs>
                  <a:gs pos="100000">
                    <a:schemeClr val="accent5">
                      <a:lumMod val="75000"/>
                    </a:schemeClr>
                  </a:gs>
                </a:gsLst>
                <a:lin ang="2700000" scaled="0"/>
              </a:gradFill>
              <a:ln>
                <a:noFill/>
              </a:ln>
              <a:effectLst>
                <a:outerShdw blurRad="152400" sx="102000" sy="102000" algn="ctr" rotWithShape="0">
                  <a:prstClr val="black">
                    <a:alpha val="3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3" name="Freeform 35">
                <a:extLst>
                  <a:ext uri="{FF2B5EF4-FFF2-40B4-BE49-F238E27FC236}">
                    <a16:creationId xmlns:a16="http://schemas.microsoft.com/office/drawing/2014/main" id="{7F94B59E-5D24-6B5F-AD12-1EB6B7190AA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57961" y="3147474"/>
                <a:ext cx="190443" cy="563526"/>
              </a:xfrm>
              <a:custGeom>
                <a:avLst/>
                <a:gdLst>
                  <a:gd name="T0" fmla="*/ 0 w 122"/>
                  <a:gd name="T1" fmla="*/ 361 h 361"/>
                  <a:gd name="T2" fmla="*/ 122 w 122"/>
                  <a:gd name="T3" fmla="*/ 201 h 361"/>
                  <a:gd name="T4" fmla="*/ 0 w 122"/>
                  <a:gd name="T5" fmla="*/ 273 h 361"/>
                  <a:gd name="T6" fmla="*/ 0 w 122"/>
                  <a:gd name="T7" fmla="*/ 361 h 361"/>
                  <a:gd name="T8" fmla="*/ 112 w 122"/>
                  <a:gd name="T9" fmla="*/ 184 h 361"/>
                  <a:gd name="T10" fmla="*/ 0 w 122"/>
                  <a:gd name="T11" fmla="*/ 0 h 361"/>
                  <a:gd name="T12" fmla="*/ 0 w 122"/>
                  <a:gd name="T13" fmla="*/ 249 h 361"/>
                  <a:gd name="T14" fmla="*/ 112 w 122"/>
                  <a:gd name="T15" fmla="*/ 184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2" h="361">
                    <a:moveTo>
                      <a:pt x="0" y="361"/>
                    </a:moveTo>
                    <a:lnTo>
                      <a:pt x="122" y="201"/>
                    </a:lnTo>
                    <a:lnTo>
                      <a:pt x="0" y="273"/>
                    </a:lnTo>
                    <a:lnTo>
                      <a:pt x="0" y="361"/>
                    </a:lnTo>
                    <a:close/>
                    <a:moveTo>
                      <a:pt x="112" y="184"/>
                    </a:moveTo>
                    <a:lnTo>
                      <a:pt x="0" y="0"/>
                    </a:lnTo>
                    <a:lnTo>
                      <a:pt x="0" y="249"/>
                    </a:lnTo>
                    <a:lnTo>
                      <a:pt x="112" y="184"/>
                    </a:lnTo>
                    <a:close/>
                  </a:path>
                </a:pathLst>
              </a:custGeom>
              <a:solidFill>
                <a:schemeClr val="accent6">
                  <a:alpha val="2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068BEF3-DCC4-283E-55F7-AE55FE5140A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283984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>
            <a:extLst>
              <a:ext uri="{FF2B5EF4-FFF2-40B4-BE49-F238E27FC236}">
                <a16:creationId xmlns:a16="http://schemas.microsoft.com/office/drawing/2014/main" id="{9802AA11-8776-4620-8C15-BF4503839D04}"/>
              </a:ext>
            </a:extLst>
          </p:cNvPr>
          <p:cNvSpPr txBox="1"/>
          <p:nvPr/>
        </p:nvSpPr>
        <p:spPr>
          <a:xfrm>
            <a:off x="995136" y="1056034"/>
            <a:ext cx="85044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Zen Antique" pitchFamily="2" charset="-128"/>
                <a:cs typeface="Heebo" pitchFamily="2" charset="-79"/>
              </a:rPr>
              <a:t>Cryptonary Benefits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194E271-21C6-4AFA-80D1-08C8D3A6E304}"/>
              </a:ext>
            </a:extLst>
          </p:cNvPr>
          <p:cNvSpPr txBox="1"/>
          <p:nvPr/>
        </p:nvSpPr>
        <p:spPr>
          <a:xfrm>
            <a:off x="995136" y="721527"/>
            <a:ext cx="24973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0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pPr algn="l"/>
            <a:r>
              <a:rPr lang="en-US" sz="1400" dirty="0"/>
              <a:t>History </a:t>
            </a:r>
            <a:r>
              <a:rPr lang="en-US" sz="1400"/>
              <a:t>of begining</a:t>
            </a:r>
            <a:endParaRPr lang="en-US" sz="1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A7CD94E-F1CF-2C93-953D-5C9D3E9F7782}"/>
              </a:ext>
            </a:extLst>
          </p:cNvPr>
          <p:cNvSpPr txBox="1"/>
          <p:nvPr/>
        </p:nvSpPr>
        <p:spPr>
          <a:xfrm>
            <a:off x="1703551" y="5350340"/>
            <a:ext cx="2339812" cy="549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Space Grotesk" pitchFamily="2" charset="0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Space Grotesk" pitchFamily="2" charset="0"/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Space Grotesk" pitchFamily="2" charset="0"/>
              </a:rPr>
              <a:t>. Qui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Space Grotesk" pitchFamily="2" charset="0"/>
              </a:rPr>
              <a:t>sint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Space Grotesk" pitchFamily="2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Space Grotesk" pitchFamily="2" charset="0"/>
              </a:rPr>
              <a:t>neque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Space Grotesk" pitchFamily="2" charset="0"/>
              </a:rPr>
              <a:t> a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Space Grotesk" pitchFamily="2" charset="0"/>
              </a:rPr>
              <a:t>velit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Space Grotesk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0F6404-9448-9EF2-D5C3-F09104CB62D9}"/>
              </a:ext>
            </a:extLst>
          </p:cNvPr>
          <p:cNvSpPr txBox="1"/>
          <p:nvPr/>
        </p:nvSpPr>
        <p:spPr>
          <a:xfrm>
            <a:off x="1703552" y="4956247"/>
            <a:ext cx="2757692" cy="3886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600" dirty="0">
                <a:solidFill>
                  <a:schemeClr val="accent1"/>
                </a:solidFill>
                <a:latin typeface="+mj-lt"/>
                <a:ea typeface="Roboto" panose="02000000000000000000" pitchFamily="2" charset="0"/>
                <a:cs typeface="Space Grotesk" pitchFamily="2" charset="0"/>
              </a:rPr>
              <a:t>Benefits One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934F645-9973-126D-F76A-4E391072596D}"/>
              </a:ext>
            </a:extLst>
          </p:cNvPr>
          <p:cNvSpPr txBox="1"/>
          <p:nvPr/>
        </p:nvSpPr>
        <p:spPr>
          <a:xfrm>
            <a:off x="5297283" y="5350340"/>
            <a:ext cx="2339812" cy="549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fr-FR" sz="12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Space Grotesk" pitchFamily="2" charset="0"/>
              </a:rPr>
              <a:t>Lorem ipsum </a:t>
            </a:r>
            <a:r>
              <a:rPr lang="fr-FR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Space Grotesk" pitchFamily="2" charset="0"/>
              </a:rPr>
              <a:t>dolor</a:t>
            </a:r>
            <a:r>
              <a:rPr lang="fr-FR" sz="12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Space Grotesk" pitchFamily="2" charset="0"/>
              </a:rPr>
              <a:t> </a:t>
            </a:r>
            <a:r>
              <a:rPr lang="fr-FR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Space Grotesk" pitchFamily="2" charset="0"/>
              </a:rPr>
              <a:t>sit</a:t>
            </a:r>
            <a:r>
              <a:rPr lang="fr-FR" sz="12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Space Grotesk" pitchFamily="2" charset="0"/>
              </a:rPr>
              <a:t> </a:t>
            </a:r>
            <a:r>
              <a:rPr lang="fr-FR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Space Grotesk" pitchFamily="2" charset="0"/>
              </a:rPr>
              <a:t>amet</a:t>
            </a:r>
            <a:r>
              <a:rPr lang="fr-FR" sz="12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Space Grotesk" pitchFamily="2" charset="0"/>
              </a:rPr>
              <a:t>. Qui </a:t>
            </a:r>
            <a:r>
              <a:rPr lang="fr-FR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Space Grotesk" pitchFamily="2" charset="0"/>
              </a:rPr>
              <a:t>sint</a:t>
            </a:r>
            <a:r>
              <a:rPr lang="fr-FR" sz="12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Space Grotesk" pitchFamily="2" charset="0"/>
              </a:rPr>
              <a:t> </a:t>
            </a:r>
            <a:r>
              <a:rPr lang="fr-FR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Space Grotesk" pitchFamily="2" charset="0"/>
              </a:rPr>
              <a:t>neque</a:t>
            </a:r>
            <a:r>
              <a:rPr lang="fr-FR" sz="12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Space Grotesk" pitchFamily="2" charset="0"/>
              </a:rPr>
              <a:t> a </a:t>
            </a:r>
            <a:r>
              <a:rPr lang="fr-FR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Space Grotesk" pitchFamily="2" charset="0"/>
              </a:rPr>
              <a:t>velit</a:t>
            </a:r>
            <a:endParaRPr lang="fr-FR" sz="1200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Space Grotesk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BEB9E64-D5E4-DF42-FA6D-65905939D00A}"/>
              </a:ext>
            </a:extLst>
          </p:cNvPr>
          <p:cNvSpPr txBox="1"/>
          <p:nvPr/>
        </p:nvSpPr>
        <p:spPr>
          <a:xfrm>
            <a:off x="5297284" y="4956247"/>
            <a:ext cx="2757692" cy="3886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600" dirty="0">
                <a:solidFill>
                  <a:schemeClr val="accent2"/>
                </a:solidFill>
                <a:latin typeface="+mj-lt"/>
                <a:ea typeface="Roboto" panose="02000000000000000000" pitchFamily="2" charset="0"/>
                <a:cs typeface="Space Grotesk" pitchFamily="2" charset="0"/>
              </a:rPr>
              <a:t>Benefits Two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4492D9D-BA03-7477-C952-2BE4705855D9}"/>
              </a:ext>
            </a:extLst>
          </p:cNvPr>
          <p:cNvSpPr txBox="1"/>
          <p:nvPr/>
        </p:nvSpPr>
        <p:spPr>
          <a:xfrm>
            <a:off x="8850107" y="5350340"/>
            <a:ext cx="2339812" cy="549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fr-FR" sz="12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Space Grotesk" pitchFamily="2" charset="0"/>
              </a:rPr>
              <a:t>Lorem ipsum </a:t>
            </a:r>
            <a:r>
              <a:rPr lang="fr-FR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Space Grotesk" pitchFamily="2" charset="0"/>
              </a:rPr>
              <a:t>dolor</a:t>
            </a:r>
            <a:r>
              <a:rPr lang="fr-FR" sz="12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Space Grotesk" pitchFamily="2" charset="0"/>
              </a:rPr>
              <a:t> </a:t>
            </a:r>
            <a:r>
              <a:rPr lang="fr-FR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Space Grotesk" pitchFamily="2" charset="0"/>
              </a:rPr>
              <a:t>sit</a:t>
            </a:r>
            <a:r>
              <a:rPr lang="fr-FR" sz="12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Space Grotesk" pitchFamily="2" charset="0"/>
              </a:rPr>
              <a:t> </a:t>
            </a:r>
            <a:r>
              <a:rPr lang="fr-FR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Space Grotesk" pitchFamily="2" charset="0"/>
              </a:rPr>
              <a:t>amet</a:t>
            </a:r>
            <a:r>
              <a:rPr lang="fr-FR" sz="12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Space Grotesk" pitchFamily="2" charset="0"/>
              </a:rPr>
              <a:t>. Qui </a:t>
            </a:r>
            <a:r>
              <a:rPr lang="fr-FR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Space Grotesk" pitchFamily="2" charset="0"/>
              </a:rPr>
              <a:t>sint</a:t>
            </a:r>
            <a:r>
              <a:rPr lang="fr-FR" sz="12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Space Grotesk" pitchFamily="2" charset="0"/>
              </a:rPr>
              <a:t> </a:t>
            </a:r>
            <a:r>
              <a:rPr lang="fr-FR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Space Grotesk" pitchFamily="2" charset="0"/>
              </a:rPr>
              <a:t>neque</a:t>
            </a:r>
            <a:r>
              <a:rPr lang="fr-FR" sz="12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Space Grotesk" pitchFamily="2" charset="0"/>
              </a:rPr>
              <a:t> a </a:t>
            </a:r>
            <a:r>
              <a:rPr lang="fr-FR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Space Grotesk" pitchFamily="2" charset="0"/>
              </a:rPr>
              <a:t>velit</a:t>
            </a:r>
            <a:endParaRPr lang="fr-FR" sz="1200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Space Grotesk" pitchFamily="2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40CAF02-5307-CA03-C1C3-06BEEB7D8D1F}"/>
              </a:ext>
            </a:extLst>
          </p:cNvPr>
          <p:cNvSpPr txBox="1"/>
          <p:nvPr/>
        </p:nvSpPr>
        <p:spPr>
          <a:xfrm>
            <a:off x="8850107" y="4956247"/>
            <a:ext cx="2757692" cy="3886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600" dirty="0">
                <a:solidFill>
                  <a:schemeClr val="accent3"/>
                </a:solidFill>
                <a:latin typeface="+mj-lt"/>
                <a:ea typeface="Roboto" panose="02000000000000000000" pitchFamily="2" charset="0"/>
                <a:cs typeface="Space Grotesk" pitchFamily="2" charset="0"/>
              </a:rPr>
              <a:t>Benefits Three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C8FA1A5B-3E55-38FB-2ABF-919D3DD661B8}"/>
              </a:ext>
            </a:extLst>
          </p:cNvPr>
          <p:cNvCxnSpPr>
            <a:cxnSpLocks/>
          </p:cNvCxnSpPr>
          <p:nvPr/>
        </p:nvCxnSpPr>
        <p:spPr>
          <a:xfrm>
            <a:off x="1163759" y="5168412"/>
            <a:ext cx="474541" cy="0"/>
          </a:xfrm>
          <a:prstGeom prst="line">
            <a:avLst/>
          </a:prstGeom>
          <a:ln w="31750" cap="sq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A176260C-1D23-059A-F148-774D6176CC20}"/>
              </a:ext>
            </a:extLst>
          </p:cNvPr>
          <p:cNvCxnSpPr>
            <a:cxnSpLocks/>
          </p:cNvCxnSpPr>
          <p:nvPr/>
        </p:nvCxnSpPr>
        <p:spPr>
          <a:xfrm>
            <a:off x="4716584" y="5168412"/>
            <a:ext cx="474541" cy="0"/>
          </a:xfrm>
          <a:prstGeom prst="line">
            <a:avLst/>
          </a:prstGeom>
          <a:ln w="31750" cap="sq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794D53DF-0E0F-B263-FD7E-98EDFBCF3614}"/>
              </a:ext>
            </a:extLst>
          </p:cNvPr>
          <p:cNvCxnSpPr>
            <a:cxnSpLocks/>
          </p:cNvCxnSpPr>
          <p:nvPr/>
        </p:nvCxnSpPr>
        <p:spPr>
          <a:xfrm>
            <a:off x="8278934" y="5168412"/>
            <a:ext cx="474541" cy="0"/>
          </a:xfrm>
          <a:prstGeom prst="line">
            <a:avLst/>
          </a:prstGeom>
          <a:ln w="31750" cap="sq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964CDAD-F58C-171F-E29D-819CCF8C6CD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3BEA3BC3-E449-1B2E-4FF5-520B532B3B0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E37AD2C7-0A06-55A2-1CD6-D21D17720C1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9BA8132-22FC-4CFE-8B08-5C4A4A396C2B}"/>
              </a:ext>
            </a:extLst>
          </p:cNvPr>
          <p:cNvSpPr/>
          <p:nvPr/>
        </p:nvSpPr>
        <p:spPr>
          <a:xfrm>
            <a:off x="1277901" y="2221710"/>
            <a:ext cx="10969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accent1"/>
                </a:solidFill>
                <a:latin typeface="+mj-lt"/>
                <a:ea typeface="Inter" panose="020B0502030000000004" pitchFamily="34" charset="0"/>
                <a:cs typeface="Heebo" pitchFamily="2" charset="-79"/>
              </a:rPr>
              <a:t>01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341F908-F335-47B7-A50B-680017D7D7FC}"/>
              </a:ext>
            </a:extLst>
          </p:cNvPr>
          <p:cNvSpPr/>
          <p:nvPr/>
        </p:nvSpPr>
        <p:spPr>
          <a:xfrm>
            <a:off x="4792626" y="2221710"/>
            <a:ext cx="10969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accent2"/>
                </a:solidFill>
                <a:latin typeface="+mj-lt"/>
                <a:ea typeface="Inter" panose="020B0502030000000004" pitchFamily="34" charset="0"/>
                <a:cs typeface="Heebo" pitchFamily="2" charset="-79"/>
              </a:rPr>
              <a:t>02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B38DECC-0094-46FD-9A4A-C7D7F01BB865}"/>
              </a:ext>
            </a:extLst>
          </p:cNvPr>
          <p:cNvSpPr/>
          <p:nvPr/>
        </p:nvSpPr>
        <p:spPr>
          <a:xfrm>
            <a:off x="8402601" y="2221710"/>
            <a:ext cx="10969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accent3"/>
                </a:solidFill>
                <a:latin typeface="+mj-lt"/>
                <a:ea typeface="Inter" panose="020B0502030000000004" pitchFamily="34" charset="0"/>
                <a:cs typeface="Heebo" pitchFamily="2" charset="-79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17285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C566E93-FCE6-205B-56E3-E126FD4FD4EF}"/>
              </a:ext>
            </a:extLst>
          </p:cNvPr>
          <p:cNvSpPr/>
          <p:nvPr/>
        </p:nvSpPr>
        <p:spPr>
          <a:xfrm>
            <a:off x="623889" y="2649514"/>
            <a:ext cx="10944224" cy="1027596"/>
          </a:xfrm>
          <a:prstGeom prst="rect">
            <a:avLst/>
          </a:prstGeom>
          <a:gradFill>
            <a:gsLst>
              <a:gs pos="0">
                <a:schemeClr val="accent1"/>
              </a:gs>
              <a:gs pos="76000">
                <a:schemeClr val="accent4"/>
              </a:gs>
              <a:gs pos="52000">
                <a:schemeClr val="accent3"/>
              </a:gs>
              <a:gs pos="24000">
                <a:schemeClr val="accent2"/>
              </a:gs>
            </a:gsLst>
            <a:lin ang="2700000" scaled="0"/>
          </a:gradFill>
          <a:ln>
            <a:noFill/>
          </a:ln>
          <a:effectLst>
            <a:glow rad="127000">
              <a:schemeClr val="accent3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+mj-lt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E214C75-F6D2-E845-99DD-63DA3CDC9F86}"/>
              </a:ext>
            </a:extLst>
          </p:cNvPr>
          <p:cNvSpPr/>
          <p:nvPr/>
        </p:nvSpPr>
        <p:spPr>
          <a:xfrm>
            <a:off x="856387" y="2887087"/>
            <a:ext cx="5488790" cy="5524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812800" dist="698500" dir="8100000" sx="96000" sy="96000" algn="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CAD5AAA8-FA77-3F21-1F65-BC57EA05F512}"/>
              </a:ext>
            </a:extLst>
          </p:cNvPr>
          <p:cNvSpPr/>
          <p:nvPr/>
        </p:nvSpPr>
        <p:spPr>
          <a:xfrm>
            <a:off x="1865577" y="3012570"/>
            <a:ext cx="526143" cy="301484"/>
          </a:xfrm>
          <a:prstGeom prst="roundRect">
            <a:avLst>
              <a:gd name="adj" fmla="val 6250"/>
            </a:avLst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Segoe UI" panose="020B0502040204020203" pitchFamily="34" charset="0"/>
              </a:rPr>
              <a:t>Buy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90974F6-1316-A0BE-E87C-E40D26DEB50C}"/>
              </a:ext>
            </a:extLst>
          </p:cNvPr>
          <p:cNvSpPr txBox="1"/>
          <p:nvPr/>
        </p:nvSpPr>
        <p:spPr>
          <a:xfrm>
            <a:off x="975911" y="3032507"/>
            <a:ext cx="889666" cy="2616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id-ID"/>
            </a:defPPr>
            <a:lvl1pPr algn="ctr">
              <a:defRPr sz="1200" spc="100">
                <a:solidFill>
                  <a:schemeClr val="bg1"/>
                </a:solidFill>
                <a:latin typeface="Titillium Web ExtraLight" panose="00000300000000000000" pitchFamily="2" charset="0"/>
              </a:defRPr>
            </a:lvl1pPr>
          </a:lstStyle>
          <a:p>
            <a:pPr algn="l"/>
            <a:r>
              <a:rPr lang="id-ID" sz="105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Want to :</a:t>
            </a:r>
            <a:endParaRPr lang="en-US" sz="1050" spc="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B8661A3A-59F2-C748-FCD7-091D1F687826}"/>
              </a:ext>
            </a:extLst>
          </p:cNvPr>
          <p:cNvSpPr/>
          <p:nvPr/>
        </p:nvSpPr>
        <p:spPr>
          <a:xfrm>
            <a:off x="2486440" y="3012570"/>
            <a:ext cx="526143" cy="301484"/>
          </a:xfrm>
          <a:prstGeom prst="roundRect">
            <a:avLst>
              <a:gd name="adj" fmla="val 625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id-ID" sz="1100">
                <a:solidFill>
                  <a:schemeClr val="bg1"/>
                </a:solidFill>
                <a:latin typeface="+mj-lt"/>
              </a:rPr>
              <a:t>Sell</a:t>
            </a:r>
            <a:endParaRPr lang="en-US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B4AA994F-0443-BD02-47F9-0A5B98A3624D}"/>
              </a:ext>
            </a:extLst>
          </p:cNvPr>
          <p:cNvSpPr/>
          <p:nvPr/>
        </p:nvSpPr>
        <p:spPr>
          <a:xfrm>
            <a:off x="3216057" y="3012570"/>
            <a:ext cx="526143" cy="301484"/>
          </a:xfrm>
          <a:prstGeom prst="roundRect">
            <a:avLst>
              <a:gd name="adj" fmla="val 6250"/>
            </a:avLst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9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Segoe UI" panose="020B0502040204020203" pitchFamily="34" charset="0"/>
              </a:rPr>
              <a:t>BTC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4F1C92C0-8E40-CD6D-429B-9F67D3EFFFF5}"/>
              </a:ext>
            </a:extLst>
          </p:cNvPr>
          <p:cNvSpPr/>
          <p:nvPr/>
        </p:nvSpPr>
        <p:spPr>
          <a:xfrm>
            <a:off x="3836920" y="3012570"/>
            <a:ext cx="526143" cy="301484"/>
          </a:xfrm>
          <a:prstGeom prst="roundRect">
            <a:avLst>
              <a:gd name="adj" fmla="val 6250"/>
            </a:avLst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9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Segoe UI" panose="020B0502040204020203" pitchFamily="34" charset="0"/>
              </a:rPr>
              <a:t>ETH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8533F795-0DBF-BDF0-21BB-D6C0259FD134}"/>
              </a:ext>
            </a:extLst>
          </p:cNvPr>
          <p:cNvSpPr/>
          <p:nvPr/>
        </p:nvSpPr>
        <p:spPr>
          <a:xfrm>
            <a:off x="4457783" y="3012570"/>
            <a:ext cx="526143" cy="301484"/>
          </a:xfrm>
          <a:prstGeom prst="roundRect">
            <a:avLst>
              <a:gd name="adj" fmla="val 6250"/>
            </a:avLst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9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Segoe UI" panose="020B0502040204020203" pitchFamily="34" charset="0"/>
              </a:rPr>
              <a:t>LTC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0D77B0D-3B40-2DC2-7044-44677E951AC1}"/>
              </a:ext>
            </a:extLst>
          </p:cNvPr>
          <p:cNvSpPr/>
          <p:nvPr/>
        </p:nvSpPr>
        <p:spPr>
          <a:xfrm>
            <a:off x="5078646" y="3012570"/>
            <a:ext cx="526143" cy="301484"/>
          </a:xfrm>
          <a:prstGeom prst="roundRect">
            <a:avLst>
              <a:gd name="adj" fmla="val 6250"/>
            </a:avLst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9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Segoe UI" panose="020B0502040204020203" pitchFamily="34" charset="0"/>
              </a:rPr>
              <a:t>DASH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9E7E46CF-142C-7024-1582-D7993789E915}"/>
              </a:ext>
            </a:extLst>
          </p:cNvPr>
          <p:cNvSpPr/>
          <p:nvPr/>
        </p:nvSpPr>
        <p:spPr>
          <a:xfrm>
            <a:off x="5699511" y="3012570"/>
            <a:ext cx="526143" cy="301484"/>
          </a:xfrm>
          <a:prstGeom prst="roundRect">
            <a:avLst>
              <a:gd name="adj" fmla="val 6250"/>
            </a:avLst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Segoe UI" panose="020B0502040204020203" pitchFamily="34" charset="0"/>
              </a:rPr>
              <a:t>XMR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3DF12AA-FB20-18E6-230D-CDC3244B9D5E}"/>
              </a:ext>
            </a:extLst>
          </p:cNvPr>
          <p:cNvSpPr/>
          <p:nvPr/>
        </p:nvSpPr>
        <p:spPr>
          <a:xfrm>
            <a:off x="9790979" y="2887087"/>
            <a:ext cx="1544636" cy="55245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US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B4F23A7-12E4-FCB7-EFC2-B3EDA34962D1}"/>
              </a:ext>
            </a:extLst>
          </p:cNvPr>
          <p:cNvSpPr txBox="1"/>
          <p:nvPr/>
        </p:nvSpPr>
        <p:spPr>
          <a:xfrm>
            <a:off x="9977181" y="3032507"/>
            <a:ext cx="1172230" cy="2616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id-ID"/>
            </a:defPPr>
            <a:lvl1pPr algn="ctr">
              <a:defRPr sz="1100" spc="100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d-ID" sz="1050" dirty="0">
                <a:latin typeface="+mj-lt"/>
              </a:rPr>
              <a:t>SEARCH</a:t>
            </a:r>
            <a:endParaRPr lang="en-US" sz="1050" dirty="0">
              <a:latin typeface="+mj-lt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8F93432-90A2-AA2C-46A5-2B105A996516}"/>
              </a:ext>
            </a:extLst>
          </p:cNvPr>
          <p:cNvSpPr/>
          <p:nvPr/>
        </p:nvSpPr>
        <p:spPr>
          <a:xfrm>
            <a:off x="6576527" y="2887087"/>
            <a:ext cx="3091788" cy="5524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812800" dist="698500" dir="8100000" sx="96000" sy="96000" algn="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AF12F51-2709-43F2-A8A3-C4303ED890DC}"/>
              </a:ext>
            </a:extLst>
          </p:cNvPr>
          <p:cNvSpPr/>
          <p:nvPr/>
        </p:nvSpPr>
        <p:spPr>
          <a:xfrm>
            <a:off x="7709557" y="3012570"/>
            <a:ext cx="526143" cy="301484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Segoe UI" panose="020B0502040204020203" pitchFamily="34" charset="0"/>
              </a:rPr>
              <a:t>EUR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6F7682D-CF18-B599-1EB8-D99D24A842FA}"/>
              </a:ext>
            </a:extLst>
          </p:cNvPr>
          <p:cNvSpPr txBox="1"/>
          <p:nvPr/>
        </p:nvSpPr>
        <p:spPr>
          <a:xfrm>
            <a:off x="6695897" y="3036354"/>
            <a:ext cx="1109526" cy="2539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id-ID"/>
            </a:defPPr>
            <a:lvl1pPr algn="ctr">
              <a:defRPr sz="1200" spc="100">
                <a:solidFill>
                  <a:schemeClr val="bg1"/>
                </a:solidFill>
                <a:latin typeface="Titillium Web ExtraLight" panose="00000300000000000000" pitchFamily="2" charset="0"/>
              </a:defRPr>
            </a:lvl1pPr>
          </a:lstStyle>
          <a:p>
            <a:pPr algn="l"/>
            <a:r>
              <a:rPr lang="id-ID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Worth of :</a:t>
            </a:r>
            <a:endParaRPr lang="en-US" sz="105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5CC3661-1FDF-3358-E6B8-EB945F351625}"/>
              </a:ext>
            </a:extLst>
          </p:cNvPr>
          <p:cNvSpPr/>
          <p:nvPr/>
        </p:nvSpPr>
        <p:spPr>
          <a:xfrm>
            <a:off x="8330657" y="3012570"/>
            <a:ext cx="526143" cy="301484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Segoe UI" panose="020B0502040204020203" pitchFamily="34" charset="0"/>
              </a:rPr>
              <a:t>IDR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3AD4042E-137E-79C5-967B-6120167A7120}"/>
              </a:ext>
            </a:extLst>
          </p:cNvPr>
          <p:cNvSpPr/>
          <p:nvPr/>
        </p:nvSpPr>
        <p:spPr>
          <a:xfrm>
            <a:off x="8951756" y="3012570"/>
            <a:ext cx="526143" cy="30148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id-ID" sz="1100">
                <a:solidFill>
                  <a:schemeClr val="bg1"/>
                </a:solidFill>
                <a:latin typeface="+mj-lt"/>
              </a:rPr>
              <a:t>USD</a:t>
            </a:r>
            <a:endParaRPr lang="en-US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733B95A-B338-8440-945E-300E8BC52FD2}"/>
              </a:ext>
            </a:extLst>
          </p:cNvPr>
          <p:cNvSpPr txBox="1"/>
          <p:nvPr/>
        </p:nvSpPr>
        <p:spPr>
          <a:xfrm>
            <a:off x="778634" y="3975800"/>
            <a:ext cx="2388695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id-ID"/>
            </a:defPPr>
            <a:lvl1pPr>
              <a:defRPr sz="1200" spc="100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d-ID" sz="1400" spc="0" dirty="0">
                <a:latin typeface="+mj-lt"/>
              </a:rPr>
              <a:t>Most Popular</a:t>
            </a:r>
            <a:endParaRPr lang="en-US" sz="1400" spc="0" dirty="0">
              <a:latin typeface="+mj-lt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88DCD77-FF89-5190-D561-CFDF14703455}"/>
              </a:ext>
            </a:extLst>
          </p:cNvPr>
          <p:cNvGrpSpPr/>
          <p:nvPr/>
        </p:nvGrpSpPr>
        <p:grpSpPr>
          <a:xfrm>
            <a:off x="820470" y="4704696"/>
            <a:ext cx="543460" cy="544368"/>
            <a:chOff x="4803776" y="63500"/>
            <a:chExt cx="566714" cy="567662"/>
          </a:xfrm>
        </p:grpSpPr>
        <p:sp>
          <p:nvSpPr>
            <p:cNvPr id="35" name="Oval 6">
              <a:extLst>
                <a:ext uri="{FF2B5EF4-FFF2-40B4-BE49-F238E27FC236}">
                  <a16:creationId xmlns:a16="http://schemas.microsoft.com/office/drawing/2014/main" id="{068AA6F6-D794-B723-0C8F-182A085FDE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3776" y="63500"/>
              <a:ext cx="566714" cy="567662"/>
            </a:xfrm>
            <a:prstGeom prst="ellipse">
              <a:avLst/>
            </a:prstGeom>
            <a:solidFill>
              <a:srgbClr val="FBE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Oval 7">
              <a:extLst>
                <a:ext uri="{FF2B5EF4-FFF2-40B4-BE49-F238E27FC236}">
                  <a16:creationId xmlns:a16="http://schemas.microsoft.com/office/drawing/2014/main" id="{3FA52F44-FF17-7A61-27AB-31F864E173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14201" y="72029"/>
              <a:ext cx="548708" cy="548708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Freeform 8">
              <a:extLst>
                <a:ext uri="{FF2B5EF4-FFF2-40B4-BE49-F238E27FC236}">
                  <a16:creationId xmlns:a16="http://schemas.microsoft.com/office/drawing/2014/main" id="{95F4E5E4-C9B3-C87A-8DEA-E417AB87815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4201" y="72029"/>
              <a:ext cx="418876" cy="393288"/>
            </a:xfrm>
            <a:custGeom>
              <a:avLst/>
              <a:gdLst>
                <a:gd name="T0" fmla="*/ 169 w 258"/>
                <a:gd name="T1" fmla="*/ 0 h 242"/>
                <a:gd name="T2" fmla="*/ 258 w 258"/>
                <a:gd name="T3" fmla="*/ 26 h 242"/>
                <a:gd name="T4" fmla="*/ 33 w 258"/>
                <a:gd name="T5" fmla="*/ 146 h 242"/>
                <a:gd name="T6" fmla="*/ 16 w 258"/>
                <a:gd name="T7" fmla="*/ 242 h 242"/>
                <a:gd name="T8" fmla="*/ 0 w 258"/>
                <a:gd name="T9" fmla="*/ 169 h 242"/>
                <a:gd name="T10" fmla="*/ 169 w 258"/>
                <a:gd name="T1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242">
                  <a:moveTo>
                    <a:pt x="169" y="0"/>
                  </a:moveTo>
                  <a:cubicBezTo>
                    <a:pt x="202" y="0"/>
                    <a:pt x="232" y="10"/>
                    <a:pt x="258" y="26"/>
                  </a:cubicBezTo>
                  <a:cubicBezTo>
                    <a:pt x="205" y="22"/>
                    <a:pt x="111" y="34"/>
                    <a:pt x="33" y="146"/>
                  </a:cubicBezTo>
                  <a:cubicBezTo>
                    <a:pt x="14" y="173"/>
                    <a:pt x="10" y="206"/>
                    <a:pt x="16" y="242"/>
                  </a:cubicBezTo>
                  <a:cubicBezTo>
                    <a:pt x="6" y="220"/>
                    <a:pt x="0" y="195"/>
                    <a:pt x="0" y="169"/>
                  </a:cubicBezTo>
                  <a:cubicBezTo>
                    <a:pt x="0" y="76"/>
                    <a:pt x="75" y="0"/>
                    <a:pt x="169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" name="Oval 9">
              <a:extLst>
                <a:ext uri="{FF2B5EF4-FFF2-40B4-BE49-F238E27FC236}">
                  <a16:creationId xmlns:a16="http://schemas.microsoft.com/office/drawing/2014/main" id="{E72798D8-0446-C620-8B72-864BA6148B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4428" y="122256"/>
              <a:ext cx="446359" cy="448254"/>
            </a:xfrm>
            <a:prstGeom prst="ellipse">
              <a:avLst/>
            </a:pr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" name="Oval 10">
              <a:extLst>
                <a:ext uri="{FF2B5EF4-FFF2-40B4-BE49-F238E27FC236}">
                  <a16:creationId xmlns:a16="http://schemas.microsoft.com/office/drawing/2014/main" id="{B11910C8-5898-8DB1-E347-1EB4EBD58B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7172" y="145001"/>
              <a:ext cx="402765" cy="402765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" name="Freeform 11">
              <a:extLst>
                <a:ext uri="{FF2B5EF4-FFF2-40B4-BE49-F238E27FC236}">
                  <a16:creationId xmlns:a16="http://schemas.microsoft.com/office/drawing/2014/main" id="{1738DA27-43CA-007C-F059-5688268BD20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5405" y="188594"/>
              <a:ext cx="342114" cy="359172"/>
            </a:xfrm>
            <a:custGeom>
              <a:avLst/>
              <a:gdLst>
                <a:gd name="T0" fmla="*/ 159 w 211"/>
                <a:gd name="T1" fmla="*/ 0 h 221"/>
                <a:gd name="T2" fmla="*/ 206 w 211"/>
                <a:gd name="T3" fmla="*/ 97 h 221"/>
                <a:gd name="T4" fmla="*/ 82 w 211"/>
                <a:gd name="T5" fmla="*/ 221 h 221"/>
                <a:gd name="T6" fmla="*/ 0 w 211"/>
                <a:gd name="T7" fmla="*/ 190 h 221"/>
                <a:gd name="T8" fmla="*/ 159 w 211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221">
                  <a:moveTo>
                    <a:pt x="159" y="0"/>
                  </a:moveTo>
                  <a:cubicBezTo>
                    <a:pt x="187" y="23"/>
                    <a:pt x="206" y="58"/>
                    <a:pt x="206" y="97"/>
                  </a:cubicBezTo>
                  <a:cubicBezTo>
                    <a:pt x="206" y="166"/>
                    <a:pt x="150" y="221"/>
                    <a:pt x="82" y="221"/>
                  </a:cubicBezTo>
                  <a:cubicBezTo>
                    <a:pt x="50" y="221"/>
                    <a:pt x="22" y="210"/>
                    <a:pt x="0" y="190"/>
                  </a:cubicBezTo>
                  <a:cubicBezTo>
                    <a:pt x="211" y="185"/>
                    <a:pt x="163" y="15"/>
                    <a:pt x="159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" name="Freeform 12">
              <a:extLst>
                <a:ext uri="{FF2B5EF4-FFF2-40B4-BE49-F238E27FC236}">
                  <a16:creationId xmlns:a16="http://schemas.microsoft.com/office/drawing/2014/main" id="{0055E693-B10B-8179-1A1D-AFA85CECD3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67271" y="126995"/>
              <a:ext cx="439725" cy="438777"/>
            </a:xfrm>
            <a:custGeom>
              <a:avLst/>
              <a:gdLst>
                <a:gd name="T0" fmla="*/ 136 w 271"/>
                <a:gd name="T1" fmla="*/ 0 h 270"/>
                <a:gd name="T2" fmla="*/ 271 w 271"/>
                <a:gd name="T3" fmla="*/ 135 h 270"/>
                <a:gd name="T4" fmla="*/ 136 w 271"/>
                <a:gd name="T5" fmla="*/ 270 h 270"/>
                <a:gd name="T6" fmla="*/ 0 w 271"/>
                <a:gd name="T7" fmla="*/ 135 h 270"/>
                <a:gd name="T8" fmla="*/ 136 w 271"/>
                <a:gd name="T9" fmla="*/ 0 h 270"/>
                <a:gd name="T10" fmla="*/ 137 w 271"/>
                <a:gd name="T11" fmla="*/ 12 h 270"/>
                <a:gd name="T12" fmla="*/ 265 w 271"/>
                <a:gd name="T13" fmla="*/ 141 h 270"/>
                <a:gd name="T14" fmla="*/ 137 w 271"/>
                <a:gd name="T15" fmla="*/ 269 h 270"/>
                <a:gd name="T16" fmla="*/ 9 w 271"/>
                <a:gd name="T17" fmla="*/ 141 h 270"/>
                <a:gd name="T18" fmla="*/ 137 w 271"/>
                <a:gd name="T19" fmla="*/ 12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270">
                  <a:moveTo>
                    <a:pt x="136" y="0"/>
                  </a:moveTo>
                  <a:cubicBezTo>
                    <a:pt x="210" y="0"/>
                    <a:pt x="271" y="61"/>
                    <a:pt x="271" y="135"/>
                  </a:cubicBezTo>
                  <a:cubicBezTo>
                    <a:pt x="271" y="210"/>
                    <a:pt x="210" y="270"/>
                    <a:pt x="136" y="270"/>
                  </a:cubicBezTo>
                  <a:cubicBezTo>
                    <a:pt x="61" y="270"/>
                    <a:pt x="0" y="210"/>
                    <a:pt x="0" y="135"/>
                  </a:cubicBezTo>
                  <a:cubicBezTo>
                    <a:pt x="0" y="61"/>
                    <a:pt x="61" y="0"/>
                    <a:pt x="136" y="0"/>
                  </a:cubicBezTo>
                  <a:close/>
                  <a:moveTo>
                    <a:pt x="137" y="12"/>
                  </a:moveTo>
                  <a:cubicBezTo>
                    <a:pt x="208" y="12"/>
                    <a:pt x="265" y="70"/>
                    <a:pt x="265" y="141"/>
                  </a:cubicBezTo>
                  <a:cubicBezTo>
                    <a:pt x="265" y="211"/>
                    <a:pt x="208" y="269"/>
                    <a:pt x="137" y="269"/>
                  </a:cubicBezTo>
                  <a:cubicBezTo>
                    <a:pt x="67" y="269"/>
                    <a:pt x="9" y="211"/>
                    <a:pt x="9" y="141"/>
                  </a:cubicBezTo>
                  <a:cubicBezTo>
                    <a:pt x="9" y="70"/>
                    <a:pt x="67" y="12"/>
                    <a:pt x="137" y="12"/>
                  </a:cubicBezTo>
                  <a:close/>
                </a:path>
              </a:pathLst>
            </a:custGeom>
            <a:solidFill>
              <a:srgbClr val="DC9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" name="Freeform 13">
              <a:extLst>
                <a:ext uri="{FF2B5EF4-FFF2-40B4-BE49-F238E27FC236}">
                  <a16:creationId xmlns:a16="http://schemas.microsoft.com/office/drawing/2014/main" id="{FBD1C75C-D2E3-C84F-F05D-4ACC60477F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87626" y="198071"/>
              <a:ext cx="207543" cy="303259"/>
            </a:xfrm>
            <a:custGeom>
              <a:avLst/>
              <a:gdLst>
                <a:gd name="T0" fmla="*/ 19 w 128"/>
                <a:gd name="T1" fmla="*/ 173 h 186"/>
                <a:gd name="T2" fmla="*/ 38 w 128"/>
                <a:gd name="T3" fmla="*/ 173 h 186"/>
                <a:gd name="T4" fmla="*/ 41 w 128"/>
                <a:gd name="T5" fmla="*/ 173 h 186"/>
                <a:gd name="T6" fmla="*/ 41 w 128"/>
                <a:gd name="T7" fmla="*/ 186 h 186"/>
                <a:gd name="T8" fmla="*/ 58 w 128"/>
                <a:gd name="T9" fmla="*/ 186 h 186"/>
                <a:gd name="T10" fmla="*/ 58 w 128"/>
                <a:gd name="T11" fmla="*/ 173 h 186"/>
                <a:gd name="T12" fmla="*/ 70 w 128"/>
                <a:gd name="T13" fmla="*/ 173 h 186"/>
                <a:gd name="T14" fmla="*/ 70 w 128"/>
                <a:gd name="T15" fmla="*/ 186 h 186"/>
                <a:gd name="T16" fmla="*/ 87 w 128"/>
                <a:gd name="T17" fmla="*/ 186 h 186"/>
                <a:gd name="T18" fmla="*/ 87 w 128"/>
                <a:gd name="T19" fmla="*/ 172 h 186"/>
                <a:gd name="T20" fmla="*/ 128 w 128"/>
                <a:gd name="T21" fmla="*/ 129 h 186"/>
                <a:gd name="T22" fmla="*/ 98 w 128"/>
                <a:gd name="T23" fmla="*/ 89 h 186"/>
                <a:gd name="T24" fmla="*/ 98 w 128"/>
                <a:gd name="T25" fmla="*/ 88 h 186"/>
                <a:gd name="T26" fmla="*/ 123 w 128"/>
                <a:gd name="T27" fmla="*/ 52 h 186"/>
                <a:gd name="T28" fmla="*/ 87 w 128"/>
                <a:gd name="T29" fmla="*/ 13 h 186"/>
                <a:gd name="T30" fmla="*/ 87 w 128"/>
                <a:gd name="T31" fmla="*/ 0 h 186"/>
                <a:gd name="T32" fmla="*/ 70 w 128"/>
                <a:gd name="T33" fmla="*/ 0 h 186"/>
                <a:gd name="T34" fmla="*/ 70 w 128"/>
                <a:gd name="T35" fmla="*/ 13 h 186"/>
                <a:gd name="T36" fmla="*/ 58 w 128"/>
                <a:gd name="T37" fmla="*/ 13 h 186"/>
                <a:gd name="T38" fmla="*/ 58 w 128"/>
                <a:gd name="T39" fmla="*/ 0 h 186"/>
                <a:gd name="T40" fmla="*/ 41 w 128"/>
                <a:gd name="T41" fmla="*/ 0 h 186"/>
                <a:gd name="T42" fmla="*/ 41 w 128"/>
                <a:gd name="T43" fmla="*/ 13 h 186"/>
                <a:gd name="T44" fmla="*/ 38 w 128"/>
                <a:gd name="T45" fmla="*/ 13 h 186"/>
                <a:gd name="T46" fmla="*/ 19 w 128"/>
                <a:gd name="T47" fmla="*/ 13 h 186"/>
                <a:gd name="T48" fmla="*/ 0 w 128"/>
                <a:gd name="T49" fmla="*/ 13 h 186"/>
                <a:gd name="T50" fmla="*/ 0 w 128"/>
                <a:gd name="T51" fmla="*/ 41 h 186"/>
                <a:gd name="T52" fmla="*/ 19 w 128"/>
                <a:gd name="T53" fmla="*/ 41 h 186"/>
                <a:gd name="T54" fmla="*/ 19 w 128"/>
                <a:gd name="T55" fmla="*/ 145 h 186"/>
                <a:gd name="T56" fmla="*/ 0 w 128"/>
                <a:gd name="T57" fmla="*/ 145 h 186"/>
                <a:gd name="T58" fmla="*/ 0 w 128"/>
                <a:gd name="T59" fmla="*/ 173 h 186"/>
                <a:gd name="T60" fmla="*/ 19 w 128"/>
                <a:gd name="T61" fmla="*/ 173 h 186"/>
                <a:gd name="T62" fmla="*/ 57 w 128"/>
                <a:gd name="T63" fmla="*/ 41 h 186"/>
                <a:gd name="T64" fmla="*/ 67 w 128"/>
                <a:gd name="T65" fmla="*/ 41 h 186"/>
                <a:gd name="T66" fmla="*/ 86 w 128"/>
                <a:gd name="T67" fmla="*/ 58 h 186"/>
                <a:gd name="T68" fmla="*/ 67 w 128"/>
                <a:gd name="T69" fmla="*/ 77 h 186"/>
                <a:gd name="T70" fmla="*/ 57 w 128"/>
                <a:gd name="T71" fmla="*/ 77 h 186"/>
                <a:gd name="T72" fmla="*/ 57 w 128"/>
                <a:gd name="T73" fmla="*/ 41 h 186"/>
                <a:gd name="T74" fmla="*/ 57 w 128"/>
                <a:gd name="T75" fmla="*/ 102 h 186"/>
                <a:gd name="T76" fmla="*/ 69 w 128"/>
                <a:gd name="T77" fmla="*/ 102 h 186"/>
                <a:gd name="T78" fmla="*/ 88 w 128"/>
                <a:gd name="T79" fmla="*/ 124 h 186"/>
                <a:gd name="T80" fmla="*/ 68 w 128"/>
                <a:gd name="T81" fmla="*/ 145 h 186"/>
                <a:gd name="T82" fmla="*/ 57 w 128"/>
                <a:gd name="T83" fmla="*/ 145 h 186"/>
                <a:gd name="T84" fmla="*/ 57 w 128"/>
                <a:gd name="T85" fmla="*/ 10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186">
                  <a:moveTo>
                    <a:pt x="19" y="173"/>
                  </a:moveTo>
                  <a:cubicBezTo>
                    <a:pt x="38" y="173"/>
                    <a:pt x="38" y="173"/>
                    <a:pt x="38" y="173"/>
                  </a:cubicBezTo>
                  <a:cubicBezTo>
                    <a:pt x="41" y="173"/>
                    <a:pt x="41" y="173"/>
                    <a:pt x="41" y="173"/>
                  </a:cubicBezTo>
                  <a:cubicBezTo>
                    <a:pt x="41" y="186"/>
                    <a:pt x="41" y="186"/>
                    <a:pt x="41" y="186"/>
                  </a:cubicBezTo>
                  <a:cubicBezTo>
                    <a:pt x="58" y="186"/>
                    <a:pt x="58" y="186"/>
                    <a:pt x="58" y="186"/>
                  </a:cubicBezTo>
                  <a:cubicBezTo>
                    <a:pt x="58" y="173"/>
                    <a:pt x="58" y="173"/>
                    <a:pt x="58" y="173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70" y="186"/>
                    <a:pt x="70" y="186"/>
                    <a:pt x="70" y="186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121" y="168"/>
                    <a:pt x="128" y="146"/>
                    <a:pt x="128" y="129"/>
                  </a:cubicBezTo>
                  <a:cubicBezTo>
                    <a:pt x="128" y="96"/>
                    <a:pt x="110" y="91"/>
                    <a:pt x="98" y="89"/>
                  </a:cubicBezTo>
                  <a:cubicBezTo>
                    <a:pt x="98" y="88"/>
                    <a:pt x="98" y="88"/>
                    <a:pt x="98" y="88"/>
                  </a:cubicBezTo>
                  <a:cubicBezTo>
                    <a:pt x="114" y="86"/>
                    <a:pt x="123" y="71"/>
                    <a:pt x="123" y="52"/>
                  </a:cubicBezTo>
                  <a:cubicBezTo>
                    <a:pt x="123" y="28"/>
                    <a:pt x="109" y="16"/>
                    <a:pt x="87" y="13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145"/>
                    <a:pt x="19" y="145"/>
                    <a:pt x="19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19" y="173"/>
                  </a:lnTo>
                  <a:close/>
                  <a:moveTo>
                    <a:pt x="57" y="41"/>
                  </a:moveTo>
                  <a:cubicBezTo>
                    <a:pt x="67" y="41"/>
                    <a:pt x="67" y="41"/>
                    <a:pt x="67" y="41"/>
                  </a:cubicBezTo>
                  <a:cubicBezTo>
                    <a:pt x="81" y="41"/>
                    <a:pt x="86" y="50"/>
                    <a:pt x="86" y="58"/>
                  </a:cubicBezTo>
                  <a:cubicBezTo>
                    <a:pt x="86" y="69"/>
                    <a:pt x="80" y="77"/>
                    <a:pt x="67" y="77"/>
                  </a:cubicBezTo>
                  <a:cubicBezTo>
                    <a:pt x="57" y="77"/>
                    <a:pt x="57" y="77"/>
                    <a:pt x="57" y="77"/>
                  </a:cubicBezTo>
                  <a:lnTo>
                    <a:pt x="57" y="41"/>
                  </a:lnTo>
                  <a:close/>
                  <a:moveTo>
                    <a:pt x="57" y="102"/>
                  </a:moveTo>
                  <a:cubicBezTo>
                    <a:pt x="69" y="102"/>
                    <a:pt x="69" y="102"/>
                    <a:pt x="69" y="102"/>
                  </a:cubicBezTo>
                  <a:cubicBezTo>
                    <a:pt x="80" y="102"/>
                    <a:pt x="88" y="109"/>
                    <a:pt x="88" y="124"/>
                  </a:cubicBezTo>
                  <a:cubicBezTo>
                    <a:pt x="88" y="136"/>
                    <a:pt x="84" y="145"/>
                    <a:pt x="68" y="145"/>
                  </a:cubicBezTo>
                  <a:cubicBezTo>
                    <a:pt x="57" y="145"/>
                    <a:pt x="57" y="145"/>
                    <a:pt x="57" y="145"/>
                  </a:cubicBezTo>
                  <a:lnTo>
                    <a:pt x="57" y="102"/>
                  </a:lnTo>
                  <a:close/>
                </a:path>
              </a:pathLst>
            </a:cu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" name="Freeform 14">
              <a:extLst>
                <a:ext uri="{FF2B5EF4-FFF2-40B4-BE49-F238E27FC236}">
                  <a16:creationId xmlns:a16="http://schemas.microsoft.com/office/drawing/2014/main" id="{7F56661F-6AD5-0B3A-99BB-194BDD0E0B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78150" y="188594"/>
              <a:ext cx="207543" cy="302311"/>
            </a:xfrm>
            <a:custGeom>
              <a:avLst/>
              <a:gdLst>
                <a:gd name="T0" fmla="*/ 19 w 128"/>
                <a:gd name="T1" fmla="*/ 173 h 186"/>
                <a:gd name="T2" fmla="*/ 38 w 128"/>
                <a:gd name="T3" fmla="*/ 173 h 186"/>
                <a:gd name="T4" fmla="*/ 42 w 128"/>
                <a:gd name="T5" fmla="*/ 173 h 186"/>
                <a:gd name="T6" fmla="*/ 42 w 128"/>
                <a:gd name="T7" fmla="*/ 186 h 186"/>
                <a:gd name="T8" fmla="*/ 59 w 128"/>
                <a:gd name="T9" fmla="*/ 186 h 186"/>
                <a:gd name="T10" fmla="*/ 59 w 128"/>
                <a:gd name="T11" fmla="*/ 173 h 186"/>
                <a:gd name="T12" fmla="*/ 70 w 128"/>
                <a:gd name="T13" fmla="*/ 173 h 186"/>
                <a:gd name="T14" fmla="*/ 70 w 128"/>
                <a:gd name="T15" fmla="*/ 186 h 186"/>
                <a:gd name="T16" fmla="*/ 87 w 128"/>
                <a:gd name="T17" fmla="*/ 186 h 186"/>
                <a:gd name="T18" fmla="*/ 87 w 128"/>
                <a:gd name="T19" fmla="*/ 172 h 186"/>
                <a:gd name="T20" fmla="*/ 128 w 128"/>
                <a:gd name="T21" fmla="*/ 129 h 186"/>
                <a:gd name="T22" fmla="*/ 98 w 128"/>
                <a:gd name="T23" fmla="*/ 89 h 186"/>
                <a:gd name="T24" fmla="*/ 98 w 128"/>
                <a:gd name="T25" fmla="*/ 89 h 186"/>
                <a:gd name="T26" fmla="*/ 123 w 128"/>
                <a:gd name="T27" fmla="*/ 52 h 186"/>
                <a:gd name="T28" fmla="*/ 87 w 128"/>
                <a:gd name="T29" fmla="*/ 14 h 186"/>
                <a:gd name="T30" fmla="*/ 87 w 128"/>
                <a:gd name="T31" fmla="*/ 0 h 186"/>
                <a:gd name="T32" fmla="*/ 70 w 128"/>
                <a:gd name="T33" fmla="*/ 0 h 186"/>
                <a:gd name="T34" fmla="*/ 70 w 128"/>
                <a:gd name="T35" fmla="*/ 13 h 186"/>
                <a:gd name="T36" fmla="*/ 59 w 128"/>
                <a:gd name="T37" fmla="*/ 13 h 186"/>
                <a:gd name="T38" fmla="*/ 59 w 128"/>
                <a:gd name="T39" fmla="*/ 0 h 186"/>
                <a:gd name="T40" fmla="*/ 42 w 128"/>
                <a:gd name="T41" fmla="*/ 0 h 186"/>
                <a:gd name="T42" fmla="*/ 42 w 128"/>
                <a:gd name="T43" fmla="*/ 13 h 186"/>
                <a:gd name="T44" fmla="*/ 38 w 128"/>
                <a:gd name="T45" fmla="*/ 13 h 186"/>
                <a:gd name="T46" fmla="*/ 19 w 128"/>
                <a:gd name="T47" fmla="*/ 13 h 186"/>
                <a:gd name="T48" fmla="*/ 0 w 128"/>
                <a:gd name="T49" fmla="*/ 13 h 186"/>
                <a:gd name="T50" fmla="*/ 0 w 128"/>
                <a:gd name="T51" fmla="*/ 41 h 186"/>
                <a:gd name="T52" fmla="*/ 19 w 128"/>
                <a:gd name="T53" fmla="*/ 41 h 186"/>
                <a:gd name="T54" fmla="*/ 19 w 128"/>
                <a:gd name="T55" fmla="*/ 146 h 186"/>
                <a:gd name="T56" fmla="*/ 0 w 128"/>
                <a:gd name="T57" fmla="*/ 146 h 186"/>
                <a:gd name="T58" fmla="*/ 0 w 128"/>
                <a:gd name="T59" fmla="*/ 173 h 186"/>
                <a:gd name="T60" fmla="*/ 19 w 128"/>
                <a:gd name="T61" fmla="*/ 173 h 186"/>
                <a:gd name="T62" fmla="*/ 57 w 128"/>
                <a:gd name="T63" fmla="*/ 41 h 186"/>
                <a:gd name="T64" fmla="*/ 68 w 128"/>
                <a:gd name="T65" fmla="*/ 41 h 186"/>
                <a:gd name="T66" fmla="*/ 86 w 128"/>
                <a:gd name="T67" fmla="*/ 58 h 186"/>
                <a:gd name="T68" fmla="*/ 68 w 128"/>
                <a:gd name="T69" fmla="*/ 77 h 186"/>
                <a:gd name="T70" fmla="*/ 57 w 128"/>
                <a:gd name="T71" fmla="*/ 77 h 186"/>
                <a:gd name="T72" fmla="*/ 57 w 128"/>
                <a:gd name="T73" fmla="*/ 41 h 186"/>
                <a:gd name="T74" fmla="*/ 57 w 128"/>
                <a:gd name="T75" fmla="*/ 102 h 186"/>
                <a:gd name="T76" fmla="*/ 69 w 128"/>
                <a:gd name="T77" fmla="*/ 102 h 186"/>
                <a:gd name="T78" fmla="*/ 89 w 128"/>
                <a:gd name="T79" fmla="*/ 125 h 186"/>
                <a:gd name="T80" fmla="*/ 68 w 128"/>
                <a:gd name="T81" fmla="*/ 146 h 186"/>
                <a:gd name="T82" fmla="*/ 57 w 128"/>
                <a:gd name="T83" fmla="*/ 146 h 186"/>
                <a:gd name="T84" fmla="*/ 57 w 128"/>
                <a:gd name="T85" fmla="*/ 10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186">
                  <a:moveTo>
                    <a:pt x="19" y="173"/>
                  </a:moveTo>
                  <a:cubicBezTo>
                    <a:pt x="38" y="173"/>
                    <a:pt x="38" y="173"/>
                    <a:pt x="38" y="173"/>
                  </a:cubicBezTo>
                  <a:cubicBezTo>
                    <a:pt x="42" y="173"/>
                    <a:pt x="42" y="173"/>
                    <a:pt x="42" y="173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59" y="173"/>
                    <a:pt x="59" y="173"/>
                    <a:pt x="59" y="173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70" y="186"/>
                    <a:pt x="70" y="186"/>
                    <a:pt x="70" y="186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121" y="168"/>
                    <a:pt x="128" y="146"/>
                    <a:pt x="128" y="129"/>
                  </a:cubicBezTo>
                  <a:cubicBezTo>
                    <a:pt x="128" y="96"/>
                    <a:pt x="110" y="91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114" y="86"/>
                    <a:pt x="123" y="71"/>
                    <a:pt x="123" y="52"/>
                  </a:cubicBezTo>
                  <a:cubicBezTo>
                    <a:pt x="123" y="29"/>
                    <a:pt x="109" y="16"/>
                    <a:pt x="87" y="14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146"/>
                    <a:pt x="19" y="146"/>
                    <a:pt x="19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19" y="173"/>
                  </a:lnTo>
                  <a:close/>
                  <a:moveTo>
                    <a:pt x="57" y="41"/>
                  </a:moveTo>
                  <a:cubicBezTo>
                    <a:pt x="68" y="41"/>
                    <a:pt x="68" y="41"/>
                    <a:pt x="68" y="41"/>
                  </a:cubicBezTo>
                  <a:cubicBezTo>
                    <a:pt x="81" y="41"/>
                    <a:pt x="86" y="50"/>
                    <a:pt x="86" y="58"/>
                  </a:cubicBezTo>
                  <a:cubicBezTo>
                    <a:pt x="86" y="69"/>
                    <a:pt x="80" y="77"/>
                    <a:pt x="68" y="77"/>
                  </a:cubicBezTo>
                  <a:cubicBezTo>
                    <a:pt x="57" y="77"/>
                    <a:pt x="57" y="77"/>
                    <a:pt x="57" y="77"/>
                  </a:cubicBezTo>
                  <a:lnTo>
                    <a:pt x="57" y="41"/>
                  </a:lnTo>
                  <a:close/>
                  <a:moveTo>
                    <a:pt x="57" y="102"/>
                  </a:moveTo>
                  <a:cubicBezTo>
                    <a:pt x="69" y="102"/>
                    <a:pt x="69" y="102"/>
                    <a:pt x="69" y="102"/>
                  </a:cubicBezTo>
                  <a:cubicBezTo>
                    <a:pt x="81" y="102"/>
                    <a:pt x="89" y="109"/>
                    <a:pt x="89" y="125"/>
                  </a:cubicBezTo>
                  <a:cubicBezTo>
                    <a:pt x="89" y="136"/>
                    <a:pt x="84" y="146"/>
                    <a:pt x="68" y="146"/>
                  </a:cubicBezTo>
                  <a:cubicBezTo>
                    <a:pt x="57" y="146"/>
                    <a:pt x="57" y="146"/>
                    <a:pt x="57" y="146"/>
                  </a:cubicBezTo>
                  <a:lnTo>
                    <a:pt x="57" y="102"/>
                  </a:lnTo>
                  <a:close/>
                </a:path>
              </a:pathLst>
            </a:cu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0" name="Rectangle 29">
            <a:extLst>
              <a:ext uri="{FF2B5EF4-FFF2-40B4-BE49-F238E27FC236}">
                <a16:creationId xmlns:a16="http://schemas.microsoft.com/office/drawing/2014/main" id="{C872087D-0D79-160A-7E15-827CA3A59DFE}"/>
              </a:ext>
            </a:extLst>
          </p:cNvPr>
          <p:cNvSpPr/>
          <p:nvPr/>
        </p:nvSpPr>
        <p:spPr>
          <a:xfrm>
            <a:off x="623888" y="4435349"/>
            <a:ext cx="2543441" cy="1067672"/>
          </a:xfrm>
          <a:prstGeom prst="rect">
            <a:avLst/>
          </a:prstGeom>
          <a:ln w="22225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tx1"/>
              </a:solidFill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070E14DA-39E3-1D07-11BD-AD3B6FB5A1C7}"/>
              </a:ext>
            </a:extLst>
          </p:cNvPr>
          <p:cNvSpPr/>
          <p:nvPr/>
        </p:nvSpPr>
        <p:spPr>
          <a:xfrm>
            <a:off x="3424149" y="4435349"/>
            <a:ext cx="2543441" cy="1067672"/>
          </a:xfrm>
          <a:prstGeom prst="rect">
            <a:avLst/>
          </a:prstGeom>
          <a:ln w="22225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tx1"/>
              </a:solidFill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9FB895FC-4B00-534C-E050-A57EE83931A3}"/>
              </a:ext>
            </a:extLst>
          </p:cNvPr>
          <p:cNvSpPr/>
          <p:nvPr/>
        </p:nvSpPr>
        <p:spPr>
          <a:xfrm>
            <a:off x="6224411" y="4435349"/>
            <a:ext cx="2543441" cy="1067672"/>
          </a:xfrm>
          <a:prstGeom prst="rect">
            <a:avLst/>
          </a:prstGeom>
          <a:ln w="22225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tx1"/>
              </a:solidFill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C2B3042C-7DBA-ACE7-91F9-C518E7384A51}"/>
              </a:ext>
            </a:extLst>
          </p:cNvPr>
          <p:cNvSpPr/>
          <p:nvPr/>
        </p:nvSpPr>
        <p:spPr>
          <a:xfrm>
            <a:off x="9024671" y="4435349"/>
            <a:ext cx="2543441" cy="1067672"/>
          </a:xfrm>
          <a:prstGeom prst="rect">
            <a:avLst/>
          </a:prstGeom>
          <a:ln w="22225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tx1"/>
              </a:solidFill>
            </a:endParaRP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8DD696B4-7BF6-5920-7504-CA82201236CA}"/>
              </a:ext>
            </a:extLst>
          </p:cNvPr>
          <p:cNvGrpSpPr/>
          <p:nvPr/>
        </p:nvGrpSpPr>
        <p:grpSpPr>
          <a:xfrm>
            <a:off x="6416516" y="4705150"/>
            <a:ext cx="543005" cy="543914"/>
            <a:chOff x="6854562" y="63500"/>
            <a:chExt cx="566714" cy="567662"/>
          </a:xfrm>
        </p:grpSpPr>
        <p:sp>
          <p:nvSpPr>
            <p:cNvPr id="64" name="Oval 26">
              <a:extLst>
                <a:ext uri="{FF2B5EF4-FFF2-40B4-BE49-F238E27FC236}">
                  <a16:creationId xmlns:a16="http://schemas.microsoft.com/office/drawing/2014/main" id="{5FE852F0-98D1-12CE-AE3B-BC83C8ACA5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54562" y="63500"/>
              <a:ext cx="566714" cy="567662"/>
            </a:xfrm>
            <a:prstGeom prst="ellipse">
              <a:avLst/>
            </a:prstGeom>
            <a:solidFill>
              <a:srgbClr val="FBE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5" name="Oval 27">
              <a:extLst>
                <a:ext uri="{FF2B5EF4-FFF2-40B4-BE49-F238E27FC236}">
                  <a16:creationId xmlns:a16="http://schemas.microsoft.com/office/drawing/2014/main" id="{E8D3E307-FEA8-9C30-1A9D-F50D6A19D7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64038" y="72029"/>
              <a:ext cx="548708" cy="548708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6" name="Freeform 28">
              <a:extLst>
                <a:ext uri="{FF2B5EF4-FFF2-40B4-BE49-F238E27FC236}">
                  <a16:creationId xmlns:a16="http://schemas.microsoft.com/office/drawing/2014/main" id="{B8D7FCD7-C6EC-EB74-3975-6D2A278F4F10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4038" y="72029"/>
              <a:ext cx="418876" cy="393288"/>
            </a:xfrm>
            <a:custGeom>
              <a:avLst/>
              <a:gdLst>
                <a:gd name="T0" fmla="*/ 168 w 258"/>
                <a:gd name="T1" fmla="*/ 0 h 242"/>
                <a:gd name="T2" fmla="*/ 258 w 258"/>
                <a:gd name="T3" fmla="*/ 26 h 242"/>
                <a:gd name="T4" fmla="*/ 33 w 258"/>
                <a:gd name="T5" fmla="*/ 146 h 242"/>
                <a:gd name="T6" fmla="*/ 16 w 258"/>
                <a:gd name="T7" fmla="*/ 242 h 242"/>
                <a:gd name="T8" fmla="*/ 0 w 258"/>
                <a:gd name="T9" fmla="*/ 169 h 242"/>
                <a:gd name="T10" fmla="*/ 168 w 258"/>
                <a:gd name="T1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242">
                  <a:moveTo>
                    <a:pt x="168" y="0"/>
                  </a:moveTo>
                  <a:cubicBezTo>
                    <a:pt x="202" y="0"/>
                    <a:pt x="232" y="10"/>
                    <a:pt x="258" y="26"/>
                  </a:cubicBezTo>
                  <a:cubicBezTo>
                    <a:pt x="205" y="22"/>
                    <a:pt x="111" y="34"/>
                    <a:pt x="33" y="146"/>
                  </a:cubicBezTo>
                  <a:cubicBezTo>
                    <a:pt x="13" y="173"/>
                    <a:pt x="10" y="206"/>
                    <a:pt x="16" y="242"/>
                  </a:cubicBezTo>
                  <a:cubicBezTo>
                    <a:pt x="5" y="220"/>
                    <a:pt x="0" y="195"/>
                    <a:pt x="0" y="169"/>
                  </a:cubicBezTo>
                  <a:cubicBezTo>
                    <a:pt x="0" y="76"/>
                    <a:pt x="75" y="0"/>
                    <a:pt x="168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7" name="Oval 29">
              <a:extLst>
                <a:ext uri="{FF2B5EF4-FFF2-40B4-BE49-F238E27FC236}">
                  <a16:creationId xmlns:a16="http://schemas.microsoft.com/office/drawing/2014/main" id="{BE5C666B-E9D7-2FEF-9ECC-75960F339B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4266" y="122256"/>
              <a:ext cx="447306" cy="448254"/>
            </a:xfrm>
            <a:prstGeom prst="ellipse">
              <a:avLst/>
            </a:pr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8" name="Oval 30">
              <a:extLst>
                <a:ext uri="{FF2B5EF4-FFF2-40B4-BE49-F238E27FC236}">
                  <a16:creationId xmlns:a16="http://schemas.microsoft.com/office/drawing/2014/main" id="{38DF9BD1-9A01-FD2A-B9FC-F6E4AE6DA9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36062" y="145001"/>
              <a:ext cx="403713" cy="402765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9" name="Freeform 31">
              <a:extLst>
                <a:ext uri="{FF2B5EF4-FFF2-40B4-BE49-F238E27FC236}">
                  <a16:creationId xmlns:a16="http://schemas.microsoft.com/office/drawing/2014/main" id="{1B1F9218-5804-4A94-8A02-652E4D629F6C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5243" y="188594"/>
              <a:ext cx="341166" cy="359172"/>
            </a:xfrm>
            <a:custGeom>
              <a:avLst/>
              <a:gdLst>
                <a:gd name="T0" fmla="*/ 158 w 210"/>
                <a:gd name="T1" fmla="*/ 0 h 221"/>
                <a:gd name="T2" fmla="*/ 206 w 210"/>
                <a:gd name="T3" fmla="*/ 97 h 221"/>
                <a:gd name="T4" fmla="*/ 81 w 210"/>
                <a:gd name="T5" fmla="*/ 221 h 221"/>
                <a:gd name="T6" fmla="*/ 0 w 210"/>
                <a:gd name="T7" fmla="*/ 190 h 221"/>
                <a:gd name="T8" fmla="*/ 158 w 210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221">
                  <a:moveTo>
                    <a:pt x="158" y="0"/>
                  </a:moveTo>
                  <a:cubicBezTo>
                    <a:pt x="187" y="23"/>
                    <a:pt x="206" y="58"/>
                    <a:pt x="206" y="97"/>
                  </a:cubicBezTo>
                  <a:cubicBezTo>
                    <a:pt x="206" y="166"/>
                    <a:pt x="150" y="221"/>
                    <a:pt x="81" y="221"/>
                  </a:cubicBezTo>
                  <a:cubicBezTo>
                    <a:pt x="50" y="221"/>
                    <a:pt x="21" y="210"/>
                    <a:pt x="0" y="190"/>
                  </a:cubicBezTo>
                  <a:cubicBezTo>
                    <a:pt x="210" y="185"/>
                    <a:pt x="163" y="15"/>
                    <a:pt x="158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0" name="Freeform 32">
              <a:extLst>
                <a:ext uri="{FF2B5EF4-FFF2-40B4-BE49-F238E27FC236}">
                  <a16:creationId xmlns:a16="http://schemas.microsoft.com/office/drawing/2014/main" id="{760CC4D2-AB98-BDD1-A825-5071DD2BF2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18056" y="126995"/>
              <a:ext cx="439725" cy="438777"/>
            </a:xfrm>
            <a:custGeom>
              <a:avLst/>
              <a:gdLst>
                <a:gd name="T0" fmla="*/ 135 w 271"/>
                <a:gd name="T1" fmla="*/ 0 h 270"/>
                <a:gd name="T2" fmla="*/ 271 w 271"/>
                <a:gd name="T3" fmla="*/ 135 h 270"/>
                <a:gd name="T4" fmla="*/ 135 w 271"/>
                <a:gd name="T5" fmla="*/ 270 h 270"/>
                <a:gd name="T6" fmla="*/ 0 w 271"/>
                <a:gd name="T7" fmla="*/ 135 h 270"/>
                <a:gd name="T8" fmla="*/ 135 w 271"/>
                <a:gd name="T9" fmla="*/ 0 h 270"/>
                <a:gd name="T10" fmla="*/ 137 w 271"/>
                <a:gd name="T11" fmla="*/ 12 h 270"/>
                <a:gd name="T12" fmla="*/ 265 w 271"/>
                <a:gd name="T13" fmla="*/ 141 h 270"/>
                <a:gd name="T14" fmla="*/ 137 w 271"/>
                <a:gd name="T15" fmla="*/ 269 h 270"/>
                <a:gd name="T16" fmla="*/ 9 w 271"/>
                <a:gd name="T17" fmla="*/ 141 h 270"/>
                <a:gd name="T18" fmla="*/ 137 w 271"/>
                <a:gd name="T19" fmla="*/ 12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270">
                  <a:moveTo>
                    <a:pt x="135" y="0"/>
                  </a:moveTo>
                  <a:cubicBezTo>
                    <a:pt x="210" y="0"/>
                    <a:pt x="271" y="61"/>
                    <a:pt x="271" y="135"/>
                  </a:cubicBezTo>
                  <a:cubicBezTo>
                    <a:pt x="271" y="210"/>
                    <a:pt x="210" y="270"/>
                    <a:pt x="135" y="270"/>
                  </a:cubicBezTo>
                  <a:cubicBezTo>
                    <a:pt x="61" y="270"/>
                    <a:pt x="0" y="210"/>
                    <a:pt x="0" y="135"/>
                  </a:cubicBezTo>
                  <a:cubicBezTo>
                    <a:pt x="0" y="61"/>
                    <a:pt x="61" y="0"/>
                    <a:pt x="135" y="0"/>
                  </a:cubicBezTo>
                  <a:close/>
                  <a:moveTo>
                    <a:pt x="137" y="12"/>
                  </a:moveTo>
                  <a:cubicBezTo>
                    <a:pt x="208" y="12"/>
                    <a:pt x="265" y="70"/>
                    <a:pt x="265" y="141"/>
                  </a:cubicBezTo>
                  <a:cubicBezTo>
                    <a:pt x="265" y="211"/>
                    <a:pt x="208" y="269"/>
                    <a:pt x="137" y="269"/>
                  </a:cubicBezTo>
                  <a:cubicBezTo>
                    <a:pt x="66" y="269"/>
                    <a:pt x="9" y="211"/>
                    <a:pt x="9" y="141"/>
                  </a:cubicBezTo>
                  <a:cubicBezTo>
                    <a:pt x="9" y="70"/>
                    <a:pt x="66" y="12"/>
                    <a:pt x="137" y="12"/>
                  </a:cubicBezTo>
                  <a:close/>
                </a:path>
              </a:pathLst>
            </a:custGeom>
            <a:solidFill>
              <a:srgbClr val="DC9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1" name="Freeform 33">
              <a:extLst>
                <a:ext uri="{FF2B5EF4-FFF2-40B4-BE49-F238E27FC236}">
                  <a16:creationId xmlns:a16="http://schemas.microsoft.com/office/drawing/2014/main" id="{646704EA-CAE3-98DC-8922-4A417CBE5C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00505" y="149739"/>
              <a:ext cx="259665" cy="385707"/>
            </a:xfrm>
            <a:custGeom>
              <a:avLst/>
              <a:gdLst>
                <a:gd name="T0" fmla="*/ 137 w 274"/>
                <a:gd name="T1" fmla="*/ 0 h 407"/>
                <a:gd name="T2" fmla="*/ 12 w 274"/>
                <a:gd name="T3" fmla="*/ 206 h 407"/>
                <a:gd name="T4" fmla="*/ 137 w 274"/>
                <a:gd name="T5" fmla="*/ 280 h 407"/>
                <a:gd name="T6" fmla="*/ 262 w 274"/>
                <a:gd name="T7" fmla="*/ 206 h 407"/>
                <a:gd name="T8" fmla="*/ 137 w 274"/>
                <a:gd name="T9" fmla="*/ 0 h 407"/>
                <a:gd name="T10" fmla="*/ 0 w 274"/>
                <a:gd name="T11" fmla="*/ 226 h 407"/>
                <a:gd name="T12" fmla="*/ 137 w 274"/>
                <a:gd name="T13" fmla="*/ 407 h 407"/>
                <a:gd name="T14" fmla="*/ 274 w 274"/>
                <a:gd name="T15" fmla="*/ 226 h 407"/>
                <a:gd name="T16" fmla="*/ 137 w 274"/>
                <a:gd name="T17" fmla="*/ 307 h 407"/>
                <a:gd name="T18" fmla="*/ 0 w 274"/>
                <a:gd name="T19" fmla="*/ 226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4" h="407">
                  <a:moveTo>
                    <a:pt x="137" y="0"/>
                  </a:moveTo>
                  <a:lnTo>
                    <a:pt x="12" y="206"/>
                  </a:lnTo>
                  <a:lnTo>
                    <a:pt x="137" y="280"/>
                  </a:lnTo>
                  <a:lnTo>
                    <a:pt x="262" y="206"/>
                  </a:lnTo>
                  <a:lnTo>
                    <a:pt x="137" y="0"/>
                  </a:lnTo>
                  <a:close/>
                  <a:moveTo>
                    <a:pt x="0" y="226"/>
                  </a:moveTo>
                  <a:lnTo>
                    <a:pt x="137" y="407"/>
                  </a:lnTo>
                  <a:lnTo>
                    <a:pt x="274" y="226"/>
                  </a:lnTo>
                  <a:lnTo>
                    <a:pt x="137" y="307"/>
                  </a:lnTo>
                  <a:lnTo>
                    <a:pt x="0" y="226"/>
                  </a:lnTo>
                  <a:close/>
                </a:path>
              </a:pathLst>
            </a:cu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2" name="Freeform 34">
              <a:extLst>
                <a:ext uri="{FF2B5EF4-FFF2-40B4-BE49-F238E27FC236}">
                  <a16:creationId xmlns:a16="http://schemas.microsoft.com/office/drawing/2014/main" id="{E9AB412A-AFB4-E979-4EA8-468DDFFAEC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15668" y="170588"/>
              <a:ext cx="230287" cy="342114"/>
            </a:xfrm>
            <a:custGeom>
              <a:avLst/>
              <a:gdLst>
                <a:gd name="T0" fmla="*/ 121 w 243"/>
                <a:gd name="T1" fmla="*/ 0 h 361"/>
                <a:gd name="T2" fmla="*/ 10 w 243"/>
                <a:gd name="T3" fmla="*/ 184 h 361"/>
                <a:gd name="T4" fmla="*/ 121 w 243"/>
                <a:gd name="T5" fmla="*/ 249 h 361"/>
                <a:gd name="T6" fmla="*/ 233 w 243"/>
                <a:gd name="T7" fmla="*/ 184 h 361"/>
                <a:gd name="T8" fmla="*/ 121 w 243"/>
                <a:gd name="T9" fmla="*/ 0 h 361"/>
                <a:gd name="T10" fmla="*/ 0 w 243"/>
                <a:gd name="T11" fmla="*/ 201 h 361"/>
                <a:gd name="T12" fmla="*/ 121 w 243"/>
                <a:gd name="T13" fmla="*/ 361 h 361"/>
                <a:gd name="T14" fmla="*/ 243 w 243"/>
                <a:gd name="T15" fmla="*/ 201 h 361"/>
                <a:gd name="T16" fmla="*/ 121 w 243"/>
                <a:gd name="T17" fmla="*/ 273 h 361"/>
                <a:gd name="T18" fmla="*/ 0 w 243"/>
                <a:gd name="T19" fmla="*/ 20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3" h="361">
                  <a:moveTo>
                    <a:pt x="121" y="0"/>
                  </a:moveTo>
                  <a:lnTo>
                    <a:pt x="10" y="184"/>
                  </a:lnTo>
                  <a:lnTo>
                    <a:pt x="121" y="249"/>
                  </a:lnTo>
                  <a:lnTo>
                    <a:pt x="233" y="184"/>
                  </a:lnTo>
                  <a:lnTo>
                    <a:pt x="121" y="0"/>
                  </a:lnTo>
                  <a:close/>
                  <a:moveTo>
                    <a:pt x="0" y="201"/>
                  </a:moveTo>
                  <a:lnTo>
                    <a:pt x="121" y="361"/>
                  </a:lnTo>
                  <a:lnTo>
                    <a:pt x="243" y="201"/>
                  </a:lnTo>
                  <a:lnTo>
                    <a:pt x="121" y="273"/>
                  </a:lnTo>
                  <a:lnTo>
                    <a:pt x="0" y="201"/>
                  </a:lnTo>
                  <a:close/>
                </a:path>
              </a:pathLst>
            </a:custGeom>
            <a:solidFill>
              <a:srgbClr val="FBF3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3" name="Freeform 35">
              <a:extLst>
                <a:ext uri="{FF2B5EF4-FFF2-40B4-BE49-F238E27FC236}">
                  <a16:creationId xmlns:a16="http://schemas.microsoft.com/office/drawing/2014/main" id="{12619EAA-C428-FABB-0954-79E024AA33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30337" y="170588"/>
              <a:ext cx="115617" cy="342114"/>
            </a:xfrm>
            <a:custGeom>
              <a:avLst/>
              <a:gdLst>
                <a:gd name="T0" fmla="*/ 0 w 122"/>
                <a:gd name="T1" fmla="*/ 361 h 361"/>
                <a:gd name="T2" fmla="*/ 122 w 122"/>
                <a:gd name="T3" fmla="*/ 201 h 361"/>
                <a:gd name="T4" fmla="*/ 0 w 122"/>
                <a:gd name="T5" fmla="*/ 273 h 361"/>
                <a:gd name="T6" fmla="*/ 0 w 122"/>
                <a:gd name="T7" fmla="*/ 361 h 361"/>
                <a:gd name="T8" fmla="*/ 112 w 122"/>
                <a:gd name="T9" fmla="*/ 184 h 361"/>
                <a:gd name="T10" fmla="*/ 0 w 122"/>
                <a:gd name="T11" fmla="*/ 0 h 361"/>
                <a:gd name="T12" fmla="*/ 0 w 122"/>
                <a:gd name="T13" fmla="*/ 249 h 361"/>
                <a:gd name="T14" fmla="*/ 112 w 122"/>
                <a:gd name="T15" fmla="*/ 184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361">
                  <a:moveTo>
                    <a:pt x="0" y="361"/>
                  </a:moveTo>
                  <a:lnTo>
                    <a:pt x="122" y="201"/>
                  </a:lnTo>
                  <a:lnTo>
                    <a:pt x="0" y="273"/>
                  </a:lnTo>
                  <a:lnTo>
                    <a:pt x="0" y="361"/>
                  </a:lnTo>
                  <a:close/>
                  <a:moveTo>
                    <a:pt x="112" y="184"/>
                  </a:moveTo>
                  <a:lnTo>
                    <a:pt x="0" y="0"/>
                  </a:lnTo>
                  <a:lnTo>
                    <a:pt x="0" y="249"/>
                  </a:lnTo>
                  <a:lnTo>
                    <a:pt x="112" y="184"/>
                  </a:lnTo>
                  <a:close/>
                </a:path>
              </a:pathLst>
            </a:cu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8AD84D67-C416-2DFE-40A9-241634DADC71}"/>
              </a:ext>
            </a:extLst>
          </p:cNvPr>
          <p:cNvGrpSpPr/>
          <p:nvPr/>
        </p:nvGrpSpPr>
        <p:grpSpPr>
          <a:xfrm>
            <a:off x="3618493" y="4704696"/>
            <a:ext cx="544368" cy="544368"/>
            <a:chOff x="6854562" y="987491"/>
            <a:chExt cx="566714" cy="566714"/>
          </a:xfrm>
        </p:grpSpPr>
        <p:sp>
          <p:nvSpPr>
            <p:cNvPr id="78" name="Oval 71">
              <a:extLst>
                <a:ext uri="{FF2B5EF4-FFF2-40B4-BE49-F238E27FC236}">
                  <a16:creationId xmlns:a16="http://schemas.microsoft.com/office/drawing/2014/main" id="{6EF9002B-AB32-4A8A-B30A-C6B330F5B6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54562" y="987491"/>
              <a:ext cx="566714" cy="566714"/>
            </a:xfrm>
            <a:prstGeom prst="ellipse">
              <a:avLst/>
            </a:prstGeom>
            <a:solidFill>
              <a:srgbClr val="FBE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9" name="Oval 72">
              <a:extLst>
                <a:ext uri="{FF2B5EF4-FFF2-40B4-BE49-F238E27FC236}">
                  <a16:creationId xmlns:a16="http://schemas.microsoft.com/office/drawing/2014/main" id="{6B3A7C01-5D57-9623-DE99-F0F0B9D564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64038" y="996968"/>
              <a:ext cx="548708" cy="547761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0" name="Freeform 73">
              <a:extLst>
                <a:ext uri="{FF2B5EF4-FFF2-40B4-BE49-F238E27FC236}">
                  <a16:creationId xmlns:a16="http://schemas.microsoft.com/office/drawing/2014/main" id="{F9D8FCAB-5FCC-38A7-6E39-0B2E38B7D35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4038" y="996968"/>
              <a:ext cx="418876" cy="391393"/>
            </a:xfrm>
            <a:custGeom>
              <a:avLst/>
              <a:gdLst>
                <a:gd name="T0" fmla="*/ 168 w 258"/>
                <a:gd name="T1" fmla="*/ 0 h 241"/>
                <a:gd name="T2" fmla="*/ 258 w 258"/>
                <a:gd name="T3" fmla="*/ 25 h 241"/>
                <a:gd name="T4" fmla="*/ 33 w 258"/>
                <a:gd name="T5" fmla="*/ 145 h 241"/>
                <a:gd name="T6" fmla="*/ 16 w 258"/>
                <a:gd name="T7" fmla="*/ 241 h 241"/>
                <a:gd name="T8" fmla="*/ 0 w 258"/>
                <a:gd name="T9" fmla="*/ 169 h 241"/>
                <a:gd name="T10" fmla="*/ 168 w 258"/>
                <a:gd name="T11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241">
                  <a:moveTo>
                    <a:pt x="168" y="0"/>
                  </a:moveTo>
                  <a:cubicBezTo>
                    <a:pt x="202" y="0"/>
                    <a:pt x="232" y="9"/>
                    <a:pt x="258" y="25"/>
                  </a:cubicBezTo>
                  <a:cubicBezTo>
                    <a:pt x="205" y="22"/>
                    <a:pt x="111" y="33"/>
                    <a:pt x="33" y="145"/>
                  </a:cubicBezTo>
                  <a:cubicBezTo>
                    <a:pt x="13" y="173"/>
                    <a:pt x="10" y="205"/>
                    <a:pt x="16" y="241"/>
                  </a:cubicBezTo>
                  <a:cubicBezTo>
                    <a:pt x="5" y="219"/>
                    <a:pt x="0" y="195"/>
                    <a:pt x="0" y="169"/>
                  </a:cubicBezTo>
                  <a:cubicBezTo>
                    <a:pt x="0" y="76"/>
                    <a:pt x="75" y="0"/>
                    <a:pt x="168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1" name="Oval 74">
              <a:extLst>
                <a:ext uri="{FF2B5EF4-FFF2-40B4-BE49-F238E27FC236}">
                  <a16:creationId xmlns:a16="http://schemas.microsoft.com/office/drawing/2014/main" id="{E4EC00F5-2EF3-273D-64F2-C326E8AF05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4266" y="1047195"/>
              <a:ext cx="447306" cy="449202"/>
            </a:xfrm>
            <a:prstGeom prst="ellipse">
              <a:avLst/>
            </a:pr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2" name="Oval 75">
              <a:extLst>
                <a:ext uri="{FF2B5EF4-FFF2-40B4-BE49-F238E27FC236}">
                  <a16:creationId xmlns:a16="http://schemas.microsoft.com/office/drawing/2014/main" id="{BF4C0205-0D79-A4F7-875D-3EA8C16C1D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36062" y="1068044"/>
              <a:ext cx="403713" cy="405608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3" name="Freeform 76">
              <a:extLst>
                <a:ext uri="{FF2B5EF4-FFF2-40B4-BE49-F238E27FC236}">
                  <a16:creationId xmlns:a16="http://schemas.microsoft.com/office/drawing/2014/main" id="{B9DCAC8A-0CE8-56C4-0ED8-870959E5A84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5243" y="1112585"/>
              <a:ext cx="341166" cy="361067"/>
            </a:xfrm>
            <a:custGeom>
              <a:avLst/>
              <a:gdLst>
                <a:gd name="T0" fmla="*/ 158 w 210"/>
                <a:gd name="T1" fmla="*/ 0 h 222"/>
                <a:gd name="T2" fmla="*/ 206 w 210"/>
                <a:gd name="T3" fmla="*/ 98 h 222"/>
                <a:gd name="T4" fmla="*/ 81 w 210"/>
                <a:gd name="T5" fmla="*/ 222 h 222"/>
                <a:gd name="T6" fmla="*/ 0 w 210"/>
                <a:gd name="T7" fmla="*/ 191 h 222"/>
                <a:gd name="T8" fmla="*/ 158 w 210"/>
                <a:gd name="T9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222">
                  <a:moveTo>
                    <a:pt x="158" y="0"/>
                  </a:moveTo>
                  <a:cubicBezTo>
                    <a:pt x="187" y="23"/>
                    <a:pt x="206" y="58"/>
                    <a:pt x="206" y="98"/>
                  </a:cubicBezTo>
                  <a:cubicBezTo>
                    <a:pt x="206" y="166"/>
                    <a:pt x="150" y="222"/>
                    <a:pt x="81" y="222"/>
                  </a:cubicBezTo>
                  <a:cubicBezTo>
                    <a:pt x="50" y="222"/>
                    <a:pt x="21" y="210"/>
                    <a:pt x="0" y="191"/>
                  </a:cubicBezTo>
                  <a:cubicBezTo>
                    <a:pt x="210" y="186"/>
                    <a:pt x="163" y="15"/>
                    <a:pt x="158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4" name="Freeform 77">
              <a:extLst>
                <a:ext uri="{FF2B5EF4-FFF2-40B4-BE49-F238E27FC236}">
                  <a16:creationId xmlns:a16="http://schemas.microsoft.com/office/drawing/2014/main" id="{393F40CB-D331-7312-B25B-2FA6E2410B6C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5766" y="1133434"/>
              <a:ext cx="300415" cy="274828"/>
            </a:xfrm>
            <a:custGeom>
              <a:avLst/>
              <a:gdLst>
                <a:gd name="T0" fmla="*/ 92 w 185"/>
                <a:gd name="T1" fmla="*/ 0 h 169"/>
                <a:gd name="T2" fmla="*/ 129 w 185"/>
                <a:gd name="T3" fmla="*/ 37 h 169"/>
                <a:gd name="T4" fmla="*/ 100 w 185"/>
                <a:gd name="T5" fmla="*/ 73 h 169"/>
                <a:gd name="T6" fmla="*/ 120 w 185"/>
                <a:gd name="T7" fmla="*/ 107 h 169"/>
                <a:gd name="T8" fmla="*/ 147 w 185"/>
                <a:gd name="T9" fmla="*/ 94 h 169"/>
                <a:gd name="T10" fmla="*/ 185 w 185"/>
                <a:gd name="T11" fmla="*/ 131 h 169"/>
                <a:gd name="T12" fmla="*/ 147 w 185"/>
                <a:gd name="T13" fmla="*/ 169 h 169"/>
                <a:gd name="T14" fmla="*/ 110 w 185"/>
                <a:gd name="T15" fmla="*/ 131 h 169"/>
                <a:gd name="T16" fmla="*/ 112 w 185"/>
                <a:gd name="T17" fmla="*/ 120 h 169"/>
                <a:gd name="T18" fmla="*/ 73 w 185"/>
                <a:gd name="T19" fmla="*/ 120 h 169"/>
                <a:gd name="T20" fmla="*/ 75 w 185"/>
                <a:gd name="T21" fmla="*/ 131 h 169"/>
                <a:gd name="T22" fmla="*/ 37 w 185"/>
                <a:gd name="T23" fmla="*/ 169 h 169"/>
                <a:gd name="T24" fmla="*/ 0 w 185"/>
                <a:gd name="T25" fmla="*/ 131 h 169"/>
                <a:gd name="T26" fmla="*/ 37 w 185"/>
                <a:gd name="T27" fmla="*/ 94 h 169"/>
                <a:gd name="T28" fmla="*/ 65 w 185"/>
                <a:gd name="T29" fmla="*/ 107 h 169"/>
                <a:gd name="T30" fmla="*/ 85 w 185"/>
                <a:gd name="T31" fmla="*/ 73 h 169"/>
                <a:gd name="T32" fmla="*/ 55 w 185"/>
                <a:gd name="T33" fmla="*/ 37 h 169"/>
                <a:gd name="T34" fmla="*/ 92 w 185"/>
                <a:gd name="T3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169">
                  <a:moveTo>
                    <a:pt x="92" y="0"/>
                  </a:moveTo>
                  <a:cubicBezTo>
                    <a:pt x="113" y="0"/>
                    <a:pt x="129" y="16"/>
                    <a:pt x="129" y="37"/>
                  </a:cubicBezTo>
                  <a:cubicBezTo>
                    <a:pt x="129" y="55"/>
                    <a:pt x="116" y="70"/>
                    <a:pt x="100" y="73"/>
                  </a:cubicBezTo>
                  <a:cubicBezTo>
                    <a:pt x="100" y="102"/>
                    <a:pt x="94" y="92"/>
                    <a:pt x="120" y="107"/>
                  </a:cubicBezTo>
                  <a:cubicBezTo>
                    <a:pt x="126" y="99"/>
                    <a:pt x="136" y="94"/>
                    <a:pt x="147" y="94"/>
                  </a:cubicBezTo>
                  <a:cubicBezTo>
                    <a:pt x="168" y="94"/>
                    <a:pt x="185" y="111"/>
                    <a:pt x="185" y="131"/>
                  </a:cubicBezTo>
                  <a:cubicBezTo>
                    <a:pt x="185" y="152"/>
                    <a:pt x="168" y="169"/>
                    <a:pt x="147" y="169"/>
                  </a:cubicBezTo>
                  <a:cubicBezTo>
                    <a:pt x="127" y="169"/>
                    <a:pt x="110" y="152"/>
                    <a:pt x="110" y="131"/>
                  </a:cubicBezTo>
                  <a:cubicBezTo>
                    <a:pt x="110" y="127"/>
                    <a:pt x="111" y="123"/>
                    <a:pt x="112" y="120"/>
                  </a:cubicBezTo>
                  <a:cubicBezTo>
                    <a:pt x="89" y="106"/>
                    <a:pt x="96" y="106"/>
                    <a:pt x="73" y="120"/>
                  </a:cubicBezTo>
                  <a:cubicBezTo>
                    <a:pt x="74" y="123"/>
                    <a:pt x="75" y="127"/>
                    <a:pt x="75" y="131"/>
                  </a:cubicBezTo>
                  <a:cubicBezTo>
                    <a:pt x="75" y="152"/>
                    <a:pt x="58" y="169"/>
                    <a:pt x="37" y="169"/>
                  </a:cubicBezTo>
                  <a:cubicBezTo>
                    <a:pt x="17" y="169"/>
                    <a:pt x="0" y="152"/>
                    <a:pt x="0" y="131"/>
                  </a:cubicBezTo>
                  <a:cubicBezTo>
                    <a:pt x="0" y="111"/>
                    <a:pt x="17" y="94"/>
                    <a:pt x="37" y="94"/>
                  </a:cubicBezTo>
                  <a:cubicBezTo>
                    <a:pt x="49" y="94"/>
                    <a:pt x="59" y="99"/>
                    <a:pt x="65" y="107"/>
                  </a:cubicBezTo>
                  <a:cubicBezTo>
                    <a:pt x="88" y="94"/>
                    <a:pt x="85" y="100"/>
                    <a:pt x="85" y="73"/>
                  </a:cubicBezTo>
                  <a:cubicBezTo>
                    <a:pt x="68" y="70"/>
                    <a:pt x="55" y="55"/>
                    <a:pt x="55" y="37"/>
                  </a:cubicBezTo>
                  <a:cubicBezTo>
                    <a:pt x="55" y="16"/>
                    <a:pt x="71" y="0"/>
                    <a:pt x="92" y="0"/>
                  </a:cubicBezTo>
                  <a:close/>
                </a:path>
              </a:pathLst>
            </a:cu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5" name="Freeform 78">
              <a:extLst>
                <a:ext uri="{FF2B5EF4-FFF2-40B4-BE49-F238E27FC236}">
                  <a16:creationId xmlns:a16="http://schemas.microsoft.com/office/drawing/2014/main" id="{A761E259-19A2-618A-B04C-145317F58E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18056" y="1050038"/>
              <a:ext cx="439725" cy="440673"/>
            </a:xfrm>
            <a:custGeom>
              <a:avLst/>
              <a:gdLst>
                <a:gd name="T0" fmla="*/ 135 w 271"/>
                <a:gd name="T1" fmla="*/ 0 h 271"/>
                <a:gd name="T2" fmla="*/ 271 w 271"/>
                <a:gd name="T3" fmla="*/ 136 h 271"/>
                <a:gd name="T4" fmla="*/ 135 w 271"/>
                <a:gd name="T5" fmla="*/ 271 h 271"/>
                <a:gd name="T6" fmla="*/ 0 w 271"/>
                <a:gd name="T7" fmla="*/ 136 h 271"/>
                <a:gd name="T8" fmla="*/ 135 w 271"/>
                <a:gd name="T9" fmla="*/ 0 h 271"/>
                <a:gd name="T10" fmla="*/ 137 w 271"/>
                <a:gd name="T11" fmla="*/ 13 h 271"/>
                <a:gd name="T12" fmla="*/ 265 w 271"/>
                <a:gd name="T13" fmla="*/ 141 h 271"/>
                <a:gd name="T14" fmla="*/ 137 w 271"/>
                <a:gd name="T15" fmla="*/ 269 h 271"/>
                <a:gd name="T16" fmla="*/ 9 w 271"/>
                <a:gd name="T17" fmla="*/ 141 h 271"/>
                <a:gd name="T18" fmla="*/ 137 w 271"/>
                <a:gd name="T19" fmla="*/ 13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271">
                  <a:moveTo>
                    <a:pt x="135" y="0"/>
                  </a:moveTo>
                  <a:cubicBezTo>
                    <a:pt x="210" y="0"/>
                    <a:pt x="271" y="61"/>
                    <a:pt x="271" y="136"/>
                  </a:cubicBezTo>
                  <a:cubicBezTo>
                    <a:pt x="271" y="210"/>
                    <a:pt x="210" y="271"/>
                    <a:pt x="135" y="271"/>
                  </a:cubicBezTo>
                  <a:cubicBezTo>
                    <a:pt x="61" y="271"/>
                    <a:pt x="0" y="210"/>
                    <a:pt x="0" y="136"/>
                  </a:cubicBezTo>
                  <a:cubicBezTo>
                    <a:pt x="0" y="61"/>
                    <a:pt x="61" y="0"/>
                    <a:pt x="135" y="0"/>
                  </a:cubicBezTo>
                  <a:close/>
                  <a:moveTo>
                    <a:pt x="137" y="13"/>
                  </a:moveTo>
                  <a:cubicBezTo>
                    <a:pt x="208" y="13"/>
                    <a:pt x="265" y="70"/>
                    <a:pt x="265" y="141"/>
                  </a:cubicBezTo>
                  <a:cubicBezTo>
                    <a:pt x="265" y="212"/>
                    <a:pt x="208" y="269"/>
                    <a:pt x="137" y="269"/>
                  </a:cubicBezTo>
                  <a:cubicBezTo>
                    <a:pt x="66" y="269"/>
                    <a:pt x="9" y="212"/>
                    <a:pt x="9" y="141"/>
                  </a:cubicBezTo>
                  <a:cubicBezTo>
                    <a:pt x="9" y="70"/>
                    <a:pt x="66" y="13"/>
                    <a:pt x="137" y="13"/>
                  </a:cubicBezTo>
                  <a:close/>
                </a:path>
              </a:pathLst>
            </a:custGeom>
            <a:solidFill>
              <a:srgbClr val="DC9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6" name="Freeform 79">
              <a:extLst>
                <a:ext uri="{FF2B5EF4-FFF2-40B4-BE49-F238E27FC236}">
                  <a16:creationId xmlns:a16="http://schemas.microsoft.com/office/drawing/2014/main" id="{39176142-EC28-A09D-0ABD-CB5A0AB552AC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7237" y="1115428"/>
              <a:ext cx="300415" cy="274828"/>
            </a:xfrm>
            <a:custGeom>
              <a:avLst/>
              <a:gdLst>
                <a:gd name="T0" fmla="*/ 92 w 185"/>
                <a:gd name="T1" fmla="*/ 0 h 169"/>
                <a:gd name="T2" fmla="*/ 129 w 185"/>
                <a:gd name="T3" fmla="*/ 38 h 169"/>
                <a:gd name="T4" fmla="*/ 100 w 185"/>
                <a:gd name="T5" fmla="*/ 74 h 169"/>
                <a:gd name="T6" fmla="*/ 119 w 185"/>
                <a:gd name="T7" fmla="*/ 107 h 169"/>
                <a:gd name="T8" fmla="*/ 148 w 185"/>
                <a:gd name="T9" fmla="*/ 95 h 169"/>
                <a:gd name="T10" fmla="*/ 185 w 185"/>
                <a:gd name="T11" fmla="*/ 132 h 169"/>
                <a:gd name="T12" fmla="*/ 148 w 185"/>
                <a:gd name="T13" fmla="*/ 169 h 169"/>
                <a:gd name="T14" fmla="*/ 110 w 185"/>
                <a:gd name="T15" fmla="*/ 132 h 169"/>
                <a:gd name="T16" fmla="*/ 112 w 185"/>
                <a:gd name="T17" fmla="*/ 120 h 169"/>
                <a:gd name="T18" fmla="*/ 73 w 185"/>
                <a:gd name="T19" fmla="*/ 120 h 169"/>
                <a:gd name="T20" fmla="*/ 75 w 185"/>
                <a:gd name="T21" fmla="*/ 132 h 169"/>
                <a:gd name="T22" fmla="*/ 38 w 185"/>
                <a:gd name="T23" fmla="*/ 169 h 169"/>
                <a:gd name="T24" fmla="*/ 0 w 185"/>
                <a:gd name="T25" fmla="*/ 132 h 169"/>
                <a:gd name="T26" fmla="*/ 38 w 185"/>
                <a:gd name="T27" fmla="*/ 95 h 169"/>
                <a:gd name="T28" fmla="*/ 66 w 185"/>
                <a:gd name="T29" fmla="*/ 107 h 169"/>
                <a:gd name="T30" fmla="*/ 85 w 185"/>
                <a:gd name="T31" fmla="*/ 74 h 169"/>
                <a:gd name="T32" fmla="*/ 55 w 185"/>
                <a:gd name="T33" fmla="*/ 38 h 169"/>
                <a:gd name="T34" fmla="*/ 92 w 185"/>
                <a:gd name="T3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169">
                  <a:moveTo>
                    <a:pt x="92" y="0"/>
                  </a:moveTo>
                  <a:cubicBezTo>
                    <a:pt x="113" y="0"/>
                    <a:pt x="129" y="17"/>
                    <a:pt x="129" y="38"/>
                  </a:cubicBezTo>
                  <a:cubicBezTo>
                    <a:pt x="129" y="55"/>
                    <a:pt x="117" y="71"/>
                    <a:pt x="100" y="74"/>
                  </a:cubicBezTo>
                  <a:cubicBezTo>
                    <a:pt x="100" y="103"/>
                    <a:pt x="94" y="93"/>
                    <a:pt x="119" y="107"/>
                  </a:cubicBezTo>
                  <a:cubicBezTo>
                    <a:pt x="126" y="100"/>
                    <a:pt x="136" y="95"/>
                    <a:pt x="148" y="95"/>
                  </a:cubicBezTo>
                  <a:cubicBezTo>
                    <a:pt x="168" y="95"/>
                    <a:pt x="185" y="112"/>
                    <a:pt x="185" y="132"/>
                  </a:cubicBezTo>
                  <a:cubicBezTo>
                    <a:pt x="185" y="153"/>
                    <a:pt x="168" y="169"/>
                    <a:pt x="148" y="169"/>
                  </a:cubicBezTo>
                  <a:cubicBezTo>
                    <a:pt x="127" y="169"/>
                    <a:pt x="110" y="153"/>
                    <a:pt x="110" y="132"/>
                  </a:cubicBezTo>
                  <a:cubicBezTo>
                    <a:pt x="110" y="128"/>
                    <a:pt x="111" y="124"/>
                    <a:pt x="112" y="120"/>
                  </a:cubicBezTo>
                  <a:cubicBezTo>
                    <a:pt x="89" y="106"/>
                    <a:pt x="96" y="106"/>
                    <a:pt x="73" y="120"/>
                  </a:cubicBezTo>
                  <a:cubicBezTo>
                    <a:pt x="74" y="124"/>
                    <a:pt x="75" y="128"/>
                    <a:pt x="75" y="132"/>
                  </a:cubicBezTo>
                  <a:cubicBezTo>
                    <a:pt x="75" y="153"/>
                    <a:pt x="58" y="169"/>
                    <a:pt x="38" y="169"/>
                  </a:cubicBezTo>
                  <a:cubicBezTo>
                    <a:pt x="17" y="169"/>
                    <a:pt x="0" y="153"/>
                    <a:pt x="0" y="132"/>
                  </a:cubicBezTo>
                  <a:cubicBezTo>
                    <a:pt x="0" y="112"/>
                    <a:pt x="17" y="95"/>
                    <a:pt x="38" y="95"/>
                  </a:cubicBezTo>
                  <a:cubicBezTo>
                    <a:pt x="49" y="95"/>
                    <a:pt x="59" y="100"/>
                    <a:pt x="66" y="107"/>
                  </a:cubicBezTo>
                  <a:cubicBezTo>
                    <a:pt x="88" y="94"/>
                    <a:pt x="85" y="100"/>
                    <a:pt x="85" y="74"/>
                  </a:cubicBezTo>
                  <a:cubicBezTo>
                    <a:pt x="68" y="71"/>
                    <a:pt x="55" y="56"/>
                    <a:pt x="55" y="38"/>
                  </a:cubicBezTo>
                  <a:cubicBezTo>
                    <a:pt x="55" y="17"/>
                    <a:pt x="72" y="0"/>
                    <a:pt x="92" y="0"/>
                  </a:cubicBezTo>
                  <a:close/>
                </a:path>
              </a:pathLst>
            </a:cu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87" name="TextBox 86">
            <a:extLst>
              <a:ext uri="{FF2B5EF4-FFF2-40B4-BE49-F238E27FC236}">
                <a16:creationId xmlns:a16="http://schemas.microsoft.com/office/drawing/2014/main" id="{5255BE2A-564B-EE86-1E8A-9069D392CB73}"/>
              </a:ext>
            </a:extLst>
          </p:cNvPr>
          <p:cNvSpPr txBox="1"/>
          <p:nvPr/>
        </p:nvSpPr>
        <p:spPr>
          <a:xfrm>
            <a:off x="1291318" y="1075232"/>
            <a:ext cx="96093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Zen Antique" pitchFamily="2" charset="-128"/>
                <a:cs typeface="Heebo" pitchFamily="2" charset="-79"/>
              </a:rPr>
              <a:t>Cryptonary Benefits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0C60D471-1C8A-8374-D236-F78EB973C7C6}"/>
              </a:ext>
            </a:extLst>
          </p:cNvPr>
          <p:cNvSpPr txBox="1"/>
          <p:nvPr/>
        </p:nvSpPr>
        <p:spPr>
          <a:xfrm>
            <a:off x="4847318" y="721675"/>
            <a:ext cx="24973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0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r>
              <a:rPr lang="en-US" sz="1400" dirty="0"/>
              <a:t>History </a:t>
            </a:r>
            <a:r>
              <a:rPr lang="en-US" sz="1400"/>
              <a:t>of begining</a:t>
            </a:r>
            <a:endParaRPr lang="en-US" sz="1400" dirty="0"/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3B1D81B3-0047-FA21-6D7C-E814948C5E4F}"/>
              </a:ext>
            </a:extLst>
          </p:cNvPr>
          <p:cNvSpPr txBox="1"/>
          <p:nvPr/>
        </p:nvSpPr>
        <p:spPr>
          <a:xfrm>
            <a:off x="1473369" y="4637853"/>
            <a:ext cx="14042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pPr algn="l"/>
            <a:r>
              <a:rPr lang="id-ID" dirty="0"/>
              <a:t>Bitcoin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A29E6472-C8CA-CC05-4147-FB453ACFB1E3}"/>
              </a:ext>
            </a:extLst>
          </p:cNvPr>
          <p:cNvSpPr txBox="1"/>
          <p:nvPr/>
        </p:nvSpPr>
        <p:spPr>
          <a:xfrm>
            <a:off x="1473370" y="4894238"/>
            <a:ext cx="1404216" cy="425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130000"/>
              </a:lnSpc>
              <a:spcAft>
                <a:spcPts val="600"/>
              </a:spcAft>
              <a:defRPr>
                <a:solidFill>
                  <a:schemeClr val="bg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id-ID" dirty="0">
                <a:solidFill>
                  <a:schemeClr val="tx1">
                    <a:lumMod val="75000"/>
                    <a:lumOff val="25000"/>
                  </a:schemeClr>
                </a:solidFill>
              </a:rPr>
              <a:t>$2185.00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332FAE0B-B84B-817A-B1FC-E274DDFDBCA5}"/>
              </a:ext>
            </a:extLst>
          </p:cNvPr>
          <p:cNvSpPr txBox="1"/>
          <p:nvPr/>
        </p:nvSpPr>
        <p:spPr>
          <a:xfrm>
            <a:off x="4322056" y="4637853"/>
            <a:ext cx="14042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pPr algn="l"/>
            <a:r>
              <a:rPr lang="id-ID" dirty="0"/>
              <a:t>Ripple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65429DC4-E757-348B-39F1-3E3BBBB73FF7}"/>
              </a:ext>
            </a:extLst>
          </p:cNvPr>
          <p:cNvSpPr txBox="1"/>
          <p:nvPr/>
        </p:nvSpPr>
        <p:spPr>
          <a:xfrm>
            <a:off x="4322057" y="4894238"/>
            <a:ext cx="1404216" cy="425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130000"/>
              </a:lnSpc>
              <a:spcAft>
                <a:spcPts val="600"/>
              </a:spcAft>
              <a:defRPr>
                <a:solidFill>
                  <a:schemeClr val="bg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id-ID" dirty="0">
                <a:solidFill>
                  <a:schemeClr val="tx1">
                    <a:lumMod val="75000"/>
                    <a:lumOff val="25000"/>
                  </a:schemeClr>
                </a:solidFill>
              </a:rPr>
              <a:t>$2185.00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5094B038-42BF-59BF-CA39-EC0727E8AF4B}"/>
              </a:ext>
            </a:extLst>
          </p:cNvPr>
          <p:cNvSpPr txBox="1"/>
          <p:nvPr/>
        </p:nvSpPr>
        <p:spPr>
          <a:xfrm>
            <a:off x="7066477" y="4637853"/>
            <a:ext cx="14042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pPr algn="l"/>
            <a:r>
              <a:rPr lang="id-ID" dirty="0"/>
              <a:t>Ethereum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568DF0F1-93E8-7F0A-B6D8-88127CD4100C}"/>
              </a:ext>
            </a:extLst>
          </p:cNvPr>
          <p:cNvSpPr txBox="1"/>
          <p:nvPr/>
        </p:nvSpPr>
        <p:spPr>
          <a:xfrm>
            <a:off x="7066478" y="4894238"/>
            <a:ext cx="1404216" cy="425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130000"/>
              </a:lnSpc>
              <a:spcAft>
                <a:spcPts val="600"/>
              </a:spcAft>
              <a:defRPr>
                <a:solidFill>
                  <a:schemeClr val="bg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id-ID" dirty="0">
                <a:solidFill>
                  <a:schemeClr val="tx1">
                    <a:lumMod val="75000"/>
                    <a:lumOff val="25000"/>
                  </a:schemeClr>
                </a:solidFill>
              </a:rPr>
              <a:t>$2185.00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6BC9F5D6-9D1F-1829-9557-1C10362F52EF}"/>
              </a:ext>
            </a:extLst>
          </p:cNvPr>
          <p:cNvSpPr txBox="1"/>
          <p:nvPr/>
        </p:nvSpPr>
        <p:spPr>
          <a:xfrm>
            <a:off x="9870107" y="4637853"/>
            <a:ext cx="14042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pPr algn="l"/>
            <a:r>
              <a:rPr lang="en-US" dirty="0"/>
              <a:t>Dash</a:t>
            </a:r>
            <a:endParaRPr lang="id-ID" dirty="0"/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BCC38FD6-5CC2-CA8E-6D91-DFA69543529E}"/>
              </a:ext>
            </a:extLst>
          </p:cNvPr>
          <p:cNvSpPr txBox="1"/>
          <p:nvPr/>
        </p:nvSpPr>
        <p:spPr>
          <a:xfrm>
            <a:off x="9870108" y="4894238"/>
            <a:ext cx="1404216" cy="425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130000"/>
              </a:lnSpc>
              <a:spcAft>
                <a:spcPts val="600"/>
              </a:spcAft>
              <a:defRPr>
                <a:solidFill>
                  <a:schemeClr val="bg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id-ID" dirty="0">
                <a:solidFill>
                  <a:schemeClr val="tx1">
                    <a:lumMod val="75000"/>
                    <a:lumOff val="25000"/>
                  </a:schemeClr>
                </a:solidFill>
              </a:rPr>
              <a:t>$2185.00</a:t>
            </a:r>
          </a:p>
        </p:txBody>
      </p:sp>
      <p:grpSp>
        <p:nvGrpSpPr>
          <p:cNvPr id="121" name="Group 120">
            <a:extLst>
              <a:ext uri="{FF2B5EF4-FFF2-40B4-BE49-F238E27FC236}">
                <a16:creationId xmlns:a16="http://schemas.microsoft.com/office/drawing/2014/main" id="{908C048E-0427-93D2-80B4-8DFACBE0A78F}"/>
              </a:ext>
            </a:extLst>
          </p:cNvPr>
          <p:cNvGrpSpPr/>
          <p:nvPr/>
        </p:nvGrpSpPr>
        <p:grpSpPr>
          <a:xfrm>
            <a:off x="9223155" y="4705648"/>
            <a:ext cx="542553" cy="544369"/>
            <a:chOff x="6854562" y="1878313"/>
            <a:chExt cx="566714" cy="568610"/>
          </a:xfrm>
        </p:grpSpPr>
        <p:sp>
          <p:nvSpPr>
            <p:cNvPr id="122" name="Oval 101">
              <a:extLst>
                <a:ext uri="{FF2B5EF4-FFF2-40B4-BE49-F238E27FC236}">
                  <a16:creationId xmlns:a16="http://schemas.microsoft.com/office/drawing/2014/main" id="{2D7ABE53-15E1-8CA8-FD03-0C2C03C770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54562" y="1878313"/>
              <a:ext cx="566714" cy="568610"/>
            </a:xfrm>
            <a:prstGeom prst="ellipse">
              <a:avLst/>
            </a:prstGeom>
            <a:solidFill>
              <a:srgbClr val="FBE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3" name="Oval 102">
              <a:extLst>
                <a:ext uri="{FF2B5EF4-FFF2-40B4-BE49-F238E27FC236}">
                  <a16:creationId xmlns:a16="http://schemas.microsoft.com/office/drawing/2014/main" id="{06A6D4CD-3B61-F40D-E7F1-7F612E041A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64038" y="1887790"/>
              <a:ext cx="548708" cy="549656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4" name="Freeform 103">
              <a:extLst>
                <a:ext uri="{FF2B5EF4-FFF2-40B4-BE49-F238E27FC236}">
                  <a16:creationId xmlns:a16="http://schemas.microsoft.com/office/drawing/2014/main" id="{AD8EAD88-AFEF-C1A1-575E-E2FD57FBA8D2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4038" y="1887790"/>
              <a:ext cx="418876" cy="393288"/>
            </a:xfrm>
            <a:custGeom>
              <a:avLst/>
              <a:gdLst>
                <a:gd name="T0" fmla="*/ 168 w 258"/>
                <a:gd name="T1" fmla="*/ 0 h 242"/>
                <a:gd name="T2" fmla="*/ 258 w 258"/>
                <a:gd name="T3" fmla="*/ 26 h 242"/>
                <a:gd name="T4" fmla="*/ 33 w 258"/>
                <a:gd name="T5" fmla="*/ 146 h 242"/>
                <a:gd name="T6" fmla="*/ 16 w 258"/>
                <a:gd name="T7" fmla="*/ 242 h 242"/>
                <a:gd name="T8" fmla="*/ 0 w 258"/>
                <a:gd name="T9" fmla="*/ 169 h 242"/>
                <a:gd name="T10" fmla="*/ 168 w 258"/>
                <a:gd name="T1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242">
                  <a:moveTo>
                    <a:pt x="168" y="0"/>
                  </a:moveTo>
                  <a:cubicBezTo>
                    <a:pt x="202" y="0"/>
                    <a:pt x="232" y="10"/>
                    <a:pt x="258" y="26"/>
                  </a:cubicBezTo>
                  <a:cubicBezTo>
                    <a:pt x="205" y="22"/>
                    <a:pt x="111" y="34"/>
                    <a:pt x="33" y="146"/>
                  </a:cubicBezTo>
                  <a:cubicBezTo>
                    <a:pt x="13" y="173"/>
                    <a:pt x="10" y="206"/>
                    <a:pt x="16" y="242"/>
                  </a:cubicBezTo>
                  <a:cubicBezTo>
                    <a:pt x="5" y="220"/>
                    <a:pt x="0" y="195"/>
                    <a:pt x="0" y="169"/>
                  </a:cubicBezTo>
                  <a:cubicBezTo>
                    <a:pt x="0" y="76"/>
                    <a:pt x="75" y="0"/>
                    <a:pt x="168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5" name="Oval 104">
              <a:extLst>
                <a:ext uri="{FF2B5EF4-FFF2-40B4-BE49-F238E27FC236}">
                  <a16:creationId xmlns:a16="http://schemas.microsoft.com/office/drawing/2014/main" id="{A8538548-724B-0CE8-5CBE-5BE3363E02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4266" y="1938017"/>
              <a:ext cx="447306" cy="449202"/>
            </a:xfrm>
            <a:prstGeom prst="ellipse">
              <a:avLst/>
            </a:pr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6" name="Oval 105">
              <a:extLst>
                <a:ext uri="{FF2B5EF4-FFF2-40B4-BE49-F238E27FC236}">
                  <a16:creationId xmlns:a16="http://schemas.microsoft.com/office/drawing/2014/main" id="{E18D48D8-B72C-9FF5-4689-A8108E45AE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36062" y="1960761"/>
              <a:ext cx="403713" cy="403713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7" name="Freeform 106">
              <a:extLst>
                <a:ext uri="{FF2B5EF4-FFF2-40B4-BE49-F238E27FC236}">
                  <a16:creationId xmlns:a16="http://schemas.microsoft.com/office/drawing/2014/main" id="{D53FD695-401F-E889-C575-EC7CB39D0ECC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5243" y="2005303"/>
              <a:ext cx="341166" cy="359172"/>
            </a:xfrm>
            <a:custGeom>
              <a:avLst/>
              <a:gdLst>
                <a:gd name="T0" fmla="*/ 158 w 210"/>
                <a:gd name="T1" fmla="*/ 0 h 221"/>
                <a:gd name="T2" fmla="*/ 206 w 210"/>
                <a:gd name="T3" fmla="*/ 97 h 221"/>
                <a:gd name="T4" fmla="*/ 81 w 210"/>
                <a:gd name="T5" fmla="*/ 221 h 221"/>
                <a:gd name="T6" fmla="*/ 0 w 210"/>
                <a:gd name="T7" fmla="*/ 190 h 221"/>
                <a:gd name="T8" fmla="*/ 158 w 210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221">
                  <a:moveTo>
                    <a:pt x="158" y="0"/>
                  </a:moveTo>
                  <a:cubicBezTo>
                    <a:pt x="187" y="22"/>
                    <a:pt x="206" y="58"/>
                    <a:pt x="206" y="97"/>
                  </a:cubicBezTo>
                  <a:cubicBezTo>
                    <a:pt x="206" y="166"/>
                    <a:pt x="150" y="221"/>
                    <a:pt x="81" y="221"/>
                  </a:cubicBezTo>
                  <a:cubicBezTo>
                    <a:pt x="50" y="221"/>
                    <a:pt x="21" y="210"/>
                    <a:pt x="0" y="190"/>
                  </a:cubicBezTo>
                  <a:cubicBezTo>
                    <a:pt x="210" y="185"/>
                    <a:pt x="163" y="15"/>
                    <a:pt x="158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8" name="Freeform 107">
              <a:extLst>
                <a:ext uri="{FF2B5EF4-FFF2-40B4-BE49-F238E27FC236}">
                  <a16:creationId xmlns:a16="http://schemas.microsoft.com/office/drawing/2014/main" id="{3D01EA80-9BFA-E2C4-3326-34CC45EE91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18056" y="1942755"/>
              <a:ext cx="439725" cy="440673"/>
            </a:xfrm>
            <a:custGeom>
              <a:avLst/>
              <a:gdLst>
                <a:gd name="T0" fmla="*/ 135 w 271"/>
                <a:gd name="T1" fmla="*/ 0 h 271"/>
                <a:gd name="T2" fmla="*/ 271 w 271"/>
                <a:gd name="T3" fmla="*/ 135 h 271"/>
                <a:gd name="T4" fmla="*/ 135 w 271"/>
                <a:gd name="T5" fmla="*/ 271 h 271"/>
                <a:gd name="T6" fmla="*/ 0 w 271"/>
                <a:gd name="T7" fmla="*/ 135 h 271"/>
                <a:gd name="T8" fmla="*/ 135 w 271"/>
                <a:gd name="T9" fmla="*/ 0 h 271"/>
                <a:gd name="T10" fmla="*/ 137 w 271"/>
                <a:gd name="T11" fmla="*/ 13 h 271"/>
                <a:gd name="T12" fmla="*/ 265 w 271"/>
                <a:gd name="T13" fmla="*/ 141 h 271"/>
                <a:gd name="T14" fmla="*/ 137 w 271"/>
                <a:gd name="T15" fmla="*/ 269 h 271"/>
                <a:gd name="T16" fmla="*/ 9 w 271"/>
                <a:gd name="T17" fmla="*/ 141 h 271"/>
                <a:gd name="T18" fmla="*/ 137 w 271"/>
                <a:gd name="T19" fmla="*/ 13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271">
                  <a:moveTo>
                    <a:pt x="135" y="0"/>
                  </a:moveTo>
                  <a:cubicBezTo>
                    <a:pt x="210" y="0"/>
                    <a:pt x="271" y="60"/>
                    <a:pt x="271" y="135"/>
                  </a:cubicBezTo>
                  <a:cubicBezTo>
                    <a:pt x="271" y="210"/>
                    <a:pt x="210" y="271"/>
                    <a:pt x="135" y="271"/>
                  </a:cubicBezTo>
                  <a:cubicBezTo>
                    <a:pt x="61" y="271"/>
                    <a:pt x="0" y="210"/>
                    <a:pt x="0" y="135"/>
                  </a:cubicBezTo>
                  <a:cubicBezTo>
                    <a:pt x="0" y="60"/>
                    <a:pt x="61" y="0"/>
                    <a:pt x="135" y="0"/>
                  </a:cubicBezTo>
                  <a:close/>
                  <a:moveTo>
                    <a:pt x="137" y="13"/>
                  </a:moveTo>
                  <a:cubicBezTo>
                    <a:pt x="208" y="13"/>
                    <a:pt x="265" y="70"/>
                    <a:pt x="265" y="141"/>
                  </a:cubicBezTo>
                  <a:cubicBezTo>
                    <a:pt x="265" y="211"/>
                    <a:pt x="208" y="269"/>
                    <a:pt x="137" y="269"/>
                  </a:cubicBezTo>
                  <a:cubicBezTo>
                    <a:pt x="66" y="269"/>
                    <a:pt x="9" y="211"/>
                    <a:pt x="9" y="141"/>
                  </a:cubicBezTo>
                  <a:cubicBezTo>
                    <a:pt x="9" y="70"/>
                    <a:pt x="66" y="13"/>
                    <a:pt x="137" y="13"/>
                  </a:cubicBezTo>
                  <a:close/>
                </a:path>
              </a:pathLst>
            </a:custGeom>
            <a:solidFill>
              <a:srgbClr val="DC9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9" name="Freeform 108">
              <a:extLst>
                <a:ext uri="{FF2B5EF4-FFF2-40B4-BE49-F238E27FC236}">
                  <a16:creationId xmlns:a16="http://schemas.microsoft.com/office/drawing/2014/main" id="{7572386F-B3A8-5FD8-4EC8-A4716D92E797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0406" y="2083013"/>
              <a:ext cx="271037" cy="202804"/>
            </a:xfrm>
            <a:custGeom>
              <a:avLst/>
              <a:gdLst>
                <a:gd name="T0" fmla="*/ 41 w 167"/>
                <a:gd name="T1" fmla="*/ 0 h 125"/>
                <a:gd name="T2" fmla="*/ 143 w 167"/>
                <a:gd name="T3" fmla="*/ 0 h 125"/>
                <a:gd name="T4" fmla="*/ 163 w 167"/>
                <a:gd name="T5" fmla="*/ 9 h 125"/>
                <a:gd name="T6" fmla="*/ 165 w 167"/>
                <a:gd name="T7" fmla="*/ 31 h 125"/>
                <a:gd name="T8" fmla="*/ 144 w 167"/>
                <a:gd name="T9" fmla="*/ 94 h 125"/>
                <a:gd name="T10" fmla="*/ 127 w 167"/>
                <a:gd name="T11" fmla="*/ 116 h 125"/>
                <a:gd name="T12" fmla="*/ 102 w 167"/>
                <a:gd name="T13" fmla="*/ 125 h 125"/>
                <a:gd name="T14" fmla="*/ 0 w 167"/>
                <a:gd name="T15" fmla="*/ 125 h 125"/>
                <a:gd name="T16" fmla="*/ 11 w 167"/>
                <a:gd name="T17" fmla="*/ 91 h 125"/>
                <a:gd name="T18" fmla="*/ 110 w 167"/>
                <a:gd name="T19" fmla="*/ 91 h 125"/>
                <a:gd name="T20" fmla="*/ 129 w 167"/>
                <a:gd name="T21" fmla="*/ 35 h 125"/>
                <a:gd name="T22" fmla="*/ 29 w 167"/>
                <a:gd name="T23" fmla="*/ 35 h 125"/>
                <a:gd name="T24" fmla="*/ 41 w 167"/>
                <a:gd name="T2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7" h="125">
                  <a:moveTo>
                    <a:pt x="41" y="0"/>
                  </a:moveTo>
                  <a:cubicBezTo>
                    <a:pt x="143" y="0"/>
                    <a:pt x="143" y="0"/>
                    <a:pt x="143" y="0"/>
                  </a:cubicBezTo>
                  <a:cubicBezTo>
                    <a:pt x="152" y="0"/>
                    <a:pt x="159" y="4"/>
                    <a:pt x="163" y="9"/>
                  </a:cubicBezTo>
                  <a:cubicBezTo>
                    <a:pt x="166" y="15"/>
                    <a:pt x="167" y="22"/>
                    <a:pt x="165" y="31"/>
                  </a:cubicBezTo>
                  <a:cubicBezTo>
                    <a:pt x="144" y="94"/>
                    <a:pt x="144" y="94"/>
                    <a:pt x="144" y="94"/>
                  </a:cubicBezTo>
                  <a:cubicBezTo>
                    <a:pt x="141" y="103"/>
                    <a:pt x="135" y="110"/>
                    <a:pt x="127" y="116"/>
                  </a:cubicBezTo>
                  <a:cubicBezTo>
                    <a:pt x="120" y="122"/>
                    <a:pt x="111" y="125"/>
                    <a:pt x="102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11" y="91"/>
                    <a:pt x="11" y="91"/>
                    <a:pt x="11" y="91"/>
                  </a:cubicBezTo>
                  <a:cubicBezTo>
                    <a:pt x="110" y="91"/>
                    <a:pt x="110" y="91"/>
                    <a:pt x="110" y="91"/>
                  </a:cubicBezTo>
                  <a:cubicBezTo>
                    <a:pt x="129" y="35"/>
                    <a:pt x="129" y="35"/>
                    <a:pt x="129" y="35"/>
                  </a:cubicBezTo>
                  <a:cubicBezTo>
                    <a:pt x="29" y="35"/>
                    <a:pt x="29" y="35"/>
                    <a:pt x="29" y="35"/>
                  </a:cubicBezTo>
                  <a:lnTo>
                    <a:pt x="41" y="0"/>
                  </a:lnTo>
                  <a:close/>
                </a:path>
              </a:pathLst>
            </a:cu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0" name="Freeform 109">
              <a:extLst>
                <a:ext uri="{FF2B5EF4-FFF2-40B4-BE49-F238E27FC236}">
                  <a16:creationId xmlns:a16="http://schemas.microsoft.com/office/drawing/2014/main" id="{F0772560-9E1E-685B-6201-AC1FB9130401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9034" y="2062164"/>
              <a:ext cx="272933" cy="202804"/>
            </a:xfrm>
            <a:custGeom>
              <a:avLst/>
              <a:gdLst>
                <a:gd name="T0" fmla="*/ 41 w 168"/>
                <a:gd name="T1" fmla="*/ 0 h 125"/>
                <a:gd name="T2" fmla="*/ 144 w 168"/>
                <a:gd name="T3" fmla="*/ 0 h 125"/>
                <a:gd name="T4" fmla="*/ 163 w 168"/>
                <a:gd name="T5" fmla="*/ 9 h 125"/>
                <a:gd name="T6" fmla="*/ 165 w 168"/>
                <a:gd name="T7" fmla="*/ 31 h 125"/>
                <a:gd name="T8" fmla="*/ 144 w 168"/>
                <a:gd name="T9" fmla="*/ 94 h 125"/>
                <a:gd name="T10" fmla="*/ 128 w 168"/>
                <a:gd name="T11" fmla="*/ 116 h 125"/>
                <a:gd name="T12" fmla="*/ 103 w 168"/>
                <a:gd name="T13" fmla="*/ 125 h 125"/>
                <a:gd name="T14" fmla="*/ 0 w 168"/>
                <a:gd name="T15" fmla="*/ 125 h 125"/>
                <a:gd name="T16" fmla="*/ 11 w 168"/>
                <a:gd name="T17" fmla="*/ 90 h 125"/>
                <a:gd name="T18" fmla="*/ 111 w 168"/>
                <a:gd name="T19" fmla="*/ 90 h 125"/>
                <a:gd name="T20" fmla="*/ 129 w 168"/>
                <a:gd name="T21" fmla="*/ 34 h 125"/>
                <a:gd name="T22" fmla="*/ 30 w 168"/>
                <a:gd name="T23" fmla="*/ 34 h 125"/>
                <a:gd name="T24" fmla="*/ 41 w 168"/>
                <a:gd name="T2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8" h="125">
                  <a:moveTo>
                    <a:pt x="41" y="0"/>
                  </a:moveTo>
                  <a:cubicBezTo>
                    <a:pt x="144" y="0"/>
                    <a:pt x="144" y="0"/>
                    <a:pt x="144" y="0"/>
                  </a:cubicBezTo>
                  <a:cubicBezTo>
                    <a:pt x="153" y="0"/>
                    <a:pt x="159" y="3"/>
                    <a:pt x="163" y="9"/>
                  </a:cubicBezTo>
                  <a:cubicBezTo>
                    <a:pt x="167" y="14"/>
                    <a:pt x="168" y="22"/>
                    <a:pt x="165" y="31"/>
                  </a:cubicBezTo>
                  <a:cubicBezTo>
                    <a:pt x="144" y="94"/>
                    <a:pt x="144" y="94"/>
                    <a:pt x="144" y="94"/>
                  </a:cubicBezTo>
                  <a:cubicBezTo>
                    <a:pt x="141" y="102"/>
                    <a:pt x="135" y="110"/>
                    <a:pt x="128" y="116"/>
                  </a:cubicBezTo>
                  <a:cubicBezTo>
                    <a:pt x="120" y="121"/>
                    <a:pt x="112" y="125"/>
                    <a:pt x="103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111" y="90"/>
                    <a:pt x="111" y="90"/>
                    <a:pt x="111" y="90"/>
                  </a:cubicBezTo>
                  <a:cubicBezTo>
                    <a:pt x="129" y="34"/>
                    <a:pt x="129" y="34"/>
                    <a:pt x="129" y="34"/>
                  </a:cubicBezTo>
                  <a:cubicBezTo>
                    <a:pt x="30" y="34"/>
                    <a:pt x="30" y="34"/>
                    <a:pt x="30" y="34"/>
                  </a:cubicBezTo>
                  <a:lnTo>
                    <a:pt x="41" y="0"/>
                  </a:lnTo>
                  <a:close/>
                </a:path>
              </a:pathLst>
            </a:cu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1" name="Freeform 110">
              <a:extLst>
                <a:ext uri="{FF2B5EF4-FFF2-40B4-BE49-F238E27FC236}">
                  <a16:creationId xmlns:a16="http://schemas.microsoft.com/office/drawing/2014/main" id="{F87C77ED-1BD6-132B-2D4B-2A423DCA15DE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7662" y="2141769"/>
              <a:ext cx="123199" cy="41698"/>
            </a:xfrm>
            <a:custGeom>
              <a:avLst/>
              <a:gdLst>
                <a:gd name="T0" fmla="*/ 13 w 130"/>
                <a:gd name="T1" fmla="*/ 0 h 44"/>
                <a:gd name="T2" fmla="*/ 130 w 130"/>
                <a:gd name="T3" fmla="*/ 0 h 44"/>
                <a:gd name="T4" fmla="*/ 115 w 130"/>
                <a:gd name="T5" fmla="*/ 44 h 44"/>
                <a:gd name="T6" fmla="*/ 0 w 130"/>
                <a:gd name="T7" fmla="*/ 44 h 44"/>
                <a:gd name="T8" fmla="*/ 13 w 130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44">
                  <a:moveTo>
                    <a:pt x="13" y="0"/>
                  </a:moveTo>
                  <a:lnTo>
                    <a:pt x="130" y="0"/>
                  </a:lnTo>
                  <a:lnTo>
                    <a:pt x="115" y="44"/>
                  </a:lnTo>
                  <a:lnTo>
                    <a:pt x="0" y="44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248894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>
            <a:extLst>
              <a:ext uri="{FF2B5EF4-FFF2-40B4-BE49-F238E27FC236}">
                <a16:creationId xmlns:a16="http://schemas.microsoft.com/office/drawing/2014/main" id="{D8175171-D2E7-4F2E-A359-928EF1C656A0}"/>
              </a:ext>
            </a:extLst>
          </p:cNvPr>
          <p:cNvSpPr txBox="1"/>
          <p:nvPr/>
        </p:nvSpPr>
        <p:spPr>
          <a:xfrm>
            <a:off x="2438401" y="670352"/>
            <a:ext cx="7315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Zen Antique" pitchFamily="2" charset="-128"/>
                <a:cs typeface="Heebo" pitchFamily="2" charset="-79"/>
              </a:rPr>
              <a:t>Pricing table slide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AD6D158E-AB83-615D-3730-11488CD7CD3B}"/>
              </a:ext>
            </a:extLst>
          </p:cNvPr>
          <p:cNvSpPr/>
          <p:nvPr/>
        </p:nvSpPr>
        <p:spPr>
          <a:xfrm>
            <a:off x="4762311" y="1823236"/>
            <a:ext cx="2683123" cy="4069651"/>
          </a:xfrm>
          <a:prstGeom prst="rect">
            <a:avLst/>
          </a:prstGeom>
          <a:ln w="254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64826EC8-F24C-3076-B55D-3105FC2EF259}"/>
              </a:ext>
            </a:extLst>
          </p:cNvPr>
          <p:cNvSpPr txBox="1"/>
          <p:nvPr/>
        </p:nvSpPr>
        <p:spPr>
          <a:xfrm>
            <a:off x="4867477" y="1988094"/>
            <a:ext cx="16410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>
                <a:solidFill>
                  <a:schemeClr val="bg1"/>
                </a:solidFill>
                <a:latin typeface="+mj-lt"/>
                <a:cs typeface="Rajdhani" panose="02000000000000000000" pitchFamily="2" charset="0"/>
              </a:defRPr>
            </a:lvl1pPr>
          </a:lstStyle>
          <a:p>
            <a:r>
              <a:rPr lang="id-ID">
                <a:solidFill>
                  <a:schemeClr val="tx1">
                    <a:lumMod val="75000"/>
                    <a:lumOff val="25000"/>
                  </a:schemeClr>
                </a:solidFill>
              </a:rPr>
              <a:t>Bitcoin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B52C9181-EBC5-9FD9-87B5-75B44D3E7BE4}"/>
              </a:ext>
            </a:extLst>
          </p:cNvPr>
          <p:cNvSpPr txBox="1"/>
          <p:nvPr/>
        </p:nvSpPr>
        <p:spPr>
          <a:xfrm>
            <a:off x="5292265" y="3891399"/>
            <a:ext cx="16232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Rajdhani" panose="02000000000000000000" pitchFamily="2" charset="0"/>
              </a:rPr>
              <a:t>M</a:t>
            </a:r>
            <a:r>
              <a:rPr lang="id-ID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Rajdhani" panose="02000000000000000000" pitchFamily="2" charset="0"/>
              </a:rPr>
              <a:t>in Price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Rajdhani" panose="02000000000000000000" pitchFamily="2" charset="0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97AEE6CE-4D54-8EE2-6BFA-534A02042A72}"/>
              </a:ext>
            </a:extLst>
          </p:cNvPr>
          <p:cNvSpPr txBox="1"/>
          <p:nvPr/>
        </p:nvSpPr>
        <p:spPr>
          <a:xfrm>
            <a:off x="5153186" y="4945854"/>
            <a:ext cx="1901372" cy="517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>
              <a:lnSpc>
                <a:spcPct val="120000"/>
              </a:lnSpc>
              <a:defRPr sz="120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algn="ctr"/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Lorem ipsum dolor sit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amet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. Qui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sint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neque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1C26CE12-BA9A-7C2C-6E41-5149BF2A40D4}"/>
              </a:ext>
            </a:extLst>
          </p:cNvPr>
          <p:cNvSpPr txBox="1"/>
          <p:nvPr/>
        </p:nvSpPr>
        <p:spPr>
          <a:xfrm>
            <a:off x="6508487" y="2049650"/>
            <a:ext cx="745826" cy="276999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id-ID" sz="600" dirty="0">
                <a:solidFill>
                  <a:schemeClr val="accent2"/>
                </a:solidFill>
                <a:latin typeface="+mj-lt"/>
                <a:ea typeface="Yu Mincho Light" panose="020B0400000000000000" pitchFamily="18" charset="-128"/>
                <a:cs typeface="Arial" panose="020B0604020202020204" pitchFamily="34" charset="0"/>
              </a:rPr>
              <a:t>▼</a:t>
            </a:r>
            <a:r>
              <a:rPr lang="id-ID" sz="1200" dirty="0">
                <a:solidFill>
                  <a:schemeClr val="accent2"/>
                </a:solidFill>
                <a:latin typeface="+mj-lt"/>
                <a:ea typeface="Yu Mincho Light" panose="020B0400000000000000" pitchFamily="18" charset="-128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accent2"/>
                </a:solidFill>
                <a:latin typeface="+mj-lt"/>
                <a:cs typeface="Rajdhani" panose="02000000000000000000" pitchFamily="2" charset="0"/>
              </a:rPr>
              <a:t>2023</a:t>
            </a:r>
          </a:p>
        </p:txBody>
      </p:sp>
      <p:grpSp>
        <p:nvGrpSpPr>
          <p:cNvPr id="99" name="Group 98">
            <a:extLst>
              <a:ext uri="{FF2B5EF4-FFF2-40B4-BE49-F238E27FC236}">
                <a16:creationId xmlns:a16="http://schemas.microsoft.com/office/drawing/2014/main" id="{0C1DC39B-BE0D-05C6-FE2D-663EFC62F28A}"/>
              </a:ext>
            </a:extLst>
          </p:cNvPr>
          <p:cNvGrpSpPr/>
          <p:nvPr/>
        </p:nvGrpSpPr>
        <p:grpSpPr>
          <a:xfrm>
            <a:off x="5631102" y="2741658"/>
            <a:ext cx="964810" cy="964810"/>
            <a:chOff x="5929229" y="2101259"/>
            <a:chExt cx="895140" cy="895140"/>
          </a:xfrm>
        </p:grpSpPr>
        <p:sp>
          <p:nvSpPr>
            <p:cNvPr id="103" name="Oval 102">
              <a:extLst>
                <a:ext uri="{FF2B5EF4-FFF2-40B4-BE49-F238E27FC236}">
                  <a16:creationId xmlns:a16="http://schemas.microsoft.com/office/drawing/2014/main" id="{E5293660-87C1-D75B-A546-B0144CA8BD12}"/>
                </a:ext>
              </a:extLst>
            </p:cNvPr>
            <p:cNvSpPr/>
            <p:nvPr/>
          </p:nvSpPr>
          <p:spPr>
            <a:xfrm>
              <a:off x="5929229" y="2101259"/>
              <a:ext cx="895140" cy="895140"/>
            </a:xfrm>
            <a:prstGeom prst="ellipse">
              <a:avLst/>
            </a:prstGeom>
            <a:solidFill>
              <a:schemeClr val="accent5">
                <a:lumMod val="20000"/>
                <a:lumOff val="80000"/>
                <a:alpha val="4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noFill/>
              </a:endParaRPr>
            </a:p>
          </p:txBody>
        </p:sp>
        <p:sp>
          <p:nvSpPr>
            <p:cNvPr id="104" name="Freeform 14">
              <a:extLst>
                <a:ext uri="{FF2B5EF4-FFF2-40B4-BE49-F238E27FC236}">
                  <a16:creationId xmlns:a16="http://schemas.microsoft.com/office/drawing/2014/main" id="{FD69A158-647D-96D0-4F87-8351108783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43462" y="2354610"/>
              <a:ext cx="266675" cy="388439"/>
            </a:xfrm>
            <a:custGeom>
              <a:avLst/>
              <a:gdLst>
                <a:gd name="T0" fmla="*/ 19 w 128"/>
                <a:gd name="T1" fmla="*/ 173 h 186"/>
                <a:gd name="T2" fmla="*/ 38 w 128"/>
                <a:gd name="T3" fmla="*/ 173 h 186"/>
                <a:gd name="T4" fmla="*/ 42 w 128"/>
                <a:gd name="T5" fmla="*/ 173 h 186"/>
                <a:gd name="T6" fmla="*/ 42 w 128"/>
                <a:gd name="T7" fmla="*/ 186 h 186"/>
                <a:gd name="T8" fmla="*/ 59 w 128"/>
                <a:gd name="T9" fmla="*/ 186 h 186"/>
                <a:gd name="T10" fmla="*/ 59 w 128"/>
                <a:gd name="T11" fmla="*/ 173 h 186"/>
                <a:gd name="T12" fmla="*/ 70 w 128"/>
                <a:gd name="T13" fmla="*/ 173 h 186"/>
                <a:gd name="T14" fmla="*/ 70 w 128"/>
                <a:gd name="T15" fmla="*/ 186 h 186"/>
                <a:gd name="T16" fmla="*/ 87 w 128"/>
                <a:gd name="T17" fmla="*/ 186 h 186"/>
                <a:gd name="T18" fmla="*/ 87 w 128"/>
                <a:gd name="T19" fmla="*/ 172 h 186"/>
                <a:gd name="T20" fmla="*/ 128 w 128"/>
                <a:gd name="T21" fmla="*/ 129 h 186"/>
                <a:gd name="T22" fmla="*/ 98 w 128"/>
                <a:gd name="T23" fmla="*/ 89 h 186"/>
                <a:gd name="T24" fmla="*/ 98 w 128"/>
                <a:gd name="T25" fmla="*/ 89 h 186"/>
                <a:gd name="T26" fmla="*/ 123 w 128"/>
                <a:gd name="T27" fmla="*/ 52 h 186"/>
                <a:gd name="T28" fmla="*/ 87 w 128"/>
                <a:gd name="T29" fmla="*/ 14 h 186"/>
                <a:gd name="T30" fmla="*/ 87 w 128"/>
                <a:gd name="T31" fmla="*/ 0 h 186"/>
                <a:gd name="T32" fmla="*/ 70 w 128"/>
                <a:gd name="T33" fmla="*/ 0 h 186"/>
                <a:gd name="T34" fmla="*/ 70 w 128"/>
                <a:gd name="T35" fmla="*/ 13 h 186"/>
                <a:gd name="T36" fmla="*/ 59 w 128"/>
                <a:gd name="T37" fmla="*/ 13 h 186"/>
                <a:gd name="T38" fmla="*/ 59 w 128"/>
                <a:gd name="T39" fmla="*/ 0 h 186"/>
                <a:gd name="T40" fmla="*/ 42 w 128"/>
                <a:gd name="T41" fmla="*/ 0 h 186"/>
                <a:gd name="T42" fmla="*/ 42 w 128"/>
                <a:gd name="T43" fmla="*/ 13 h 186"/>
                <a:gd name="T44" fmla="*/ 38 w 128"/>
                <a:gd name="T45" fmla="*/ 13 h 186"/>
                <a:gd name="T46" fmla="*/ 19 w 128"/>
                <a:gd name="T47" fmla="*/ 13 h 186"/>
                <a:gd name="T48" fmla="*/ 0 w 128"/>
                <a:gd name="T49" fmla="*/ 13 h 186"/>
                <a:gd name="T50" fmla="*/ 0 w 128"/>
                <a:gd name="T51" fmla="*/ 41 h 186"/>
                <a:gd name="T52" fmla="*/ 19 w 128"/>
                <a:gd name="T53" fmla="*/ 41 h 186"/>
                <a:gd name="T54" fmla="*/ 19 w 128"/>
                <a:gd name="T55" fmla="*/ 146 h 186"/>
                <a:gd name="T56" fmla="*/ 0 w 128"/>
                <a:gd name="T57" fmla="*/ 146 h 186"/>
                <a:gd name="T58" fmla="*/ 0 w 128"/>
                <a:gd name="T59" fmla="*/ 173 h 186"/>
                <a:gd name="T60" fmla="*/ 19 w 128"/>
                <a:gd name="T61" fmla="*/ 173 h 186"/>
                <a:gd name="T62" fmla="*/ 57 w 128"/>
                <a:gd name="T63" fmla="*/ 41 h 186"/>
                <a:gd name="T64" fmla="*/ 68 w 128"/>
                <a:gd name="T65" fmla="*/ 41 h 186"/>
                <a:gd name="T66" fmla="*/ 86 w 128"/>
                <a:gd name="T67" fmla="*/ 58 h 186"/>
                <a:gd name="T68" fmla="*/ 68 w 128"/>
                <a:gd name="T69" fmla="*/ 77 h 186"/>
                <a:gd name="T70" fmla="*/ 57 w 128"/>
                <a:gd name="T71" fmla="*/ 77 h 186"/>
                <a:gd name="T72" fmla="*/ 57 w 128"/>
                <a:gd name="T73" fmla="*/ 41 h 186"/>
                <a:gd name="T74" fmla="*/ 57 w 128"/>
                <a:gd name="T75" fmla="*/ 102 h 186"/>
                <a:gd name="T76" fmla="*/ 69 w 128"/>
                <a:gd name="T77" fmla="*/ 102 h 186"/>
                <a:gd name="T78" fmla="*/ 89 w 128"/>
                <a:gd name="T79" fmla="*/ 125 h 186"/>
                <a:gd name="T80" fmla="*/ 68 w 128"/>
                <a:gd name="T81" fmla="*/ 146 h 186"/>
                <a:gd name="T82" fmla="*/ 57 w 128"/>
                <a:gd name="T83" fmla="*/ 146 h 186"/>
                <a:gd name="T84" fmla="*/ 57 w 128"/>
                <a:gd name="T85" fmla="*/ 10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186">
                  <a:moveTo>
                    <a:pt x="19" y="173"/>
                  </a:moveTo>
                  <a:cubicBezTo>
                    <a:pt x="38" y="173"/>
                    <a:pt x="38" y="173"/>
                    <a:pt x="38" y="173"/>
                  </a:cubicBezTo>
                  <a:cubicBezTo>
                    <a:pt x="42" y="173"/>
                    <a:pt x="42" y="173"/>
                    <a:pt x="42" y="173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59" y="173"/>
                    <a:pt x="59" y="173"/>
                    <a:pt x="59" y="173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70" y="186"/>
                    <a:pt x="70" y="186"/>
                    <a:pt x="70" y="186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121" y="168"/>
                    <a:pt x="128" y="146"/>
                    <a:pt x="128" y="129"/>
                  </a:cubicBezTo>
                  <a:cubicBezTo>
                    <a:pt x="128" y="96"/>
                    <a:pt x="110" y="91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114" y="86"/>
                    <a:pt x="123" y="71"/>
                    <a:pt x="123" y="52"/>
                  </a:cubicBezTo>
                  <a:cubicBezTo>
                    <a:pt x="123" y="29"/>
                    <a:pt x="109" y="16"/>
                    <a:pt x="87" y="14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146"/>
                    <a:pt x="19" y="146"/>
                    <a:pt x="19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19" y="173"/>
                  </a:lnTo>
                  <a:close/>
                  <a:moveTo>
                    <a:pt x="57" y="41"/>
                  </a:moveTo>
                  <a:cubicBezTo>
                    <a:pt x="68" y="41"/>
                    <a:pt x="68" y="41"/>
                    <a:pt x="68" y="41"/>
                  </a:cubicBezTo>
                  <a:cubicBezTo>
                    <a:pt x="81" y="41"/>
                    <a:pt x="86" y="50"/>
                    <a:pt x="86" y="58"/>
                  </a:cubicBezTo>
                  <a:cubicBezTo>
                    <a:pt x="86" y="69"/>
                    <a:pt x="80" y="77"/>
                    <a:pt x="68" y="77"/>
                  </a:cubicBezTo>
                  <a:cubicBezTo>
                    <a:pt x="57" y="77"/>
                    <a:pt x="57" y="77"/>
                    <a:pt x="57" y="77"/>
                  </a:cubicBezTo>
                  <a:lnTo>
                    <a:pt x="57" y="41"/>
                  </a:lnTo>
                  <a:close/>
                  <a:moveTo>
                    <a:pt x="57" y="102"/>
                  </a:moveTo>
                  <a:cubicBezTo>
                    <a:pt x="69" y="102"/>
                    <a:pt x="69" y="102"/>
                    <a:pt x="69" y="102"/>
                  </a:cubicBezTo>
                  <a:cubicBezTo>
                    <a:pt x="81" y="102"/>
                    <a:pt x="89" y="109"/>
                    <a:pt x="89" y="125"/>
                  </a:cubicBezTo>
                  <a:cubicBezTo>
                    <a:pt x="89" y="136"/>
                    <a:pt x="84" y="146"/>
                    <a:pt x="68" y="146"/>
                  </a:cubicBezTo>
                  <a:cubicBezTo>
                    <a:pt x="57" y="146"/>
                    <a:pt x="57" y="146"/>
                    <a:pt x="57" y="146"/>
                  </a:cubicBezTo>
                  <a:lnTo>
                    <a:pt x="57" y="102"/>
                  </a:ln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152400" sx="102000" sy="102000" algn="ctr" rotWithShape="0">
                <a:prstClr val="black">
                  <a:alpha val="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52D4AFF3-2A34-C2AD-FB5A-9EE222E819AF}"/>
              </a:ext>
            </a:extLst>
          </p:cNvPr>
          <p:cNvGrpSpPr/>
          <p:nvPr/>
        </p:nvGrpSpPr>
        <p:grpSpPr>
          <a:xfrm>
            <a:off x="5131214" y="4313224"/>
            <a:ext cx="1945316" cy="527554"/>
            <a:chOff x="2113780" y="4126332"/>
            <a:chExt cx="1544636" cy="552450"/>
          </a:xfrm>
        </p:grpSpPr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145F2B91-60B4-0D85-EDFA-9DB2DB5D6D8D}"/>
                </a:ext>
              </a:extLst>
            </p:cNvPr>
            <p:cNvSpPr/>
            <p:nvPr/>
          </p:nvSpPr>
          <p:spPr>
            <a:xfrm>
              <a:off x="2113780" y="4126332"/>
              <a:ext cx="1544636" cy="55245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en-US" sz="11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36895761-DCC6-A0DE-FDFF-F60D84917DEB}"/>
                </a:ext>
              </a:extLst>
            </p:cNvPr>
            <p:cNvSpPr txBox="1"/>
            <p:nvPr/>
          </p:nvSpPr>
          <p:spPr>
            <a:xfrm>
              <a:off x="2192878" y="4241408"/>
              <a:ext cx="1386439" cy="32230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id-ID"/>
              </a:defPPr>
              <a:lvl1pPr algn="ctr">
                <a:defRPr sz="1100" spc="100">
                  <a:solidFill>
                    <a:schemeClr val="bg1"/>
                  </a:solidFill>
                  <a:latin typeface="Titillium Web" panose="00000500000000000000" pitchFamily="2" charset="0"/>
                </a:defRPr>
              </a:lvl1pPr>
            </a:lstStyle>
            <a:p>
              <a:r>
                <a:rPr lang="id-ID" sz="1400" spc="0" dirty="0">
                  <a:latin typeface="+mj-lt"/>
                </a:rPr>
                <a:t>$2.20 per 10 GH/s</a:t>
              </a:r>
            </a:p>
          </p:txBody>
        </p:sp>
      </p:grpSp>
      <p:sp>
        <p:nvSpPr>
          <p:cNvPr id="43" name="Rectangle 42">
            <a:extLst>
              <a:ext uri="{FF2B5EF4-FFF2-40B4-BE49-F238E27FC236}">
                <a16:creationId xmlns:a16="http://schemas.microsoft.com/office/drawing/2014/main" id="{F19917E7-AAC8-A23B-7DA7-9E012F3E201D}"/>
              </a:ext>
            </a:extLst>
          </p:cNvPr>
          <p:cNvSpPr/>
          <p:nvPr/>
        </p:nvSpPr>
        <p:spPr>
          <a:xfrm>
            <a:off x="7749257" y="1823236"/>
            <a:ext cx="2683123" cy="4069651"/>
          </a:xfrm>
          <a:prstGeom prst="rect">
            <a:avLst/>
          </a:prstGeom>
          <a:ln w="254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D606D79-E950-9D67-9BF0-C7545C230DCA}"/>
              </a:ext>
            </a:extLst>
          </p:cNvPr>
          <p:cNvSpPr txBox="1"/>
          <p:nvPr/>
        </p:nvSpPr>
        <p:spPr>
          <a:xfrm>
            <a:off x="7854423" y="1988094"/>
            <a:ext cx="16410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Rajdhani" panose="02000000000000000000" pitchFamily="2" charset="0"/>
              </a:rPr>
              <a:t>Litecoin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Rajdhani" panose="02000000000000000000" pitchFamily="2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889E0D9-22DB-C658-EDE7-BE04429E646D}"/>
              </a:ext>
            </a:extLst>
          </p:cNvPr>
          <p:cNvSpPr txBox="1"/>
          <p:nvPr/>
        </p:nvSpPr>
        <p:spPr>
          <a:xfrm>
            <a:off x="9495434" y="2049650"/>
            <a:ext cx="745826" cy="276999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id-ID" sz="600" dirty="0">
                <a:solidFill>
                  <a:schemeClr val="accent3"/>
                </a:solidFill>
                <a:latin typeface="+mj-lt"/>
                <a:ea typeface="Yu Mincho Light" panose="020B0400000000000000" pitchFamily="18" charset="-128"/>
                <a:cs typeface="Arial" panose="020B0604020202020204" pitchFamily="34" charset="0"/>
              </a:rPr>
              <a:t>▼</a:t>
            </a:r>
            <a:r>
              <a:rPr lang="id-ID" sz="1200" dirty="0">
                <a:solidFill>
                  <a:schemeClr val="accent3"/>
                </a:solidFill>
                <a:latin typeface="+mj-lt"/>
                <a:ea typeface="Yu Mincho Light" panose="020B0400000000000000" pitchFamily="18" charset="-128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accent3"/>
                </a:solidFill>
                <a:latin typeface="+mj-lt"/>
                <a:cs typeface="Rajdhani" panose="02000000000000000000" pitchFamily="2" charset="0"/>
              </a:rPr>
              <a:t>2023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CA4C85D-E662-23B0-7FB4-0FB2A0B879FC}"/>
              </a:ext>
            </a:extLst>
          </p:cNvPr>
          <p:cNvSpPr txBox="1"/>
          <p:nvPr/>
        </p:nvSpPr>
        <p:spPr>
          <a:xfrm>
            <a:off x="8279211" y="3891399"/>
            <a:ext cx="16232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Rajdhani" panose="02000000000000000000" pitchFamily="2" charset="0"/>
              </a:rPr>
              <a:t>M</a:t>
            </a:r>
            <a:r>
              <a:rPr lang="id-ID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Rajdhani" panose="02000000000000000000" pitchFamily="2" charset="0"/>
              </a:rPr>
              <a:t>in Price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Rajdhani" panose="02000000000000000000" pitchFamily="2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5864895-602B-0D27-FF23-EDA4287C9B01}"/>
              </a:ext>
            </a:extLst>
          </p:cNvPr>
          <p:cNvSpPr txBox="1"/>
          <p:nvPr/>
        </p:nvSpPr>
        <p:spPr>
          <a:xfrm>
            <a:off x="8140132" y="4945854"/>
            <a:ext cx="1901372" cy="517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>
              <a:lnSpc>
                <a:spcPct val="120000"/>
              </a:lnSpc>
              <a:defRPr sz="120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algn="ctr"/>
            <a:r>
              <a:rPr lang="fr-FR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Lorem ipsum </a:t>
            </a:r>
            <a:r>
              <a:rPr lang="fr-FR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dolor</a:t>
            </a:r>
            <a:r>
              <a:rPr lang="fr-FR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 </a:t>
            </a:r>
            <a:r>
              <a:rPr lang="fr-FR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sit</a:t>
            </a:r>
            <a:r>
              <a:rPr lang="fr-FR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 </a:t>
            </a:r>
            <a:r>
              <a:rPr lang="fr-FR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amet</a:t>
            </a:r>
            <a:r>
              <a:rPr lang="fr-FR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. Qui </a:t>
            </a:r>
            <a:r>
              <a:rPr lang="fr-FR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sint</a:t>
            </a:r>
            <a:r>
              <a:rPr lang="fr-FR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 </a:t>
            </a:r>
            <a:r>
              <a:rPr lang="fr-FR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neque</a:t>
            </a:r>
            <a:endParaRPr lang="fr-FR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20CE7126-5246-F4E6-B977-729A3601E3B8}"/>
              </a:ext>
            </a:extLst>
          </p:cNvPr>
          <p:cNvSpPr txBox="1"/>
          <p:nvPr/>
        </p:nvSpPr>
        <p:spPr>
          <a:xfrm>
            <a:off x="8279211" y="2899132"/>
            <a:ext cx="16232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Rajdhani" panose="02000000000000000000" pitchFamily="2" charset="0"/>
              </a:rPr>
              <a:t>Y</a:t>
            </a:r>
            <a:r>
              <a:rPr lang="id-ID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Rajdhani" panose="02000000000000000000" pitchFamily="2" charset="0"/>
              </a:rPr>
              <a:t>ears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Rajdhani" panose="02000000000000000000" pitchFamily="2" charset="0"/>
            </a:endParaRPr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A4F26FBE-F1ED-576D-FB93-010E4D884E5D}"/>
              </a:ext>
            </a:extLst>
          </p:cNvPr>
          <p:cNvGrpSpPr/>
          <p:nvPr/>
        </p:nvGrpSpPr>
        <p:grpSpPr>
          <a:xfrm>
            <a:off x="8118159" y="3265020"/>
            <a:ext cx="1945316" cy="527554"/>
            <a:chOff x="2113779" y="4126327"/>
            <a:chExt cx="1544636" cy="552449"/>
          </a:xfrm>
        </p:grpSpPr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945537ED-D77B-CF51-AD10-758EE34A2B6B}"/>
                </a:ext>
              </a:extLst>
            </p:cNvPr>
            <p:cNvSpPr/>
            <p:nvPr/>
          </p:nvSpPr>
          <p:spPr>
            <a:xfrm>
              <a:off x="2113779" y="4126327"/>
              <a:ext cx="1544636" cy="55244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en-US" sz="11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BABA2DD7-7F5D-D38E-0368-498C2D6BE99D}"/>
                </a:ext>
              </a:extLst>
            </p:cNvPr>
            <p:cNvSpPr txBox="1"/>
            <p:nvPr/>
          </p:nvSpPr>
          <p:spPr>
            <a:xfrm>
              <a:off x="2192878" y="4241408"/>
              <a:ext cx="1386439" cy="32230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id-ID"/>
              </a:defPPr>
              <a:lvl1pPr algn="ctr">
                <a:defRPr sz="1100" spc="100">
                  <a:solidFill>
                    <a:schemeClr val="bg1"/>
                  </a:solidFill>
                  <a:latin typeface="Titillium Web" panose="00000500000000000000" pitchFamily="2" charset="0"/>
                </a:defRPr>
              </a:lvl1pPr>
            </a:lstStyle>
            <a:p>
              <a:r>
                <a:rPr lang="en-US" sz="1400" spc="0" dirty="0">
                  <a:latin typeface="+mj-lt"/>
                </a:rPr>
                <a:t>One Years</a:t>
              </a:r>
              <a:endParaRPr lang="id-ID" sz="1400" spc="0" dirty="0">
                <a:latin typeface="+mj-lt"/>
              </a:endParaRPr>
            </a:p>
          </p:txBody>
        </p: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97CFDF5D-2FBA-1C9F-62F2-95A449336A38}"/>
              </a:ext>
            </a:extLst>
          </p:cNvPr>
          <p:cNvGrpSpPr/>
          <p:nvPr/>
        </p:nvGrpSpPr>
        <p:grpSpPr>
          <a:xfrm>
            <a:off x="8118159" y="4313224"/>
            <a:ext cx="1945316" cy="527554"/>
            <a:chOff x="2113779" y="4126327"/>
            <a:chExt cx="1544636" cy="552449"/>
          </a:xfrm>
        </p:grpSpPr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4693292C-352E-AA61-1579-9917BF2A4874}"/>
                </a:ext>
              </a:extLst>
            </p:cNvPr>
            <p:cNvSpPr/>
            <p:nvPr/>
          </p:nvSpPr>
          <p:spPr>
            <a:xfrm>
              <a:off x="2113779" y="4126327"/>
              <a:ext cx="1544636" cy="55244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en-US" sz="11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8EBAC036-A8A0-86E1-DBE9-8C01A4F41887}"/>
                </a:ext>
              </a:extLst>
            </p:cNvPr>
            <p:cNvSpPr txBox="1"/>
            <p:nvPr/>
          </p:nvSpPr>
          <p:spPr>
            <a:xfrm>
              <a:off x="2192878" y="4241408"/>
              <a:ext cx="1386439" cy="32230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id-ID"/>
              </a:defPPr>
              <a:lvl1pPr algn="ctr">
                <a:defRPr sz="1100" spc="100">
                  <a:solidFill>
                    <a:schemeClr val="bg1"/>
                  </a:solidFill>
                  <a:latin typeface="Titillium Web" panose="00000500000000000000" pitchFamily="2" charset="0"/>
                </a:defRPr>
              </a:lvl1pPr>
            </a:lstStyle>
            <a:p>
              <a:r>
                <a:rPr lang="id-ID" sz="1400" spc="0" dirty="0">
                  <a:latin typeface="+mj-lt"/>
                </a:rPr>
                <a:t>$4.7 per 10 GH/s</a:t>
              </a:r>
            </a:p>
          </p:txBody>
        </p:sp>
      </p:grpSp>
      <p:sp>
        <p:nvSpPr>
          <p:cNvPr id="106" name="Rectangle 105">
            <a:extLst>
              <a:ext uri="{FF2B5EF4-FFF2-40B4-BE49-F238E27FC236}">
                <a16:creationId xmlns:a16="http://schemas.microsoft.com/office/drawing/2014/main" id="{B6EB0B6C-3698-EA31-ED93-EEA8094EF52A}"/>
              </a:ext>
            </a:extLst>
          </p:cNvPr>
          <p:cNvSpPr/>
          <p:nvPr/>
        </p:nvSpPr>
        <p:spPr>
          <a:xfrm>
            <a:off x="1759620" y="1823236"/>
            <a:ext cx="2683123" cy="4069651"/>
          </a:xfrm>
          <a:prstGeom prst="rect">
            <a:avLst/>
          </a:prstGeom>
          <a:ln w="254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203B119A-3D26-09ED-79A5-65606D06F479}"/>
              </a:ext>
            </a:extLst>
          </p:cNvPr>
          <p:cNvSpPr txBox="1"/>
          <p:nvPr/>
        </p:nvSpPr>
        <p:spPr>
          <a:xfrm>
            <a:off x="1864786" y="1988094"/>
            <a:ext cx="16410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Rajdhani" panose="02000000000000000000" pitchFamily="2" charset="0"/>
              </a:rPr>
              <a:t>Ethereum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Rajdhani" panose="02000000000000000000" pitchFamily="2" charset="0"/>
            </a:endParaRP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B17FFCBA-75A5-5AB8-201B-636D2FBD781A}"/>
              </a:ext>
            </a:extLst>
          </p:cNvPr>
          <p:cNvSpPr txBox="1"/>
          <p:nvPr/>
        </p:nvSpPr>
        <p:spPr>
          <a:xfrm>
            <a:off x="3505797" y="2049650"/>
            <a:ext cx="745826" cy="276999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id-ID" sz="600" dirty="0">
                <a:solidFill>
                  <a:schemeClr val="accent2"/>
                </a:solidFill>
                <a:latin typeface="+mj-lt"/>
                <a:ea typeface="Yu Mincho Light" panose="020B0400000000000000" pitchFamily="18" charset="-128"/>
                <a:cs typeface="Arial" panose="020B0604020202020204" pitchFamily="34" charset="0"/>
              </a:rPr>
              <a:t>▼</a:t>
            </a:r>
            <a:r>
              <a:rPr lang="id-ID" sz="1200" dirty="0">
                <a:solidFill>
                  <a:schemeClr val="accent2"/>
                </a:solidFill>
                <a:latin typeface="+mj-lt"/>
                <a:ea typeface="Yu Mincho Light" panose="020B0400000000000000" pitchFamily="18" charset="-128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accent2"/>
                </a:solidFill>
                <a:latin typeface="+mj-lt"/>
                <a:cs typeface="Rajdhani" panose="02000000000000000000" pitchFamily="2" charset="0"/>
              </a:rPr>
              <a:t>2023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EB990625-9CB8-C8B6-56EC-239D793760F3}"/>
              </a:ext>
            </a:extLst>
          </p:cNvPr>
          <p:cNvSpPr txBox="1"/>
          <p:nvPr/>
        </p:nvSpPr>
        <p:spPr>
          <a:xfrm>
            <a:off x="2289574" y="3934153"/>
            <a:ext cx="16232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Rajdhani" panose="02000000000000000000" pitchFamily="2" charset="0"/>
              </a:rPr>
              <a:t>M</a:t>
            </a:r>
            <a:r>
              <a:rPr lang="id-ID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Rajdhani" panose="02000000000000000000" pitchFamily="2" charset="0"/>
              </a:rPr>
              <a:t>in Price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Rajdhani" panose="02000000000000000000" pitchFamily="2" charset="0"/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C13EADDE-BEB2-26A0-A71B-7FDE4D1B8651}"/>
              </a:ext>
            </a:extLst>
          </p:cNvPr>
          <p:cNvSpPr txBox="1"/>
          <p:nvPr/>
        </p:nvSpPr>
        <p:spPr>
          <a:xfrm>
            <a:off x="2150495" y="4945854"/>
            <a:ext cx="1901372" cy="517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>
              <a:lnSpc>
                <a:spcPct val="120000"/>
              </a:lnSpc>
              <a:defRPr sz="120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algn="ctr"/>
            <a:r>
              <a:rPr lang="fr-FR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Lorem ipsum </a:t>
            </a:r>
            <a:r>
              <a:rPr lang="fr-FR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dolor</a:t>
            </a:r>
            <a:r>
              <a:rPr lang="fr-FR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 </a:t>
            </a:r>
            <a:r>
              <a:rPr lang="fr-FR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sit</a:t>
            </a:r>
            <a:r>
              <a:rPr lang="fr-FR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 </a:t>
            </a:r>
            <a:r>
              <a:rPr lang="fr-FR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amet</a:t>
            </a:r>
            <a:r>
              <a:rPr lang="fr-FR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. Qui </a:t>
            </a:r>
            <a:r>
              <a:rPr lang="fr-FR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sint</a:t>
            </a:r>
            <a:r>
              <a:rPr lang="fr-FR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 </a:t>
            </a:r>
            <a:r>
              <a:rPr lang="fr-FR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neque</a:t>
            </a:r>
            <a:endParaRPr lang="fr-FR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7E59EC35-05B9-0306-480E-9FA8781400D9}"/>
              </a:ext>
            </a:extLst>
          </p:cNvPr>
          <p:cNvSpPr txBox="1"/>
          <p:nvPr/>
        </p:nvSpPr>
        <p:spPr>
          <a:xfrm>
            <a:off x="2289574" y="2899132"/>
            <a:ext cx="16232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Rajdhani" panose="02000000000000000000" pitchFamily="2" charset="0"/>
              </a:rPr>
              <a:t>Y</a:t>
            </a:r>
            <a:r>
              <a:rPr lang="id-ID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Rajdhani" panose="02000000000000000000" pitchFamily="2" charset="0"/>
              </a:rPr>
              <a:t>ears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Rajdhani" panose="02000000000000000000" pitchFamily="2" charset="0"/>
            </a:endParaRPr>
          </a:p>
        </p:txBody>
      </p: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7874EDA6-FBD8-136E-3404-01742F876782}"/>
              </a:ext>
            </a:extLst>
          </p:cNvPr>
          <p:cNvGrpSpPr/>
          <p:nvPr/>
        </p:nvGrpSpPr>
        <p:grpSpPr>
          <a:xfrm>
            <a:off x="2128523" y="3265020"/>
            <a:ext cx="1945316" cy="527554"/>
            <a:chOff x="2113780" y="4126332"/>
            <a:chExt cx="1544636" cy="552450"/>
          </a:xfrm>
        </p:grpSpPr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E128795E-CD70-F170-2E42-438D9E8FFC8E}"/>
                </a:ext>
              </a:extLst>
            </p:cNvPr>
            <p:cNvSpPr/>
            <p:nvPr/>
          </p:nvSpPr>
          <p:spPr>
            <a:xfrm>
              <a:off x="2113780" y="4126332"/>
              <a:ext cx="1544636" cy="55245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en-US" sz="11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A8BA0BF8-CF35-6E20-C2FE-0C355BBC5A76}"/>
                </a:ext>
              </a:extLst>
            </p:cNvPr>
            <p:cNvSpPr txBox="1"/>
            <p:nvPr/>
          </p:nvSpPr>
          <p:spPr>
            <a:xfrm>
              <a:off x="2192878" y="4241408"/>
              <a:ext cx="1386439" cy="32230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id-ID"/>
              </a:defPPr>
              <a:lvl1pPr algn="ctr">
                <a:defRPr sz="1100" spc="100">
                  <a:solidFill>
                    <a:schemeClr val="bg1"/>
                  </a:solidFill>
                  <a:latin typeface="Titillium Web" panose="00000500000000000000" pitchFamily="2" charset="0"/>
                </a:defRPr>
              </a:lvl1pPr>
            </a:lstStyle>
            <a:p>
              <a:r>
                <a:rPr lang="en-US" sz="1400" spc="0" dirty="0">
                  <a:latin typeface="+mj-lt"/>
                </a:rPr>
                <a:t>One Years</a:t>
              </a:r>
              <a:endParaRPr lang="id-ID" sz="1400" spc="0" dirty="0">
                <a:latin typeface="+mj-lt"/>
              </a:endParaRPr>
            </a:p>
          </p:txBody>
        </p:sp>
      </p:grp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AA3FE1FE-450B-3E09-F5C0-63C8AF28AEF8}"/>
              </a:ext>
            </a:extLst>
          </p:cNvPr>
          <p:cNvGrpSpPr/>
          <p:nvPr/>
        </p:nvGrpSpPr>
        <p:grpSpPr>
          <a:xfrm>
            <a:off x="2128523" y="4313224"/>
            <a:ext cx="1945316" cy="527554"/>
            <a:chOff x="2113780" y="4126332"/>
            <a:chExt cx="1544636" cy="552450"/>
          </a:xfrm>
        </p:grpSpPr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1AC0DAEB-799E-1420-38DB-91AE6310B27C}"/>
                </a:ext>
              </a:extLst>
            </p:cNvPr>
            <p:cNvSpPr/>
            <p:nvPr/>
          </p:nvSpPr>
          <p:spPr>
            <a:xfrm>
              <a:off x="2113780" y="4126332"/>
              <a:ext cx="1544636" cy="55245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en-US" sz="11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26AE4435-C452-FB92-9577-23DD8F338B44}"/>
                </a:ext>
              </a:extLst>
            </p:cNvPr>
            <p:cNvSpPr txBox="1"/>
            <p:nvPr/>
          </p:nvSpPr>
          <p:spPr>
            <a:xfrm>
              <a:off x="2192878" y="4241408"/>
              <a:ext cx="1386439" cy="32230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id-ID"/>
              </a:defPPr>
              <a:lvl1pPr algn="ctr">
                <a:defRPr sz="1100" spc="100">
                  <a:solidFill>
                    <a:schemeClr val="bg1"/>
                  </a:solidFill>
                  <a:latin typeface="Titillium Web" panose="00000500000000000000" pitchFamily="2" charset="0"/>
                </a:defRPr>
              </a:lvl1pPr>
            </a:lstStyle>
            <a:p>
              <a:r>
                <a:rPr lang="id-ID" sz="1400" spc="0" dirty="0">
                  <a:latin typeface="+mj-lt"/>
                </a:rPr>
                <a:t>$2.20 per 10 GH/s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63658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8">
            <a:extLst>
              <a:ext uri="{FF2B5EF4-FFF2-40B4-BE49-F238E27FC236}">
                <a16:creationId xmlns:a16="http://schemas.microsoft.com/office/drawing/2014/main" id="{2227ED4E-4E12-4BF8-BEB3-7FD7F2FA1845}"/>
              </a:ext>
            </a:extLst>
          </p:cNvPr>
          <p:cNvSpPr/>
          <p:nvPr/>
        </p:nvSpPr>
        <p:spPr>
          <a:xfrm>
            <a:off x="2362200" y="-165100"/>
            <a:ext cx="10020300" cy="58547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812800" dist="698500" dir="8100000" sx="96000" sy="96000" algn="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1">
            <a:extLst>
              <a:ext uri="{FF2B5EF4-FFF2-40B4-BE49-F238E27FC236}">
                <a16:creationId xmlns:a16="http://schemas.microsoft.com/office/drawing/2014/main" id="{1CD9869E-6093-43C4-A06A-E73A8B84BF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4282" y="693529"/>
            <a:ext cx="8554318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/>
            <a:r>
              <a:rPr lang="en-US" altLang="ru-UA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Inter" panose="020B0502030000000004" pitchFamily="34" charset="0"/>
              </a:rPr>
              <a:t>Complete integrated digital solution and services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DA54618-58EF-483E-BF2F-78F6F0789467}"/>
              </a:ext>
            </a:extLst>
          </p:cNvPr>
          <p:cNvSpPr txBox="1"/>
          <p:nvPr/>
        </p:nvSpPr>
        <p:spPr>
          <a:xfrm>
            <a:off x="4216137" y="2278021"/>
            <a:ext cx="4842137" cy="550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110000"/>
              </a:lnSpc>
              <a:defRPr sz="2000" i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pPr algn="l"/>
            <a:r>
              <a:rPr lang="en-US" sz="1400" i="0" dirty="0">
                <a:solidFill>
                  <a:schemeClr val="bg1"/>
                </a:solidFill>
              </a:rPr>
              <a:t>Lorem ipsum dolor sit amet, consectetuer adipiscing elit. Aenean commodo ligula eget dolor. 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AD5D899D-5EF8-46D2-80EE-46E7EED7F147}"/>
              </a:ext>
            </a:extLst>
          </p:cNvPr>
          <p:cNvCxnSpPr>
            <a:cxnSpLocks/>
          </p:cNvCxnSpPr>
          <p:nvPr/>
        </p:nvCxnSpPr>
        <p:spPr>
          <a:xfrm>
            <a:off x="3192463" y="2407750"/>
            <a:ext cx="739775" cy="0"/>
          </a:xfrm>
          <a:prstGeom prst="line">
            <a:avLst/>
          </a:prstGeom>
          <a:ln w="5715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1D3890E0-B2A2-182B-6E3E-750914A1415E}"/>
              </a:ext>
            </a:extLst>
          </p:cNvPr>
          <p:cNvSpPr/>
          <p:nvPr/>
        </p:nvSpPr>
        <p:spPr>
          <a:xfrm>
            <a:off x="4331968" y="3187262"/>
            <a:ext cx="3059431" cy="1956873"/>
          </a:xfrm>
          <a:prstGeom prst="rect">
            <a:avLst/>
          </a:prstGeom>
          <a:ln w="254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53416E4-16F4-D73B-B5F9-461415B57DCE}"/>
              </a:ext>
            </a:extLst>
          </p:cNvPr>
          <p:cNvSpPr txBox="1"/>
          <p:nvPr/>
        </p:nvSpPr>
        <p:spPr>
          <a:xfrm>
            <a:off x="4548299" y="4259127"/>
            <a:ext cx="2633808" cy="625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Space Grotesk" pitchFamily="2" charset="0"/>
              </a:rPr>
              <a:t>Lorem ipsum dolor sit amet,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Space Grotesk" pitchFamily="2" charset="0"/>
              </a:rPr>
              <a:t>consectetuer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Space Grotesk" pitchFamily="2" charset="0"/>
              </a:rPr>
              <a:t>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Space Grotesk" pitchFamily="2" charset="0"/>
              </a:rPr>
              <a:t>adipiscing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cs typeface="Space Grotesk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85A4DE3-F06A-A8A8-B20A-D87B915B9D78}"/>
              </a:ext>
            </a:extLst>
          </p:cNvPr>
          <p:cNvSpPr txBox="1"/>
          <p:nvPr/>
        </p:nvSpPr>
        <p:spPr>
          <a:xfrm>
            <a:off x="5475517" y="3489213"/>
            <a:ext cx="14042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pPr algn="l"/>
            <a:r>
              <a:rPr lang="id-ID" dirty="0"/>
              <a:t>Bitcoin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355A9D2-FD46-A9A5-B7CF-B20E01C57BEC}"/>
              </a:ext>
            </a:extLst>
          </p:cNvPr>
          <p:cNvSpPr txBox="1"/>
          <p:nvPr/>
        </p:nvSpPr>
        <p:spPr>
          <a:xfrm>
            <a:off x="5475518" y="3716570"/>
            <a:ext cx="1404216" cy="425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130000"/>
              </a:lnSpc>
              <a:spcAft>
                <a:spcPts val="600"/>
              </a:spcAft>
              <a:defRPr>
                <a:solidFill>
                  <a:schemeClr val="bg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id-ID" dirty="0">
                <a:solidFill>
                  <a:schemeClr val="tx1">
                    <a:lumMod val="75000"/>
                    <a:lumOff val="25000"/>
                  </a:schemeClr>
                </a:solidFill>
              </a:rPr>
              <a:t>$2185.00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B7673BA-8C9F-1E87-D37B-FDD877A8DED2}"/>
              </a:ext>
            </a:extLst>
          </p:cNvPr>
          <p:cNvGrpSpPr/>
          <p:nvPr/>
        </p:nvGrpSpPr>
        <p:grpSpPr>
          <a:xfrm>
            <a:off x="4594812" y="3446842"/>
            <a:ext cx="731642" cy="731642"/>
            <a:chOff x="5929229" y="2101259"/>
            <a:chExt cx="895140" cy="895140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712005E2-7830-E6E8-96FF-E732281D1F59}"/>
                </a:ext>
              </a:extLst>
            </p:cNvPr>
            <p:cNvSpPr/>
            <p:nvPr/>
          </p:nvSpPr>
          <p:spPr>
            <a:xfrm>
              <a:off x="5929229" y="2101259"/>
              <a:ext cx="895140" cy="895140"/>
            </a:xfrm>
            <a:prstGeom prst="ellipse">
              <a:avLst/>
            </a:prstGeom>
            <a:solidFill>
              <a:schemeClr val="accent5">
                <a:lumMod val="20000"/>
                <a:lumOff val="80000"/>
                <a:alpha val="4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noFill/>
              </a:endParaRPr>
            </a:p>
          </p:txBody>
        </p:sp>
        <p:sp>
          <p:nvSpPr>
            <p:cNvPr id="14" name="Freeform 14">
              <a:extLst>
                <a:ext uri="{FF2B5EF4-FFF2-40B4-BE49-F238E27FC236}">
                  <a16:creationId xmlns:a16="http://schemas.microsoft.com/office/drawing/2014/main" id="{1CD66DD0-B461-1C9C-EA2C-F393F736E8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43462" y="2354610"/>
              <a:ext cx="266675" cy="388439"/>
            </a:xfrm>
            <a:custGeom>
              <a:avLst/>
              <a:gdLst>
                <a:gd name="T0" fmla="*/ 19 w 128"/>
                <a:gd name="T1" fmla="*/ 173 h 186"/>
                <a:gd name="T2" fmla="*/ 38 w 128"/>
                <a:gd name="T3" fmla="*/ 173 h 186"/>
                <a:gd name="T4" fmla="*/ 42 w 128"/>
                <a:gd name="T5" fmla="*/ 173 h 186"/>
                <a:gd name="T6" fmla="*/ 42 w 128"/>
                <a:gd name="T7" fmla="*/ 186 h 186"/>
                <a:gd name="T8" fmla="*/ 59 w 128"/>
                <a:gd name="T9" fmla="*/ 186 h 186"/>
                <a:gd name="T10" fmla="*/ 59 w 128"/>
                <a:gd name="T11" fmla="*/ 173 h 186"/>
                <a:gd name="T12" fmla="*/ 70 w 128"/>
                <a:gd name="T13" fmla="*/ 173 h 186"/>
                <a:gd name="T14" fmla="*/ 70 w 128"/>
                <a:gd name="T15" fmla="*/ 186 h 186"/>
                <a:gd name="T16" fmla="*/ 87 w 128"/>
                <a:gd name="T17" fmla="*/ 186 h 186"/>
                <a:gd name="T18" fmla="*/ 87 w 128"/>
                <a:gd name="T19" fmla="*/ 172 h 186"/>
                <a:gd name="T20" fmla="*/ 128 w 128"/>
                <a:gd name="T21" fmla="*/ 129 h 186"/>
                <a:gd name="T22" fmla="*/ 98 w 128"/>
                <a:gd name="T23" fmla="*/ 89 h 186"/>
                <a:gd name="T24" fmla="*/ 98 w 128"/>
                <a:gd name="T25" fmla="*/ 89 h 186"/>
                <a:gd name="T26" fmla="*/ 123 w 128"/>
                <a:gd name="T27" fmla="*/ 52 h 186"/>
                <a:gd name="T28" fmla="*/ 87 w 128"/>
                <a:gd name="T29" fmla="*/ 14 h 186"/>
                <a:gd name="T30" fmla="*/ 87 w 128"/>
                <a:gd name="T31" fmla="*/ 0 h 186"/>
                <a:gd name="T32" fmla="*/ 70 w 128"/>
                <a:gd name="T33" fmla="*/ 0 h 186"/>
                <a:gd name="T34" fmla="*/ 70 w 128"/>
                <a:gd name="T35" fmla="*/ 13 h 186"/>
                <a:gd name="T36" fmla="*/ 59 w 128"/>
                <a:gd name="T37" fmla="*/ 13 h 186"/>
                <a:gd name="T38" fmla="*/ 59 w 128"/>
                <a:gd name="T39" fmla="*/ 0 h 186"/>
                <a:gd name="T40" fmla="*/ 42 w 128"/>
                <a:gd name="T41" fmla="*/ 0 h 186"/>
                <a:gd name="T42" fmla="*/ 42 w 128"/>
                <a:gd name="T43" fmla="*/ 13 h 186"/>
                <a:gd name="T44" fmla="*/ 38 w 128"/>
                <a:gd name="T45" fmla="*/ 13 h 186"/>
                <a:gd name="T46" fmla="*/ 19 w 128"/>
                <a:gd name="T47" fmla="*/ 13 h 186"/>
                <a:gd name="T48" fmla="*/ 0 w 128"/>
                <a:gd name="T49" fmla="*/ 13 h 186"/>
                <a:gd name="T50" fmla="*/ 0 w 128"/>
                <a:gd name="T51" fmla="*/ 41 h 186"/>
                <a:gd name="T52" fmla="*/ 19 w 128"/>
                <a:gd name="T53" fmla="*/ 41 h 186"/>
                <a:gd name="T54" fmla="*/ 19 w 128"/>
                <a:gd name="T55" fmla="*/ 146 h 186"/>
                <a:gd name="T56" fmla="*/ 0 w 128"/>
                <a:gd name="T57" fmla="*/ 146 h 186"/>
                <a:gd name="T58" fmla="*/ 0 w 128"/>
                <a:gd name="T59" fmla="*/ 173 h 186"/>
                <a:gd name="T60" fmla="*/ 19 w 128"/>
                <a:gd name="T61" fmla="*/ 173 h 186"/>
                <a:gd name="T62" fmla="*/ 57 w 128"/>
                <a:gd name="T63" fmla="*/ 41 h 186"/>
                <a:gd name="T64" fmla="*/ 68 w 128"/>
                <a:gd name="T65" fmla="*/ 41 h 186"/>
                <a:gd name="T66" fmla="*/ 86 w 128"/>
                <a:gd name="T67" fmla="*/ 58 h 186"/>
                <a:gd name="T68" fmla="*/ 68 w 128"/>
                <a:gd name="T69" fmla="*/ 77 h 186"/>
                <a:gd name="T70" fmla="*/ 57 w 128"/>
                <a:gd name="T71" fmla="*/ 77 h 186"/>
                <a:gd name="T72" fmla="*/ 57 w 128"/>
                <a:gd name="T73" fmla="*/ 41 h 186"/>
                <a:gd name="T74" fmla="*/ 57 w 128"/>
                <a:gd name="T75" fmla="*/ 102 h 186"/>
                <a:gd name="T76" fmla="*/ 69 w 128"/>
                <a:gd name="T77" fmla="*/ 102 h 186"/>
                <a:gd name="T78" fmla="*/ 89 w 128"/>
                <a:gd name="T79" fmla="*/ 125 h 186"/>
                <a:gd name="T80" fmla="*/ 68 w 128"/>
                <a:gd name="T81" fmla="*/ 146 h 186"/>
                <a:gd name="T82" fmla="*/ 57 w 128"/>
                <a:gd name="T83" fmla="*/ 146 h 186"/>
                <a:gd name="T84" fmla="*/ 57 w 128"/>
                <a:gd name="T85" fmla="*/ 10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186">
                  <a:moveTo>
                    <a:pt x="19" y="173"/>
                  </a:moveTo>
                  <a:cubicBezTo>
                    <a:pt x="38" y="173"/>
                    <a:pt x="38" y="173"/>
                    <a:pt x="38" y="173"/>
                  </a:cubicBezTo>
                  <a:cubicBezTo>
                    <a:pt x="42" y="173"/>
                    <a:pt x="42" y="173"/>
                    <a:pt x="42" y="173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59" y="173"/>
                    <a:pt x="59" y="173"/>
                    <a:pt x="59" y="173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70" y="186"/>
                    <a:pt x="70" y="186"/>
                    <a:pt x="70" y="186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121" y="168"/>
                    <a:pt x="128" y="146"/>
                    <a:pt x="128" y="129"/>
                  </a:cubicBezTo>
                  <a:cubicBezTo>
                    <a:pt x="128" y="96"/>
                    <a:pt x="110" y="91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114" y="86"/>
                    <a:pt x="123" y="71"/>
                    <a:pt x="123" y="52"/>
                  </a:cubicBezTo>
                  <a:cubicBezTo>
                    <a:pt x="123" y="29"/>
                    <a:pt x="109" y="16"/>
                    <a:pt x="87" y="14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146"/>
                    <a:pt x="19" y="146"/>
                    <a:pt x="19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19" y="173"/>
                  </a:lnTo>
                  <a:close/>
                  <a:moveTo>
                    <a:pt x="57" y="41"/>
                  </a:moveTo>
                  <a:cubicBezTo>
                    <a:pt x="68" y="41"/>
                    <a:pt x="68" y="41"/>
                    <a:pt x="68" y="41"/>
                  </a:cubicBezTo>
                  <a:cubicBezTo>
                    <a:pt x="81" y="41"/>
                    <a:pt x="86" y="50"/>
                    <a:pt x="86" y="58"/>
                  </a:cubicBezTo>
                  <a:cubicBezTo>
                    <a:pt x="86" y="69"/>
                    <a:pt x="80" y="77"/>
                    <a:pt x="68" y="77"/>
                  </a:cubicBezTo>
                  <a:cubicBezTo>
                    <a:pt x="57" y="77"/>
                    <a:pt x="57" y="77"/>
                    <a:pt x="57" y="77"/>
                  </a:cubicBezTo>
                  <a:lnTo>
                    <a:pt x="57" y="41"/>
                  </a:lnTo>
                  <a:close/>
                  <a:moveTo>
                    <a:pt x="57" y="102"/>
                  </a:moveTo>
                  <a:cubicBezTo>
                    <a:pt x="69" y="102"/>
                    <a:pt x="69" y="102"/>
                    <a:pt x="69" y="102"/>
                  </a:cubicBezTo>
                  <a:cubicBezTo>
                    <a:pt x="81" y="102"/>
                    <a:pt x="89" y="109"/>
                    <a:pt x="89" y="125"/>
                  </a:cubicBezTo>
                  <a:cubicBezTo>
                    <a:pt x="89" y="136"/>
                    <a:pt x="84" y="146"/>
                    <a:pt x="68" y="146"/>
                  </a:cubicBezTo>
                  <a:cubicBezTo>
                    <a:pt x="57" y="146"/>
                    <a:pt x="57" y="146"/>
                    <a:pt x="57" y="146"/>
                  </a:cubicBezTo>
                  <a:lnTo>
                    <a:pt x="57" y="102"/>
                  </a:ln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152400" sx="102000" sy="102000" algn="ctr" rotWithShape="0">
                <a:prstClr val="black">
                  <a:alpha val="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08D95FE6-137D-B6BD-970D-3777B6452690}"/>
              </a:ext>
            </a:extLst>
          </p:cNvPr>
          <p:cNvSpPr/>
          <p:nvPr/>
        </p:nvSpPr>
        <p:spPr>
          <a:xfrm>
            <a:off x="7677385" y="3187262"/>
            <a:ext cx="3059431" cy="1956873"/>
          </a:xfrm>
          <a:prstGeom prst="rect">
            <a:avLst/>
          </a:prstGeom>
          <a:ln w="254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B65C9A5-E906-7395-3182-BC85D3270AB2}"/>
              </a:ext>
            </a:extLst>
          </p:cNvPr>
          <p:cNvSpPr txBox="1"/>
          <p:nvPr/>
        </p:nvSpPr>
        <p:spPr>
          <a:xfrm>
            <a:off x="7893716" y="4259127"/>
            <a:ext cx="2633808" cy="625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Space Grotesk" pitchFamily="2" charset="0"/>
              </a:rPr>
              <a:t>Lorem ipsum dolor sit amet,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Space Grotesk" pitchFamily="2" charset="0"/>
              </a:rPr>
              <a:t>consectetuer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Space Grotesk" pitchFamily="2" charset="0"/>
              </a:rPr>
              <a:t>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Space Grotesk" pitchFamily="2" charset="0"/>
              </a:rPr>
              <a:t>adipiscing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cs typeface="Space Grotesk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CF1D108-4347-2F43-8A72-23045D25FF1F}"/>
              </a:ext>
            </a:extLst>
          </p:cNvPr>
          <p:cNvSpPr txBox="1"/>
          <p:nvPr/>
        </p:nvSpPr>
        <p:spPr>
          <a:xfrm>
            <a:off x="8815808" y="3489213"/>
            <a:ext cx="14042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pPr algn="l"/>
            <a:r>
              <a:rPr lang="id-ID" dirty="0"/>
              <a:t>Ethereum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DA0F006-2B8E-3302-3661-2FAFB5FA42D5}"/>
              </a:ext>
            </a:extLst>
          </p:cNvPr>
          <p:cNvSpPr txBox="1"/>
          <p:nvPr/>
        </p:nvSpPr>
        <p:spPr>
          <a:xfrm>
            <a:off x="8815809" y="3716570"/>
            <a:ext cx="1404216" cy="425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130000"/>
              </a:lnSpc>
              <a:spcAft>
                <a:spcPts val="600"/>
              </a:spcAft>
              <a:defRPr>
                <a:solidFill>
                  <a:schemeClr val="bg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id-ID" dirty="0">
                <a:solidFill>
                  <a:schemeClr val="tx1">
                    <a:lumMod val="75000"/>
                    <a:lumOff val="25000"/>
                  </a:schemeClr>
                </a:solidFill>
              </a:rPr>
              <a:t>$2185.00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1BA8355-88CB-9766-05F2-7462B97D7886}"/>
              </a:ext>
            </a:extLst>
          </p:cNvPr>
          <p:cNvGrpSpPr/>
          <p:nvPr/>
        </p:nvGrpSpPr>
        <p:grpSpPr>
          <a:xfrm>
            <a:off x="7980332" y="3446842"/>
            <a:ext cx="731642" cy="731642"/>
            <a:chOff x="9577891" y="2101259"/>
            <a:chExt cx="895140" cy="895140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C64E26C8-A46D-752E-D697-27B81C4FB49D}"/>
                </a:ext>
              </a:extLst>
            </p:cNvPr>
            <p:cNvSpPr/>
            <p:nvPr/>
          </p:nvSpPr>
          <p:spPr>
            <a:xfrm>
              <a:off x="9577891" y="2101259"/>
              <a:ext cx="895140" cy="895140"/>
            </a:xfrm>
            <a:prstGeom prst="ellipse">
              <a:avLst/>
            </a:prstGeom>
            <a:solidFill>
              <a:schemeClr val="accent5">
                <a:lumMod val="20000"/>
                <a:lumOff val="80000"/>
                <a:alpha val="4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noFill/>
              </a:endParaRP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6C330D72-4867-11B3-DD90-0218E48C3EFB}"/>
                </a:ext>
              </a:extLst>
            </p:cNvPr>
            <p:cNvGrpSpPr/>
            <p:nvPr/>
          </p:nvGrpSpPr>
          <p:grpSpPr>
            <a:xfrm>
              <a:off x="9897893" y="2359313"/>
              <a:ext cx="255136" cy="379032"/>
              <a:chOff x="4669087" y="3147474"/>
              <a:chExt cx="379326" cy="563526"/>
            </a:xfrm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2700000" scaled="0"/>
            </a:gradFill>
          </p:grpSpPr>
          <p:sp>
            <p:nvSpPr>
              <p:cNvPr id="25" name="Freeform 34">
                <a:extLst>
                  <a:ext uri="{FF2B5EF4-FFF2-40B4-BE49-F238E27FC236}">
                    <a16:creationId xmlns:a16="http://schemas.microsoft.com/office/drawing/2014/main" id="{607476EB-96CC-1C7E-DC51-BAD16EBE617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69087" y="3147474"/>
                <a:ext cx="379326" cy="563526"/>
              </a:xfrm>
              <a:custGeom>
                <a:avLst/>
                <a:gdLst>
                  <a:gd name="T0" fmla="*/ 121 w 243"/>
                  <a:gd name="T1" fmla="*/ 0 h 361"/>
                  <a:gd name="T2" fmla="*/ 10 w 243"/>
                  <a:gd name="T3" fmla="*/ 184 h 361"/>
                  <a:gd name="T4" fmla="*/ 121 w 243"/>
                  <a:gd name="T5" fmla="*/ 249 h 361"/>
                  <a:gd name="T6" fmla="*/ 233 w 243"/>
                  <a:gd name="T7" fmla="*/ 184 h 361"/>
                  <a:gd name="T8" fmla="*/ 121 w 243"/>
                  <a:gd name="T9" fmla="*/ 0 h 361"/>
                  <a:gd name="T10" fmla="*/ 0 w 243"/>
                  <a:gd name="T11" fmla="*/ 201 h 361"/>
                  <a:gd name="T12" fmla="*/ 121 w 243"/>
                  <a:gd name="T13" fmla="*/ 361 h 361"/>
                  <a:gd name="T14" fmla="*/ 243 w 243"/>
                  <a:gd name="T15" fmla="*/ 201 h 361"/>
                  <a:gd name="T16" fmla="*/ 121 w 243"/>
                  <a:gd name="T17" fmla="*/ 273 h 361"/>
                  <a:gd name="T18" fmla="*/ 0 w 243"/>
                  <a:gd name="T19" fmla="*/ 201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361">
                    <a:moveTo>
                      <a:pt x="121" y="0"/>
                    </a:moveTo>
                    <a:lnTo>
                      <a:pt x="10" y="184"/>
                    </a:lnTo>
                    <a:lnTo>
                      <a:pt x="121" y="249"/>
                    </a:lnTo>
                    <a:lnTo>
                      <a:pt x="233" y="184"/>
                    </a:lnTo>
                    <a:lnTo>
                      <a:pt x="121" y="0"/>
                    </a:lnTo>
                    <a:close/>
                    <a:moveTo>
                      <a:pt x="0" y="201"/>
                    </a:moveTo>
                    <a:lnTo>
                      <a:pt x="121" y="361"/>
                    </a:lnTo>
                    <a:lnTo>
                      <a:pt x="243" y="201"/>
                    </a:lnTo>
                    <a:lnTo>
                      <a:pt x="121" y="273"/>
                    </a:lnTo>
                    <a:lnTo>
                      <a:pt x="0" y="201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5"/>
                  </a:gs>
                  <a:gs pos="100000">
                    <a:schemeClr val="accent5">
                      <a:lumMod val="75000"/>
                    </a:schemeClr>
                  </a:gs>
                </a:gsLst>
                <a:lin ang="2700000" scaled="0"/>
              </a:gradFill>
              <a:ln>
                <a:noFill/>
              </a:ln>
              <a:effectLst>
                <a:outerShdw blurRad="152400" sx="102000" sy="102000" algn="ctr" rotWithShape="0">
                  <a:prstClr val="black">
                    <a:alpha val="3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" name="Freeform 35">
                <a:extLst>
                  <a:ext uri="{FF2B5EF4-FFF2-40B4-BE49-F238E27FC236}">
                    <a16:creationId xmlns:a16="http://schemas.microsoft.com/office/drawing/2014/main" id="{A1D7E1B9-B4DB-840F-6F70-CA1D96952DD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57961" y="3147474"/>
                <a:ext cx="190443" cy="563526"/>
              </a:xfrm>
              <a:custGeom>
                <a:avLst/>
                <a:gdLst>
                  <a:gd name="T0" fmla="*/ 0 w 122"/>
                  <a:gd name="T1" fmla="*/ 361 h 361"/>
                  <a:gd name="T2" fmla="*/ 122 w 122"/>
                  <a:gd name="T3" fmla="*/ 201 h 361"/>
                  <a:gd name="T4" fmla="*/ 0 w 122"/>
                  <a:gd name="T5" fmla="*/ 273 h 361"/>
                  <a:gd name="T6" fmla="*/ 0 w 122"/>
                  <a:gd name="T7" fmla="*/ 361 h 361"/>
                  <a:gd name="T8" fmla="*/ 112 w 122"/>
                  <a:gd name="T9" fmla="*/ 184 h 361"/>
                  <a:gd name="T10" fmla="*/ 0 w 122"/>
                  <a:gd name="T11" fmla="*/ 0 h 361"/>
                  <a:gd name="T12" fmla="*/ 0 w 122"/>
                  <a:gd name="T13" fmla="*/ 249 h 361"/>
                  <a:gd name="T14" fmla="*/ 112 w 122"/>
                  <a:gd name="T15" fmla="*/ 184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2" h="361">
                    <a:moveTo>
                      <a:pt x="0" y="361"/>
                    </a:moveTo>
                    <a:lnTo>
                      <a:pt x="122" y="201"/>
                    </a:lnTo>
                    <a:lnTo>
                      <a:pt x="0" y="273"/>
                    </a:lnTo>
                    <a:lnTo>
                      <a:pt x="0" y="361"/>
                    </a:lnTo>
                    <a:close/>
                    <a:moveTo>
                      <a:pt x="112" y="184"/>
                    </a:moveTo>
                    <a:lnTo>
                      <a:pt x="0" y="0"/>
                    </a:lnTo>
                    <a:lnTo>
                      <a:pt x="0" y="249"/>
                    </a:lnTo>
                    <a:lnTo>
                      <a:pt x="112" y="184"/>
                    </a:lnTo>
                    <a:close/>
                  </a:path>
                </a:pathLst>
              </a:custGeom>
              <a:solidFill>
                <a:schemeClr val="accent6">
                  <a:alpha val="2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B978E0-CD91-9A59-C845-904FE95B03A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099036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:a16="http://schemas.microsoft.com/office/drawing/2014/main" id="{36B96534-698F-403A-BA13-50F096C1E30D}"/>
              </a:ext>
            </a:extLst>
          </p:cNvPr>
          <p:cNvGrpSpPr/>
          <p:nvPr/>
        </p:nvGrpSpPr>
        <p:grpSpPr>
          <a:xfrm>
            <a:off x="1066800" y="1741920"/>
            <a:ext cx="6507517" cy="2699721"/>
            <a:chOff x="1865013" y="986828"/>
            <a:chExt cx="3639494" cy="1419885"/>
          </a:xfrm>
        </p:grpSpPr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3F2E46E5-D4EE-4ABA-B196-A85A565A88EC}"/>
                </a:ext>
              </a:extLst>
            </p:cNvPr>
            <p:cNvCxnSpPr>
              <a:cxnSpLocks/>
            </p:cNvCxnSpPr>
            <p:nvPr/>
          </p:nvCxnSpPr>
          <p:spPr>
            <a:xfrm>
              <a:off x="1865014" y="986828"/>
              <a:ext cx="3639493" cy="0"/>
            </a:xfrm>
            <a:prstGeom prst="line">
              <a:avLst/>
            </a:prstGeom>
            <a:ln w="12700">
              <a:solidFill>
                <a:schemeClr val="accent1"/>
              </a:solidFill>
              <a:headEnd type="diamond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96E0842C-1348-4878-B76C-A2FF0A8493AA}"/>
                </a:ext>
              </a:extLst>
            </p:cNvPr>
            <p:cNvCxnSpPr>
              <a:cxnSpLocks/>
            </p:cNvCxnSpPr>
            <p:nvPr/>
          </p:nvCxnSpPr>
          <p:spPr>
            <a:xfrm>
              <a:off x="1865013" y="2406713"/>
              <a:ext cx="3639493" cy="0"/>
            </a:xfrm>
            <a:prstGeom prst="line">
              <a:avLst/>
            </a:prstGeom>
            <a:ln w="12700">
              <a:solidFill>
                <a:schemeClr val="accent1"/>
              </a:solidFill>
              <a:headEnd type="diamond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334CF2CA-E7A6-40FB-9D75-0A9AB9318A5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865013" y="986828"/>
              <a:ext cx="0" cy="1419885"/>
            </a:xfrm>
            <a:prstGeom prst="line">
              <a:avLst/>
            </a:prstGeom>
            <a:ln w="12700">
              <a:solidFill>
                <a:schemeClr val="accent1"/>
              </a:solidFill>
              <a:headEnd type="diamond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54BC98D5-F8FF-4048-85C8-961602545B8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04506" y="986828"/>
              <a:ext cx="0" cy="1419885"/>
            </a:xfrm>
            <a:prstGeom prst="line">
              <a:avLst/>
            </a:prstGeom>
            <a:ln w="12700">
              <a:solidFill>
                <a:schemeClr val="accent1"/>
              </a:solidFill>
              <a:headEnd type="diamond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C89140CD-470F-4CE8-9219-57F6D0CFA167}"/>
              </a:ext>
            </a:extLst>
          </p:cNvPr>
          <p:cNvSpPr txBox="1"/>
          <p:nvPr/>
        </p:nvSpPr>
        <p:spPr>
          <a:xfrm>
            <a:off x="1346075" y="2214617"/>
            <a:ext cx="594896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Zen Antique" pitchFamily="2" charset="-128"/>
                <a:cs typeface="Heebo" pitchFamily="2" charset="-79"/>
              </a:rPr>
              <a:t>Bitcoin Market</a:t>
            </a:r>
            <a:br>
              <a:rPr lang="en-US" sz="54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Zen Antique" pitchFamily="2" charset="-128"/>
                <a:cs typeface="Heebo" pitchFamily="2" charset="-79"/>
              </a:rPr>
            </a:br>
            <a:r>
              <a:rPr lang="en-US" sz="54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Zen Antique" pitchFamily="2" charset="-128"/>
                <a:cs typeface="Heebo" pitchFamily="2" charset="-79"/>
              </a:rPr>
              <a:t>Correlations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B79898F-8F9F-4299-81D0-5877E975766C}"/>
              </a:ext>
            </a:extLst>
          </p:cNvPr>
          <p:cNvSpPr/>
          <p:nvPr/>
        </p:nvSpPr>
        <p:spPr>
          <a:xfrm>
            <a:off x="6060055" y="4121711"/>
            <a:ext cx="3671573" cy="183685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812800" dist="698500" dir="8100000" sx="96000" sy="96000" algn="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EAE8587-4363-4D98-AB13-D80FAEFB4650}"/>
              </a:ext>
            </a:extLst>
          </p:cNvPr>
          <p:cNvGrpSpPr/>
          <p:nvPr/>
        </p:nvGrpSpPr>
        <p:grpSpPr>
          <a:xfrm>
            <a:off x="6261988" y="4412979"/>
            <a:ext cx="3130550" cy="418713"/>
            <a:chOff x="5361940" y="3917950"/>
            <a:chExt cx="3130550" cy="418713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2D755104-8BD0-4B2D-AE8E-DE9E336F97AD}"/>
                </a:ext>
              </a:extLst>
            </p:cNvPr>
            <p:cNvSpPr/>
            <p:nvPr/>
          </p:nvSpPr>
          <p:spPr>
            <a:xfrm>
              <a:off x="5361940" y="3969126"/>
              <a:ext cx="3130550" cy="316361"/>
            </a:xfrm>
            <a:prstGeom prst="roundRect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4"/>
                </a:gs>
                <a:gs pos="69000">
                  <a:schemeClr val="accent3">
                    <a:alpha val="50000"/>
                  </a:schemeClr>
                </a:gs>
                <a:gs pos="36000">
                  <a:schemeClr val="accent2">
                    <a:alpha val="20000"/>
                  </a:schemeClr>
                </a:gs>
              </a:gsLst>
              <a:lin ang="2700000" scaled="0"/>
            </a:gradFill>
            <a:ln>
              <a:noFill/>
            </a:ln>
            <a:effectLst>
              <a:glow rad="127000">
                <a:schemeClr val="accent3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1857DFEE-5D66-4875-933A-C346F3131E4A}"/>
                </a:ext>
              </a:extLst>
            </p:cNvPr>
            <p:cNvSpPr/>
            <p:nvPr/>
          </p:nvSpPr>
          <p:spPr>
            <a:xfrm>
              <a:off x="7956146" y="3917950"/>
              <a:ext cx="386147" cy="418713"/>
            </a:xfrm>
            <a:prstGeom prst="roundRect">
              <a:avLst>
                <a:gd name="adj" fmla="val 29920"/>
              </a:avLst>
            </a:prstGeom>
            <a:noFill/>
            <a:ln w="50800">
              <a:solidFill>
                <a:schemeClr val="bg1"/>
              </a:solidFill>
            </a:ln>
            <a:effectLst>
              <a:outerShdw blurRad="127000" sx="102000" sy="102000" algn="ctr" rotWithShape="0">
                <a:prstClr val="black">
                  <a:alpha val="4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8447E6E0-2D33-468D-A4F1-E86624ED03B1}"/>
              </a:ext>
            </a:extLst>
          </p:cNvPr>
          <p:cNvSpPr txBox="1"/>
          <p:nvPr/>
        </p:nvSpPr>
        <p:spPr>
          <a:xfrm>
            <a:off x="7101242" y="4995864"/>
            <a:ext cx="2783436" cy="3886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  <a:cs typeface="Space Grotesk" pitchFamily="2" charset="0"/>
              </a:rPr>
              <a:t>Minimum Goal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D8BBFCB-361F-424C-A79C-87F6B7DAAE94}"/>
              </a:ext>
            </a:extLst>
          </p:cNvPr>
          <p:cNvSpPr/>
          <p:nvPr/>
        </p:nvSpPr>
        <p:spPr>
          <a:xfrm>
            <a:off x="7101242" y="5381543"/>
            <a:ext cx="21410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gradFill>
                  <a:gsLst>
                    <a:gs pos="85000">
                      <a:schemeClr val="accent5"/>
                    </a:gs>
                    <a:gs pos="66395">
                      <a:schemeClr val="accent4"/>
                    </a:gs>
                    <a:gs pos="45000">
                      <a:schemeClr val="accent3"/>
                    </a:gs>
                    <a:gs pos="23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3000000" scaled="0"/>
                </a:gradFill>
                <a:ea typeface="Zen Antique" pitchFamily="2" charset="-128"/>
                <a:cs typeface="Heebo" pitchFamily="2" charset="-79"/>
              </a:rPr>
              <a:t>$713.07 K USD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7D0E5EC-C0EE-4F34-DB3B-8A8550DCFE24}"/>
              </a:ext>
            </a:extLst>
          </p:cNvPr>
          <p:cNvSpPr/>
          <p:nvPr/>
        </p:nvSpPr>
        <p:spPr>
          <a:xfrm>
            <a:off x="1117853" y="899432"/>
            <a:ext cx="1860651" cy="43100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id-ID" sz="1100" dirty="0">
                <a:solidFill>
                  <a:schemeClr val="bg1"/>
                </a:solidFill>
                <a:latin typeface="+mj-lt"/>
              </a:rPr>
              <a:t>Buy Tokens with 45% off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C006B18-E818-C83F-39EE-4310062E1A10}"/>
              </a:ext>
            </a:extLst>
          </p:cNvPr>
          <p:cNvGrpSpPr/>
          <p:nvPr/>
        </p:nvGrpSpPr>
        <p:grpSpPr>
          <a:xfrm>
            <a:off x="6426889" y="5122960"/>
            <a:ext cx="543460" cy="544368"/>
            <a:chOff x="4803776" y="63500"/>
            <a:chExt cx="566714" cy="567662"/>
          </a:xfrm>
        </p:grpSpPr>
        <p:sp>
          <p:nvSpPr>
            <p:cNvPr id="14" name="Oval 6">
              <a:extLst>
                <a:ext uri="{FF2B5EF4-FFF2-40B4-BE49-F238E27FC236}">
                  <a16:creationId xmlns:a16="http://schemas.microsoft.com/office/drawing/2014/main" id="{550237D4-3D5C-5EE5-6516-E086719A59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3776" y="63500"/>
              <a:ext cx="566714" cy="567662"/>
            </a:xfrm>
            <a:prstGeom prst="ellipse">
              <a:avLst/>
            </a:prstGeom>
            <a:solidFill>
              <a:srgbClr val="FBE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Oval 7">
              <a:extLst>
                <a:ext uri="{FF2B5EF4-FFF2-40B4-BE49-F238E27FC236}">
                  <a16:creationId xmlns:a16="http://schemas.microsoft.com/office/drawing/2014/main" id="{2387E4EB-0569-E4E5-F782-1A5472AFEE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14201" y="72029"/>
              <a:ext cx="548708" cy="548708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8">
              <a:extLst>
                <a:ext uri="{FF2B5EF4-FFF2-40B4-BE49-F238E27FC236}">
                  <a16:creationId xmlns:a16="http://schemas.microsoft.com/office/drawing/2014/main" id="{BBA27D63-351B-F3F5-0A3A-3DF11717CAD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4201" y="72029"/>
              <a:ext cx="418876" cy="393288"/>
            </a:xfrm>
            <a:custGeom>
              <a:avLst/>
              <a:gdLst>
                <a:gd name="T0" fmla="*/ 169 w 258"/>
                <a:gd name="T1" fmla="*/ 0 h 242"/>
                <a:gd name="T2" fmla="*/ 258 w 258"/>
                <a:gd name="T3" fmla="*/ 26 h 242"/>
                <a:gd name="T4" fmla="*/ 33 w 258"/>
                <a:gd name="T5" fmla="*/ 146 h 242"/>
                <a:gd name="T6" fmla="*/ 16 w 258"/>
                <a:gd name="T7" fmla="*/ 242 h 242"/>
                <a:gd name="T8" fmla="*/ 0 w 258"/>
                <a:gd name="T9" fmla="*/ 169 h 242"/>
                <a:gd name="T10" fmla="*/ 169 w 258"/>
                <a:gd name="T1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242">
                  <a:moveTo>
                    <a:pt x="169" y="0"/>
                  </a:moveTo>
                  <a:cubicBezTo>
                    <a:pt x="202" y="0"/>
                    <a:pt x="232" y="10"/>
                    <a:pt x="258" y="26"/>
                  </a:cubicBezTo>
                  <a:cubicBezTo>
                    <a:pt x="205" y="22"/>
                    <a:pt x="111" y="34"/>
                    <a:pt x="33" y="146"/>
                  </a:cubicBezTo>
                  <a:cubicBezTo>
                    <a:pt x="14" y="173"/>
                    <a:pt x="10" y="206"/>
                    <a:pt x="16" y="242"/>
                  </a:cubicBezTo>
                  <a:cubicBezTo>
                    <a:pt x="6" y="220"/>
                    <a:pt x="0" y="195"/>
                    <a:pt x="0" y="169"/>
                  </a:cubicBezTo>
                  <a:cubicBezTo>
                    <a:pt x="0" y="76"/>
                    <a:pt x="75" y="0"/>
                    <a:pt x="169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" name="Oval 9">
              <a:extLst>
                <a:ext uri="{FF2B5EF4-FFF2-40B4-BE49-F238E27FC236}">
                  <a16:creationId xmlns:a16="http://schemas.microsoft.com/office/drawing/2014/main" id="{687B8A2A-90D9-07D2-6B92-82049367F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4428" y="122256"/>
              <a:ext cx="446359" cy="448254"/>
            </a:xfrm>
            <a:prstGeom prst="ellipse">
              <a:avLst/>
            </a:pr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Oval 10">
              <a:extLst>
                <a:ext uri="{FF2B5EF4-FFF2-40B4-BE49-F238E27FC236}">
                  <a16:creationId xmlns:a16="http://schemas.microsoft.com/office/drawing/2014/main" id="{C1C95AD6-BA9A-BECF-66E9-12A3066CBE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7172" y="145001"/>
              <a:ext cx="402765" cy="402765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11">
              <a:extLst>
                <a:ext uri="{FF2B5EF4-FFF2-40B4-BE49-F238E27FC236}">
                  <a16:creationId xmlns:a16="http://schemas.microsoft.com/office/drawing/2014/main" id="{872ABC97-C033-6CC1-4DEC-B45820AE182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5405" y="188594"/>
              <a:ext cx="342114" cy="359172"/>
            </a:xfrm>
            <a:custGeom>
              <a:avLst/>
              <a:gdLst>
                <a:gd name="T0" fmla="*/ 159 w 211"/>
                <a:gd name="T1" fmla="*/ 0 h 221"/>
                <a:gd name="T2" fmla="*/ 206 w 211"/>
                <a:gd name="T3" fmla="*/ 97 h 221"/>
                <a:gd name="T4" fmla="*/ 82 w 211"/>
                <a:gd name="T5" fmla="*/ 221 h 221"/>
                <a:gd name="T6" fmla="*/ 0 w 211"/>
                <a:gd name="T7" fmla="*/ 190 h 221"/>
                <a:gd name="T8" fmla="*/ 159 w 211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221">
                  <a:moveTo>
                    <a:pt x="159" y="0"/>
                  </a:moveTo>
                  <a:cubicBezTo>
                    <a:pt x="187" y="23"/>
                    <a:pt x="206" y="58"/>
                    <a:pt x="206" y="97"/>
                  </a:cubicBezTo>
                  <a:cubicBezTo>
                    <a:pt x="206" y="166"/>
                    <a:pt x="150" y="221"/>
                    <a:pt x="82" y="221"/>
                  </a:cubicBezTo>
                  <a:cubicBezTo>
                    <a:pt x="50" y="221"/>
                    <a:pt x="22" y="210"/>
                    <a:pt x="0" y="190"/>
                  </a:cubicBezTo>
                  <a:cubicBezTo>
                    <a:pt x="211" y="185"/>
                    <a:pt x="163" y="15"/>
                    <a:pt x="159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12">
              <a:extLst>
                <a:ext uri="{FF2B5EF4-FFF2-40B4-BE49-F238E27FC236}">
                  <a16:creationId xmlns:a16="http://schemas.microsoft.com/office/drawing/2014/main" id="{B89A817B-24B0-93D1-ACD3-E3ABD1129D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67271" y="126995"/>
              <a:ext cx="439725" cy="438777"/>
            </a:xfrm>
            <a:custGeom>
              <a:avLst/>
              <a:gdLst>
                <a:gd name="T0" fmla="*/ 136 w 271"/>
                <a:gd name="T1" fmla="*/ 0 h 270"/>
                <a:gd name="T2" fmla="*/ 271 w 271"/>
                <a:gd name="T3" fmla="*/ 135 h 270"/>
                <a:gd name="T4" fmla="*/ 136 w 271"/>
                <a:gd name="T5" fmla="*/ 270 h 270"/>
                <a:gd name="T6" fmla="*/ 0 w 271"/>
                <a:gd name="T7" fmla="*/ 135 h 270"/>
                <a:gd name="T8" fmla="*/ 136 w 271"/>
                <a:gd name="T9" fmla="*/ 0 h 270"/>
                <a:gd name="T10" fmla="*/ 137 w 271"/>
                <a:gd name="T11" fmla="*/ 12 h 270"/>
                <a:gd name="T12" fmla="*/ 265 w 271"/>
                <a:gd name="T13" fmla="*/ 141 h 270"/>
                <a:gd name="T14" fmla="*/ 137 w 271"/>
                <a:gd name="T15" fmla="*/ 269 h 270"/>
                <a:gd name="T16" fmla="*/ 9 w 271"/>
                <a:gd name="T17" fmla="*/ 141 h 270"/>
                <a:gd name="T18" fmla="*/ 137 w 271"/>
                <a:gd name="T19" fmla="*/ 12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270">
                  <a:moveTo>
                    <a:pt x="136" y="0"/>
                  </a:moveTo>
                  <a:cubicBezTo>
                    <a:pt x="210" y="0"/>
                    <a:pt x="271" y="61"/>
                    <a:pt x="271" y="135"/>
                  </a:cubicBezTo>
                  <a:cubicBezTo>
                    <a:pt x="271" y="210"/>
                    <a:pt x="210" y="270"/>
                    <a:pt x="136" y="270"/>
                  </a:cubicBezTo>
                  <a:cubicBezTo>
                    <a:pt x="61" y="270"/>
                    <a:pt x="0" y="210"/>
                    <a:pt x="0" y="135"/>
                  </a:cubicBezTo>
                  <a:cubicBezTo>
                    <a:pt x="0" y="61"/>
                    <a:pt x="61" y="0"/>
                    <a:pt x="136" y="0"/>
                  </a:cubicBezTo>
                  <a:close/>
                  <a:moveTo>
                    <a:pt x="137" y="12"/>
                  </a:moveTo>
                  <a:cubicBezTo>
                    <a:pt x="208" y="12"/>
                    <a:pt x="265" y="70"/>
                    <a:pt x="265" y="141"/>
                  </a:cubicBezTo>
                  <a:cubicBezTo>
                    <a:pt x="265" y="211"/>
                    <a:pt x="208" y="269"/>
                    <a:pt x="137" y="269"/>
                  </a:cubicBezTo>
                  <a:cubicBezTo>
                    <a:pt x="67" y="269"/>
                    <a:pt x="9" y="211"/>
                    <a:pt x="9" y="141"/>
                  </a:cubicBezTo>
                  <a:cubicBezTo>
                    <a:pt x="9" y="70"/>
                    <a:pt x="67" y="12"/>
                    <a:pt x="137" y="12"/>
                  </a:cubicBezTo>
                  <a:close/>
                </a:path>
              </a:pathLst>
            </a:custGeom>
            <a:solidFill>
              <a:srgbClr val="DC9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13">
              <a:extLst>
                <a:ext uri="{FF2B5EF4-FFF2-40B4-BE49-F238E27FC236}">
                  <a16:creationId xmlns:a16="http://schemas.microsoft.com/office/drawing/2014/main" id="{D5A2289D-1F8C-D078-2D94-506F1DC8C4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87626" y="198071"/>
              <a:ext cx="207543" cy="303259"/>
            </a:xfrm>
            <a:custGeom>
              <a:avLst/>
              <a:gdLst>
                <a:gd name="T0" fmla="*/ 19 w 128"/>
                <a:gd name="T1" fmla="*/ 173 h 186"/>
                <a:gd name="T2" fmla="*/ 38 w 128"/>
                <a:gd name="T3" fmla="*/ 173 h 186"/>
                <a:gd name="T4" fmla="*/ 41 w 128"/>
                <a:gd name="T5" fmla="*/ 173 h 186"/>
                <a:gd name="T6" fmla="*/ 41 w 128"/>
                <a:gd name="T7" fmla="*/ 186 h 186"/>
                <a:gd name="T8" fmla="*/ 58 w 128"/>
                <a:gd name="T9" fmla="*/ 186 h 186"/>
                <a:gd name="T10" fmla="*/ 58 w 128"/>
                <a:gd name="T11" fmla="*/ 173 h 186"/>
                <a:gd name="T12" fmla="*/ 70 w 128"/>
                <a:gd name="T13" fmla="*/ 173 h 186"/>
                <a:gd name="T14" fmla="*/ 70 w 128"/>
                <a:gd name="T15" fmla="*/ 186 h 186"/>
                <a:gd name="T16" fmla="*/ 87 w 128"/>
                <a:gd name="T17" fmla="*/ 186 h 186"/>
                <a:gd name="T18" fmla="*/ 87 w 128"/>
                <a:gd name="T19" fmla="*/ 172 h 186"/>
                <a:gd name="T20" fmla="*/ 128 w 128"/>
                <a:gd name="T21" fmla="*/ 129 h 186"/>
                <a:gd name="T22" fmla="*/ 98 w 128"/>
                <a:gd name="T23" fmla="*/ 89 h 186"/>
                <a:gd name="T24" fmla="*/ 98 w 128"/>
                <a:gd name="T25" fmla="*/ 88 h 186"/>
                <a:gd name="T26" fmla="*/ 123 w 128"/>
                <a:gd name="T27" fmla="*/ 52 h 186"/>
                <a:gd name="T28" fmla="*/ 87 w 128"/>
                <a:gd name="T29" fmla="*/ 13 h 186"/>
                <a:gd name="T30" fmla="*/ 87 w 128"/>
                <a:gd name="T31" fmla="*/ 0 h 186"/>
                <a:gd name="T32" fmla="*/ 70 w 128"/>
                <a:gd name="T33" fmla="*/ 0 h 186"/>
                <a:gd name="T34" fmla="*/ 70 w 128"/>
                <a:gd name="T35" fmla="*/ 13 h 186"/>
                <a:gd name="T36" fmla="*/ 58 w 128"/>
                <a:gd name="T37" fmla="*/ 13 h 186"/>
                <a:gd name="T38" fmla="*/ 58 w 128"/>
                <a:gd name="T39" fmla="*/ 0 h 186"/>
                <a:gd name="T40" fmla="*/ 41 w 128"/>
                <a:gd name="T41" fmla="*/ 0 h 186"/>
                <a:gd name="T42" fmla="*/ 41 w 128"/>
                <a:gd name="T43" fmla="*/ 13 h 186"/>
                <a:gd name="T44" fmla="*/ 38 w 128"/>
                <a:gd name="T45" fmla="*/ 13 h 186"/>
                <a:gd name="T46" fmla="*/ 19 w 128"/>
                <a:gd name="T47" fmla="*/ 13 h 186"/>
                <a:gd name="T48" fmla="*/ 0 w 128"/>
                <a:gd name="T49" fmla="*/ 13 h 186"/>
                <a:gd name="T50" fmla="*/ 0 w 128"/>
                <a:gd name="T51" fmla="*/ 41 h 186"/>
                <a:gd name="T52" fmla="*/ 19 w 128"/>
                <a:gd name="T53" fmla="*/ 41 h 186"/>
                <a:gd name="T54" fmla="*/ 19 w 128"/>
                <a:gd name="T55" fmla="*/ 145 h 186"/>
                <a:gd name="T56" fmla="*/ 0 w 128"/>
                <a:gd name="T57" fmla="*/ 145 h 186"/>
                <a:gd name="T58" fmla="*/ 0 w 128"/>
                <a:gd name="T59" fmla="*/ 173 h 186"/>
                <a:gd name="T60" fmla="*/ 19 w 128"/>
                <a:gd name="T61" fmla="*/ 173 h 186"/>
                <a:gd name="T62" fmla="*/ 57 w 128"/>
                <a:gd name="T63" fmla="*/ 41 h 186"/>
                <a:gd name="T64" fmla="*/ 67 w 128"/>
                <a:gd name="T65" fmla="*/ 41 h 186"/>
                <a:gd name="T66" fmla="*/ 86 w 128"/>
                <a:gd name="T67" fmla="*/ 58 h 186"/>
                <a:gd name="T68" fmla="*/ 67 w 128"/>
                <a:gd name="T69" fmla="*/ 77 h 186"/>
                <a:gd name="T70" fmla="*/ 57 w 128"/>
                <a:gd name="T71" fmla="*/ 77 h 186"/>
                <a:gd name="T72" fmla="*/ 57 w 128"/>
                <a:gd name="T73" fmla="*/ 41 h 186"/>
                <a:gd name="T74" fmla="*/ 57 w 128"/>
                <a:gd name="T75" fmla="*/ 102 h 186"/>
                <a:gd name="T76" fmla="*/ 69 w 128"/>
                <a:gd name="T77" fmla="*/ 102 h 186"/>
                <a:gd name="T78" fmla="*/ 88 w 128"/>
                <a:gd name="T79" fmla="*/ 124 h 186"/>
                <a:gd name="T80" fmla="*/ 68 w 128"/>
                <a:gd name="T81" fmla="*/ 145 h 186"/>
                <a:gd name="T82" fmla="*/ 57 w 128"/>
                <a:gd name="T83" fmla="*/ 145 h 186"/>
                <a:gd name="T84" fmla="*/ 57 w 128"/>
                <a:gd name="T85" fmla="*/ 10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186">
                  <a:moveTo>
                    <a:pt x="19" y="173"/>
                  </a:moveTo>
                  <a:cubicBezTo>
                    <a:pt x="38" y="173"/>
                    <a:pt x="38" y="173"/>
                    <a:pt x="38" y="173"/>
                  </a:cubicBezTo>
                  <a:cubicBezTo>
                    <a:pt x="41" y="173"/>
                    <a:pt x="41" y="173"/>
                    <a:pt x="41" y="173"/>
                  </a:cubicBezTo>
                  <a:cubicBezTo>
                    <a:pt x="41" y="186"/>
                    <a:pt x="41" y="186"/>
                    <a:pt x="41" y="186"/>
                  </a:cubicBezTo>
                  <a:cubicBezTo>
                    <a:pt x="58" y="186"/>
                    <a:pt x="58" y="186"/>
                    <a:pt x="58" y="186"/>
                  </a:cubicBezTo>
                  <a:cubicBezTo>
                    <a:pt x="58" y="173"/>
                    <a:pt x="58" y="173"/>
                    <a:pt x="58" y="173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70" y="186"/>
                    <a:pt x="70" y="186"/>
                    <a:pt x="70" y="186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121" y="168"/>
                    <a:pt x="128" y="146"/>
                    <a:pt x="128" y="129"/>
                  </a:cubicBezTo>
                  <a:cubicBezTo>
                    <a:pt x="128" y="96"/>
                    <a:pt x="110" y="91"/>
                    <a:pt x="98" y="89"/>
                  </a:cubicBezTo>
                  <a:cubicBezTo>
                    <a:pt x="98" y="88"/>
                    <a:pt x="98" y="88"/>
                    <a:pt x="98" y="88"/>
                  </a:cubicBezTo>
                  <a:cubicBezTo>
                    <a:pt x="114" y="86"/>
                    <a:pt x="123" y="71"/>
                    <a:pt x="123" y="52"/>
                  </a:cubicBezTo>
                  <a:cubicBezTo>
                    <a:pt x="123" y="28"/>
                    <a:pt x="109" y="16"/>
                    <a:pt x="87" y="13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145"/>
                    <a:pt x="19" y="145"/>
                    <a:pt x="19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19" y="173"/>
                  </a:lnTo>
                  <a:close/>
                  <a:moveTo>
                    <a:pt x="57" y="41"/>
                  </a:moveTo>
                  <a:cubicBezTo>
                    <a:pt x="67" y="41"/>
                    <a:pt x="67" y="41"/>
                    <a:pt x="67" y="41"/>
                  </a:cubicBezTo>
                  <a:cubicBezTo>
                    <a:pt x="81" y="41"/>
                    <a:pt x="86" y="50"/>
                    <a:pt x="86" y="58"/>
                  </a:cubicBezTo>
                  <a:cubicBezTo>
                    <a:pt x="86" y="69"/>
                    <a:pt x="80" y="77"/>
                    <a:pt x="67" y="77"/>
                  </a:cubicBezTo>
                  <a:cubicBezTo>
                    <a:pt x="57" y="77"/>
                    <a:pt x="57" y="77"/>
                    <a:pt x="57" y="77"/>
                  </a:cubicBezTo>
                  <a:lnTo>
                    <a:pt x="57" y="41"/>
                  </a:lnTo>
                  <a:close/>
                  <a:moveTo>
                    <a:pt x="57" y="102"/>
                  </a:moveTo>
                  <a:cubicBezTo>
                    <a:pt x="69" y="102"/>
                    <a:pt x="69" y="102"/>
                    <a:pt x="69" y="102"/>
                  </a:cubicBezTo>
                  <a:cubicBezTo>
                    <a:pt x="80" y="102"/>
                    <a:pt x="88" y="109"/>
                    <a:pt x="88" y="124"/>
                  </a:cubicBezTo>
                  <a:cubicBezTo>
                    <a:pt x="88" y="136"/>
                    <a:pt x="84" y="145"/>
                    <a:pt x="68" y="145"/>
                  </a:cubicBezTo>
                  <a:cubicBezTo>
                    <a:pt x="57" y="145"/>
                    <a:pt x="57" y="145"/>
                    <a:pt x="57" y="145"/>
                  </a:cubicBezTo>
                  <a:lnTo>
                    <a:pt x="57" y="102"/>
                  </a:lnTo>
                  <a:close/>
                </a:path>
              </a:pathLst>
            </a:cu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14">
              <a:extLst>
                <a:ext uri="{FF2B5EF4-FFF2-40B4-BE49-F238E27FC236}">
                  <a16:creationId xmlns:a16="http://schemas.microsoft.com/office/drawing/2014/main" id="{B86E9D11-6282-8B20-FD51-1938DF0749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78150" y="188594"/>
              <a:ext cx="207543" cy="302311"/>
            </a:xfrm>
            <a:custGeom>
              <a:avLst/>
              <a:gdLst>
                <a:gd name="T0" fmla="*/ 19 w 128"/>
                <a:gd name="T1" fmla="*/ 173 h 186"/>
                <a:gd name="T2" fmla="*/ 38 w 128"/>
                <a:gd name="T3" fmla="*/ 173 h 186"/>
                <a:gd name="T4" fmla="*/ 42 w 128"/>
                <a:gd name="T5" fmla="*/ 173 h 186"/>
                <a:gd name="T6" fmla="*/ 42 w 128"/>
                <a:gd name="T7" fmla="*/ 186 h 186"/>
                <a:gd name="T8" fmla="*/ 59 w 128"/>
                <a:gd name="T9" fmla="*/ 186 h 186"/>
                <a:gd name="T10" fmla="*/ 59 w 128"/>
                <a:gd name="T11" fmla="*/ 173 h 186"/>
                <a:gd name="T12" fmla="*/ 70 w 128"/>
                <a:gd name="T13" fmla="*/ 173 h 186"/>
                <a:gd name="T14" fmla="*/ 70 w 128"/>
                <a:gd name="T15" fmla="*/ 186 h 186"/>
                <a:gd name="T16" fmla="*/ 87 w 128"/>
                <a:gd name="T17" fmla="*/ 186 h 186"/>
                <a:gd name="T18" fmla="*/ 87 w 128"/>
                <a:gd name="T19" fmla="*/ 172 h 186"/>
                <a:gd name="T20" fmla="*/ 128 w 128"/>
                <a:gd name="T21" fmla="*/ 129 h 186"/>
                <a:gd name="T22" fmla="*/ 98 w 128"/>
                <a:gd name="T23" fmla="*/ 89 h 186"/>
                <a:gd name="T24" fmla="*/ 98 w 128"/>
                <a:gd name="T25" fmla="*/ 89 h 186"/>
                <a:gd name="T26" fmla="*/ 123 w 128"/>
                <a:gd name="T27" fmla="*/ 52 h 186"/>
                <a:gd name="T28" fmla="*/ 87 w 128"/>
                <a:gd name="T29" fmla="*/ 14 h 186"/>
                <a:gd name="T30" fmla="*/ 87 w 128"/>
                <a:gd name="T31" fmla="*/ 0 h 186"/>
                <a:gd name="T32" fmla="*/ 70 w 128"/>
                <a:gd name="T33" fmla="*/ 0 h 186"/>
                <a:gd name="T34" fmla="*/ 70 w 128"/>
                <a:gd name="T35" fmla="*/ 13 h 186"/>
                <a:gd name="T36" fmla="*/ 59 w 128"/>
                <a:gd name="T37" fmla="*/ 13 h 186"/>
                <a:gd name="T38" fmla="*/ 59 w 128"/>
                <a:gd name="T39" fmla="*/ 0 h 186"/>
                <a:gd name="T40" fmla="*/ 42 w 128"/>
                <a:gd name="T41" fmla="*/ 0 h 186"/>
                <a:gd name="T42" fmla="*/ 42 w 128"/>
                <a:gd name="T43" fmla="*/ 13 h 186"/>
                <a:gd name="T44" fmla="*/ 38 w 128"/>
                <a:gd name="T45" fmla="*/ 13 h 186"/>
                <a:gd name="T46" fmla="*/ 19 w 128"/>
                <a:gd name="T47" fmla="*/ 13 h 186"/>
                <a:gd name="T48" fmla="*/ 0 w 128"/>
                <a:gd name="T49" fmla="*/ 13 h 186"/>
                <a:gd name="T50" fmla="*/ 0 w 128"/>
                <a:gd name="T51" fmla="*/ 41 h 186"/>
                <a:gd name="T52" fmla="*/ 19 w 128"/>
                <a:gd name="T53" fmla="*/ 41 h 186"/>
                <a:gd name="T54" fmla="*/ 19 w 128"/>
                <a:gd name="T55" fmla="*/ 146 h 186"/>
                <a:gd name="T56" fmla="*/ 0 w 128"/>
                <a:gd name="T57" fmla="*/ 146 h 186"/>
                <a:gd name="T58" fmla="*/ 0 w 128"/>
                <a:gd name="T59" fmla="*/ 173 h 186"/>
                <a:gd name="T60" fmla="*/ 19 w 128"/>
                <a:gd name="T61" fmla="*/ 173 h 186"/>
                <a:gd name="T62" fmla="*/ 57 w 128"/>
                <a:gd name="T63" fmla="*/ 41 h 186"/>
                <a:gd name="T64" fmla="*/ 68 w 128"/>
                <a:gd name="T65" fmla="*/ 41 h 186"/>
                <a:gd name="T66" fmla="*/ 86 w 128"/>
                <a:gd name="T67" fmla="*/ 58 h 186"/>
                <a:gd name="T68" fmla="*/ 68 w 128"/>
                <a:gd name="T69" fmla="*/ 77 h 186"/>
                <a:gd name="T70" fmla="*/ 57 w 128"/>
                <a:gd name="T71" fmla="*/ 77 h 186"/>
                <a:gd name="T72" fmla="*/ 57 w 128"/>
                <a:gd name="T73" fmla="*/ 41 h 186"/>
                <a:gd name="T74" fmla="*/ 57 w 128"/>
                <a:gd name="T75" fmla="*/ 102 h 186"/>
                <a:gd name="T76" fmla="*/ 69 w 128"/>
                <a:gd name="T77" fmla="*/ 102 h 186"/>
                <a:gd name="T78" fmla="*/ 89 w 128"/>
                <a:gd name="T79" fmla="*/ 125 h 186"/>
                <a:gd name="T80" fmla="*/ 68 w 128"/>
                <a:gd name="T81" fmla="*/ 146 h 186"/>
                <a:gd name="T82" fmla="*/ 57 w 128"/>
                <a:gd name="T83" fmla="*/ 146 h 186"/>
                <a:gd name="T84" fmla="*/ 57 w 128"/>
                <a:gd name="T85" fmla="*/ 10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186">
                  <a:moveTo>
                    <a:pt x="19" y="173"/>
                  </a:moveTo>
                  <a:cubicBezTo>
                    <a:pt x="38" y="173"/>
                    <a:pt x="38" y="173"/>
                    <a:pt x="38" y="173"/>
                  </a:cubicBezTo>
                  <a:cubicBezTo>
                    <a:pt x="42" y="173"/>
                    <a:pt x="42" y="173"/>
                    <a:pt x="42" y="173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59" y="173"/>
                    <a:pt x="59" y="173"/>
                    <a:pt x="59" y="173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70" y="186"/>
                    <a:pt x="70" y="186"/>
                    <a:pt x="70" y="186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121" y="168"/>
                    <a:pt x="128" y="146"/>
                    <a:pt x="128" y="129"/>
                  </a:cubicBezTo>
                  <a:cubicBezTo>
                    <a:pt x="128" y="96"/>
                    <a:pt x="110" y="91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114" y="86"/>
                    <a:pt x="123" y="71"/>
                    <a:pt x="123" y="52"/>
                  </a:cubicBezTo>
                  <a:cubicBezTo>
                    <a:pt x="123" y="29"/>
                    <a:pt x="109" y="16"/>
                    <a:pt x="87" y="14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146"/>
                    <a:pt x="19" y="146"/>
                    <a:pt x="19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19" y="173"/>
                  </a:lnTo>
                  <a:close/>
                  <a:moveTo>
                    <a:pt x="57" y="41"/>
                  </a:moveTo>
                  <a:cubicBezTo>
                    <a:pt x="68" y="41"/>
                    <a:pt x="68" y="41"/>
                    <a:pt x="68" y="41"/>
                  </a:cubicBezTo>
                  <a:cubicBezTo>
                    <a:pt x="81" y="41"/>
                    <a:pt x="86" y="50"/>
                    <a:pt x="86" y="58"/>
                  </a:cubicBezTo>
                  <a:cubicBezTo>
                    <a:pt x="86" y="69"/>
                    <a:pt x="80" y="77"/>
                    <a:pt x="68" y="77"/>
                  </a:cubicBezTo>
                  <a:cubicBezTo>
                    <a:pt x="57" y="77"/>
                    <a:pt x="57" y="77"/>
                    <a:pt x="57" y="77"/>
                  </a:cubicBezTo>
                  <a:lnTo>
                    <a:pt x="57" y="41"/>
                  </a:lnTo>
                  <a:close/>
                  <a:moveTo>
                    <a:pt x="57" y="102"/>
                  </a:moveTo>
                  <a:cubicBezTo>
                    <a:pt x="69" y="102"/>
                    <a:pt x="69" y="102"/>
                    <a:pt x="69" y="102"/>
                  </a:cubicBezTo>
                  <a:cubicBezTo>
                    <a:pt x="81" y="102"/>
                    <a:pt x="89" y="109"/>
                    <a:pt x="89" y="125"/>
                  </a:cubicBezTo>
                  <a:cubicBezTo>
                    <a:pt x="89" y="136"/>
                    <a:pt x="84" y="146"/>
                    <a:pt x="68" y="146"/>
                  </a:cubicBezTo>
                  <a:cubicBezTo>
                    <a:pt x="57" y="146"/>
                    <a:pt x="57" y="146"/>
                    <a:pt x="57" y="146"/>
                  </a:cubicBezTo>
                  <a:lnTo>
                    <a:pt x="57" y="102"/>
                  </a:lnTo>
                  <a:close/>
                </a:path>
              </a:pathLst>
            </a:cu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31C63FFD-B40F-78B5-04B9-3842EA7206BA}"/>
              </a:ext>
            </a:extLst>
          </p:cNvPr>
          <p:cNvGrpSpPr/>
          <p:nvPr/>
        </p:nvGrpSpPr>
        <p:grpSpPr>
          <a:xfrm>
            <a:off x="9827774" y="1627263"/>
            <a:ext cx="566714" cy="567662"/>
            <a:chOff x="4803776" y="63500"/>
            <a:chExt cx="566714" cy="567662"/>
          </a:xfrm>
        </p:grpSpPr>
        <p:sp>
          <p:nvSpPr>
            <p:cNvPr id="51" name="Oval 6">
              <a:extLst>
                <a:ext uri="{FF2B5EF4-FFF2-40B4-BE49-F238E27FC236}">
                  <a16:creationId xmlns:a16="http://schemas.microsoft.com/office/drawing/2014/main" id="{F45C6E7E-6A9D-A6F8-CAC6-0B519F8BCC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3776" y="63500"/>
              <a:ext cx="566714" cy="567662"/>
            </a:xfrm>
            <a:prstGeom prst="ellipse">
              <a:avLst/>
            </a:prstGeom>
            <a:solidFill>
              <a:srgbClr val="FBE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" name="Oval 7">
              <a:extLst>
                <a:ext uri="{FF2B5EF4-FFF2-40B4-BE49-F238E27FC236}">
                  <a16:creationId xmlns:a16="http://schemas.microsoft.com/office/drawing/2014/main" id="{2568B4C1-62EE-FF06-1AE1-665CC9C745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14201" y="72029"/>
              <a:ext cx="548708" cy="548708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3" name="Freeform 8">
              <a:extLst>
                <a:ext uri="{FF2B5EF4-FFF2-40B4-BE49-F238E27FC236}">
                  <a16:creationId xmlns:a16="http://schemas.microsoft.com/office/drawing/2014/main" id="{61007BA6-FF59-7F70-1956-806B206E331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4201" y="72029"/>
              <a:ext cx="418876" cy="393288"/>
            </a:xfrm>
            <a:custGeom>
              <a:avLst/>
              <a:gdLst>
                <a:gd name="T0" fmla="*/ 169 w 258"/>
                <a:gd name="T1" fmla="*/ 0 h 242"/>
                <a:gd name="T2" fmla="*/ 258 w 258"/>
                <a:gd name="T3" fmla="*/ 26 h 242"/>
                <a:gd name="T4" fmla="*/ 33 w 258"/>
                <a:gd name="T5" fmla="*/ 146 h 242"/>
                <a:gd name="T6" fmla="*/ 16 w 258"/>
                <a:gd name="T7" fmla="*/ 242 h 242"/>
                <a:gd name="T8" fmla="*/ 0 w 258"/>
                <a:gd name="T9" fmla="*/ 169 h 242"/>
                <a:gd name="T10" fmla="*/ 169 w 258"/>
                <a:gd name="T1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242">
                  <a:moveTo>
                    <a:pt x="169" y="0"/>
                  </a:moveTo>
                  <a:cubicBezTo>
                    <a:pt x="202" y="0"/>
                    <a:pt x="232" y="10"/>
                    <a:pt x="258" y="26"/>
                  </a:cubicBezTo>
                  <a:cubicBezTo>
                    <a:pt x="205" y="22"/>
                    <a:pt x="111" y="34"/>
                    <a:pt x="33" y="146"/>
                  </a:cubicBezTo>
                  <a:cubicBezTo>
                    <a:pt x="14" y="173"/>
                    <a:pt x="10" y="206"/>
                    <a:pt x="16" y="242"/>
                  </a:cubicBezTo>
                  <a:cubicBezTo>
                    <a:pt x="6" y="220"/>
                    <a:pt x="0" y="195"/>
                    <a:pt x="0" y="169"/>
                  </a:cubicBezTo>
                  <a:cubicBezTo>
                    <a:pt x="0" y="76"/>
                    <a:pt x="75" y="0"/>
                    <a:pt x="169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4" name="Oval 9">
              <a:extLst>
                <a:ext uri="{FF2B5EF4-FFF2-40B4-BE49-F238E27FC236}">
                  <a16:creationId xmlns:a16="http://schemas.microsoft.com/office/drawing/2014/main" id="{3116681C-3248-6018-7646-F9D3383B5B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4428" y="122256"/>
              <a:ext cx="446359" cy="448254"/>
            </a:xfrm>
            <a:prstGeom prst="ellipse">
              <a:avLst/>
            </a:pr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5" name="Oval 10">
              <a:extLst>
                <a:ext uri="{FF2B5EF4-FFF2-40B4-BE49-F238E27FC236}">
                  <a16:creationId xmlns:a16="http://schemas.microsoft.com/office/drawing/2014/main" id="{8FED97EA-3C51-6357-9D7A-BF5D060351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7172" y="145001"/>
              <a:ext cx="402765" cy="402765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6" name="Freeform 11">
              <a:extLst>
                <a:ext uri="{FF2B5EF4-FFF2-40B4-BE49-F238E27FC236}">
                  <a16:creationId xmlns:a16="http://schemas.microsoft.com/office/drawing/2014/main" id="{0748E1B6-01FD-924A-5DED-A28B954C9DA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5405" y="188594"/>
              <a:ext cx="342114" cy="359172"/>
            </a:xfrm>
            <a:custGeom>
              <a:avLst/>
              <a:gdLst>
                <a:gd name="T0" fmla="*/ 159 w 211"/>
                <a:gd name="T1" fmla="*/ 0 h 221"/>
                <a:gd name="T2" fmla="*/ 206 w 211"/>
                <a:gd name="T3" fmla="*/ 97 h 221"/>
                <a:gd name="T4" fmla="*/ 82 w 211"/>
                <a:gd name="T5" fmla="*/ 221 h 221"/>
                <a:gd name="T6" fmla="*/ 0 w 211"/>
                <a:gd name="T7" fmla="*/ 190 h 221"/>
                <a:gd name="T8" fmla="*/ 159 w 211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221">
                  <a:moveTo>
                    <a:pt x="159" y="0"/>
                  </a:moveTo>
                  <a:cubicBezTo>
                    <a:pt x="187" y="23"/>
                    <a:pt x="206" y="58"/>
                    <a:pt x="206" y="97"/>
                  </a:cubicBezTo>
                  <a:cubicBezTo>
                    <a:pt x="206" y="166"/>
                    <a:pt x="150" y="221"/>
                    <a:pt x="82" y="221"/>
                  </a:cubicBezTo>
                  <a:cubicBezTo>
                    <a:pt x="50" y="221"/>
                    <a:pt x="22" y="210"/>
                    <a:pt x="0" y="190"/>
                  </a:cubicBezTo>
                  <a:cubicBezTo>
                    <a:pt x="211" y="185"/>
                    <a:pt x="163" y="15"/>
                    <a:pt x="159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" name="Freeform 12">
              <a:extLst>
                <a:ext uri="{FF2B5EF4-FFF2-40B4-BE49-F238E27FC236}">
                  <a16:creationId xmlns:a16="http://schemas.microsoft.com/office/drawing/2014/main" id="{CD688F1E-75D6-4477-046B-5831BBC2E8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67271" y="126995"/>
              <a:ext cx="439725" cy="438777"/>
            </a:xfrm>
            <a:custGeom>
              <a:avLst/>
              <a:gdLst>
                <a:gd name="T0" fmla="*/ 136 w 271"/>
                <a:gd name="T1" fmla="*/ 0 h 270"/>
                <a:gd name="T2" fmla="*/ 271 w 271"/>
                <a:gd name="T3" fmla="*/ 135 h 270"/>
                <a:gd name="T4" fmla="*/ 136 w 271"/>
                <a:gd name="T5" fmla="*/ 270 h 270"/>
                <a:gd name="T6" fmla="*/ 0 w 271"/>
                <a:gd name="T7" fmla="*/ 135 h 270"/>
                <a:gd name="T8" fmla="*/ 136 w 271"/>
                <a:gd name="T9" fmla="*/ 0 h 270"/>
                <a:gd name="T10" fmla="*/ 137 w 271"/>
                <a:gd name="T11" fmla="*/ 12 h 270"/>
                <a:gd name="T12" fmla="*/ 265 w 271"/>
                <a:gd name="T13" fmla="*/ 141 h 270"/>
                <a:gd name="T14" fmla="*/ 137 w 271"/>
                <a:gd name="T15" fmla="*/ 269 h 270"/>
                <a:gd name="T16" fmla="*/ 9 w 271"/>
                <a:gd name="T17" fmla="*/ 141 h 270"/>
                <a:gd name="T18" fmla="*/ 137 w 271"/>
                <a:gd name="T19" fmla="*/ 12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270">
                  <a:moveTo>
                    <a:pt x="136" y="0"/>
                  </a:moveTo>
                  <a:cubicBezTo>
                    <a:pt x="210" y="0"/>
                    <a:pt x="271" y="61"/>
                    <a:pt x="271" y="135"/>
                  </a:cubicBezTo>
                  <a:cubicBezTo>
                    <a:pt x="271" y="210"/>
                    <a:pt x="210" y="270"/>
                    <a:pt x="136" y="270"/>
                  </a:cubicBezTo>
                  <a:cubicBezTo>
                    <a:pt x="61" y="270"/>
                    <a:pt x="0" y="210"/>
                    <a:pt x="0" y="135"/>
                  </a:cubicBezTo>
                  <a:cubicBezTo>
                    <a:pt x="0" y="61"/>
                    <a:pt x="61" y="0"/>
                    <a:pt x="136" y="0"/>
                  </a:cubicBezTo>
                  <a:close/>
                  <a:moveTo>
                    <a:pt x="137" y="12"/>
                  </a:moveTo>
                  <a:cubicBezTo>
                    <a:pt x="208" y="12"/>
                    <a:pt x="265" y="70"/>
                    <a:pt x="265" y="141"/>
                  </a:cubicBezTo>
                  <a:cubicBezTo>
                    <a:pt x="265" y="211"/>
                    <a:pt x="208" y="269"/>
                    <a:pt x="137" y="269"/>
                  </a:cubicBezTo>
                  <a:cubicBezTo>
                    <a:pt x="67" y="269"/>
                    <a:pt x="9" y="211"/>
                    <a:pt x="9" y="141"/>
                  </a:cubicBezTo>
                  <a:cubicBezTo>
                    <a:pt x="9" y="70"/>
                    <a:pt x="67" y="12"/>
                    <a:pt x="137" y="12"/>
                  </a:cubicBezTo>
                  <a:close/>
                </a:path>
              </a:pathLst>
            </a:custGeom>
            <a:solidFill>
              <a:srgbClr val="DC9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" name="Freeform 13">
              <a:extLst>
                <a:ext uri="{FF2B5EF4-FFF2-40B4-BE49-F238E27FC236}">
                  <a16:creationId xmlns:a16="http://schemas.microsoft.com/office/drawing/2014/main" id="{B035DB9A-C72D-6E98-9FE7-E313A4033D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87626" y="198071"/>
              <a:ext cx="207543" cy="303259"/>
            </a:xfrm>
            <a:custGeom>
              <a:avLst/>
              <a:gdLst>
                <a:gd name="T0" fmla="*/ 19 w 128"/>
                <a:gd name="T1" fmla="*/ 173 h 186"/>
                <a:gd name="T2" fmla="*/ 38 w 128"/>
                <a:gd name="T3" fmla="*/ 173 h 186"/>
                <a:gd name="T4" fmla="*/ 41 w 128"/>
                <a:gd name="T5" fmla="*/ 173 h 186"/>
                <a:gd name="T6" fmla="*/ 41 w 128"/>
                <a:gd name="T7" fmla="*/ 186 h 186"/>
                <a:gd name="T8" fmla="*/ 58 w 128"/>
                <a:gd name="T9" fmla="*/ 186 h 186"/>
                <a:gd name="T10" fmla="*/ 58 w 128"/>
                <a:gd name="T11" fmla="*/ 173 h 186"/>
                <a:gd name="T12" fmla="*/ 70 w 128"/>
                <a:gd name="T13" fmla="*/ 173 h 186"/>
                <a:gd name="T14" fmla="*/ 70 w 128"/>
                <a:gd name="T15" fmla="*/ 186 h 186"/>
                <a:gd name="T16" fmla="*/ 87 w 128"/>
                <a:gd name="T17" fmla="*/ 186 h 186"/>
                <a:gd name="T18" fmla="*/ 87 w 128"/>
                <a:gd name="T19" fmla="*/ 172 h 186"/>
                <a:gd name="T20" fmla="*/ 128 w 128"/>
                <a:gd name="T21" fmla="*/ 129 h 186"/>
                <a:gd name="T22" fmla="*/ 98 w 128"/>
                <a:gd name="T23" fmla="*/ 89 h 186"/>
                <a:gd name="T24" fmla="*/ 98 w 128"/>
                <a:gd name="T25" fmla="*/ 88 h 186"/>
                <a:gd name="T26" fmla="*/ 123 w 128"/>
                <a:gd name="T27" fmla="*/ 52 h 186"/>
                <a:gd name="T28" fmla="*/ 87 w 128"/>
                <a:gd name="T29" fmla="*/ 13 h 186"/>
                <a:gd name="T30" fmla="*/ 87 w 128"/>
                <a:gd name="T31" fmla="*/ 0 h 186"/>
                <a:gd name="T32" fmla="*/ 70 w 128"/>
                <a:gd name="T33" fmla="*/ 0 h 186"/>
                <a:gd name="T34" fmla="*/ 70 w 128"/>
                <a:gd name="T35" fmla="*/ 13 h 186"/>
                <a:gd name="T36" fmla="*/ 58 w 128"/>
                <a:gd name="T37" fmla="*/ 13 h 186"/>
                <a:gd name="T38" fmla="*/ 58 w 128"/>
                <a:gd name="T39" fmla="*/ 0 h 186"/>
                <a:gd name="T40" fmla="*/ 41 w 128"/>
                <a:gd name="T41" fmla="*/ 0 h 186"/>
                <a:gd name="T42" fmla="*/ 41 w 128"/>
                <a:gd name="T43" fmla="*/ 13 h 186"/>
                <a:gd name="T44" fmla="*/ 38 w 128"/>
                <a:gd name="T45" fmla="*/ 13 h 186"/>
                <a:gd name="T46" fmla="*/ 19 w 128"/>
                <a:gd name="T47" fmla="*/ 13 h 186"/>
                <a:gd name="T48" fmla="*/ 0 w 128"/>
                <a:gd name="T49" fmla="*/ 13 h 186"/>
                <a:gd name="T50" fmla="*/ 0 w 128"/>
                <a:gd name="T51" fmla="*/ 41 h 186"/>
                <a:gd name="T52" fmla="*/ 19 w 128"/>
                <a:gd name="T53" fmla="*/ 41 h 186"/>
                <a:gd name="T54" fmla="*/ 19 w 128"/>
                <a:gd name="T55" fmla="*/ 145 h 186"/>
                <a:gd name="T56" fmla="*/ 0 w 128"/>
                <a:gd name="T57" fmla="*/ 145 h 186"/>
                <a:gd name="T58" fmla="*/ 0 w 128"/>
                <a:gd name="T59" fmla="*/ 173 h 186"/>
                <a:gd name="T60" fmla="*/ 19 w 128"/>
                <a:gd name="T61" fmla="*/ 173 h 186"/>
                <a:gd name="T62" fmla="*/ 57 w 128"/>
                <a:gd name="T63" fmla="*/ 41 h 186"/>
                <a:gd name="T64" fmla="*/ 67 w 128"/>
                <a:gd name="T65" fmla="*/ 41 h 186"/>
                <a:gd name="T66" fmla="*/ 86 w 128"/>
                <a:gd name="T67" fmla="*/ 58 h 186"/>
                <a:gd name="T68" fmla="*/ 67 w 128"/>
                <a:gd name="T69" fmla="*/ 77 h 186"/>
                <a:gd name="T70" fmla="*/ 57 w 128"/>
                <a:gd name="T71" fmla="*/ 77 h 186"/>
                <a:gd name="T72" fmla="*/ 57 w 128"/>
                <a:gd name="T73" fmla="*/ 41 h 186"/>
                <a:gd name="T74" fmla="*/ 57 w 128"/>
                <a:gd name="T75" fmla="*/ 102 h 186"/>
                <a:gd name="T76" fmla="*/ 69 w 128"/>
                <a:gd name="T77" fmla="*/ 102 h 186"/>
                <a:gd name="T78" fmla="*/ 88 w 128"/>
                <a:gd name="T79" fmla="*/ 124 h 186"/>
                <a:gd name="T80" fmla="*/ 68 w 128"/>
                <a:gd name="T81" fmla="*/ 145 h 186"/>
                <a:gd name="T82" fmla="*/ 57 w 128"/>
                <a:gd name="T83" fmla="*/ 145 h 186"/>
                <a:gd name="T84" fmla="*/ 57 w 128"/>
                <a:gd name="T85" fmla="*/ 10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186">
                  <a:moveTo>
                    <a:pt x="19" y="173"/>
                  </a:moveTo>
                  <a:cubicBezTo>
                    <a:pt x="38" y="173"/>
                    <a:pt x="38" y="173"/>
                    <a:pt x="38" y="173"/>
                  </a:cubicBezTo>
                  <a:cubicBezTo>
                    <a:pt x="41" y="173"/>
                    <a:pt x="41" y="173"/>
                    <a:pt x="41" y="173"/>
                  </a:cubicBezTo>
                  <a:cubicBezTo>
                    <a:pt x="41" y="186"/>
                    <a:pt x="41" y="186"/>
                    <a:pt x="41" y="186"/>
                  </a:cubicBezTo>
                  <a:cubicBezTo>
                    <a:pt x="58" y="186"/>
                    <a:pt x="58" y="186"/>
                    <a:pt x="58" y="186"/>
                  </a:cubicBezTo>
                  <a:cubicBezTo>
                    <a:pt x="58" y="173"/>
                    <a:pt x="58" y="173"/>
                    <a:pt x="58" y="173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70" y="186"/>
                    <a:pt x="70" y="186"/>
                    <a:pt x="70" y="186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121" y="168"/>
                    <a:pt x="128" y="146"/>
                    <a:pt x="128" y="129"/>
                  </a:cubicBezTo>
                  <a:cubicBezTo>
                    <a:pt x="128" y="96"/>
                    <a:pt x="110" y="91"/>
                    <a:pt x="98" y="89"/>
                  </a:cubicBezTo>
                  <a:cubicBezTo>
                    <a:pt x="98" y="88"/>
                    <a:pt x="98" y="88"/>
                    <a:pt x="98" y="88"/>
                  </a:cubicBezTo>
                  <a:cubicBezTo>
                    <a:pt x="114" y="86"/>
                    <a:pt x="123" y="71"/>
                    <a:pt x="123" y="52"/>
                  </a:cubicBezTo>
                  <a:cubicBezTo>
                    <a:pt x="123" y="28"/>
                    <a:pt x="109" y="16"/>
                    <a:pt x="87" y="13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145"/>
                    <a:pt x="19" y="145"/>
                    <a:pt x="19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19" y="173"/>
                  </a:lnTo>
                  <a:close/>
                  <a:moveTo>
                    <a:pt x="57" y="41"/>
                  </a:moveTo>
                  <a:cubicBezTo>
                    <a:pt x="67" y="41"/>
                    <a:pt x="67" y="41"/>
                    <a:pt x="67" y="41"/>
                  </a:cubicBezTo>
                  <a:cubicBezTo>
                    <a:pt x="81" y="41"/>
                    <a:pt x="86" y="50"/>
                    <a:pt x="86" y="58"/>
                  </a:cubicBezTo>
                  <a:cubicBezTo>
                    <a:pt x="86" y="69"/>
                    <a:pt x="80" y="77"/>
                    <a:pt x="67" y="77"/>
                  </a:cubicBezTo>
                  <a:cubicBezTo>
                    <a:pt x="57" y="77"/>
                    <a:pt x="57" y="77"/>
                    <a:pt x="57" y="77"/>
                  </a:cubicBezTo>
                  <a:lnTo>
                    <a:pt x="57" y="41"/>
                  </a:lnTo>
                  <a:close/>
                  <a:moveTo>
                    <a:pt x="57" y="102"/>
                  </a:moveTo>
                  <a:cubicBezTo>
                    <a:pt x="69" y="102"/>
                    <a:pt x="69" y="102"/>
                    <a:pt x="69" y="102"/>
                  </a:cubicBezTo>
                  <a:cubicBezTo>
                    <a:pt x="80" y="102"/>
                    <a:pt x="88" y="109"/>
                    <a:pt x="88" y="124"/>
                  </a:cubicBezTo>
                  <a:cubicBezTo>
                    <a:pt x="88" y="136"/>
                    <a:pt x="84" y="145"/>
                    <a:pt x="68" y="145"/>
                  </a:cubicBezTo>
                  <a:cubicBezTo>
                    <a:pt x="57" y="145"/>
                    <a:pt x="57" y="145"/>
                    <a:pt x="57" y="145"/>
                  </a:cubicBezTo>
                  <a:lnTo>
                    <a:pt x="57" y="102"/>
                  </a:lnTo>
                  <a:close/>
                </a:path>
              </a:pathLst>
            </a:cu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" name="Freeform 14">
              <a:extLst>
                <a:ext uri="{FF2B5EF4-FFF2-40B4-BE49-F238E27FC236}">
                  <a16:creationId xmlns:a16="http://schemas.microsoft.com/office/drawing/2014/main" id="{4B88DF46-20CD-4F70-EA9A-2D1AF28522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78150" y="188594"/>
              <a:ext cx="207543" cy="302311"/>
            </a:xfrm>
            <a:custGeom>
              <a:avLst/>
              <a:gdLst>
                <a:gd name="T0" fmla="*/ 19 w 128"/>
                <a:gd name="T1" fmla="*/ 173 h 186"/>
                <a:gd name="T2" fmla="*/ 38 w 128"/>
                <a:gd name="T3" fmla="*/ 173 h 186"/>
                <a:gd name="T4" fmla="*/ 42 w 128"/>
                <a:gd name="T5" fmla="*/ 173 h 186"/>
                <a:gd name="T6" fmla="*/ 42 w 128"/>
                <a:gd name="T7" fmla="*/ 186 h 186"/>
                <a:gd name="T8" fmla="*/ 59 w 128"/>
                <a:gd name="T9" fmla="*/ 186 h 186"/>
                <a:gd name="T10" fmla="*/ 59 w 128"/>
                <a:gd name="T11" fmla="*/ 173 h 186"/>
                <a:gd name="T12" fmla="*/ 70 w 128"/>
                <a:gd name="T13" fmla="*/ 173 h 186"/>
                <a:gd name="T14" fmla="*/ 70 w 128"/>
                <a:gd name="T15" fmla="*/ 186 h 186"/>
                <a:gd name="T16" fmla="*/ 87 w 128"/>
                <a:gd name="T17" fmla="*/ 186 h 186"/>
                <a:gd name="T18" fmla="*/ 87 w 128"/>
                <a:gd name="T19" fmla="*/ 172 h 186"/>
                <a:gd name="T20" fmla="*/ 128 w 128"/>
                <a:gd name="T21" fmla="*/ 129 h 186"/>
                <a:gd name="T22" fmla="*/ 98 w 128"/>
                <a:gd name="T23" fmla="*/ 89 h 186"/>
                <a:gd name="T24" fmla="*/ 98 w 128"/>
                <a:gd name="T25" fmla="*/ 89 h 186"/>
                <a:gd name="T26" fmla="*/ 123 w 128"/>
                <a:gd name="T27" fmla="*/ 52 h 186"/>
                <a:gd name="T28" fmla="*/ 87 w 128"/>
                <a:gd name="T29" fmla="*/ 14 h 186"/>
                <a:gd name="T30" fmla="*/ 87 w 128"/>
                <a:gd name="T31" fmla="*/ 0 h 186"/>
                <a:gd name="T32" fmla="*/ 70 w 128"/>
                <a:gd name="T33" fmla="*/ 0 h 186"/>
                <a:gd name="T34" fmla="*/ 70 w 128"/>
                <a:gd name="T35" fmla="*/ 13 h 186"/>
                <a:gd name="T36" fmla="*/ 59 w 128"/>
                <a:gd name="T37" fmla="*/ 13 h 186"/>
                <a:gd name="T38" fmla="*/ 59 w 128"/>
                <a:gd name="T39" fmla="*/ 0 h 186"/>
                <a:gd name="T40" fmla="*/ 42 w 128"/>
                <a:gd name="T41" fmla="*/ 0 h 186"/>
                <a:gd name="T42" fmla="*/ 42 w 128"/>
                <a:gd name="T43" fmla="*/ 13 h 186"/>
                <a:gd name="T44" fmla="*/ 38 w 128"/>
                <a:gd name="T45" fmla="*/ 13 h 186"/>
                <a:gd name="T46" fmla="*/ 19 w 128"/>
                <a:gd name="T47" fmla="*/ 13 h 186"/>
                <a:gd name="T48" fmla="*/ 0 w 128"/>
                <a:gd name="T49" fmla="*/ 13 h 186"/>
                <a:gd name="T50" fmla="*/ 0 w 128"/>
                <a:gd name="T51" fmla="*/ 41 h 186"/>
                <a:gd name="T52" fmla="*/ 19 w 128"/>
                <a:gd name="T53" fmla="*/ 41 h 186"/>
                <a:gd name="T54" fmla="*/ 19 w 128"/>
                <a:gd name="T55" fmla="*/ 146 h 186"/>
                <a:gd name="T56" fmla="*/ 0 w 128"/>
                <a:gd name="T57" fmla="*/ 146 h 186"/>
                <a:gd name="T58" fmla="*/ 0 w 128"/>
                <a:gd name="T59" fmla="*/ 173 h 186"/>
                <a:gd name="T60" fmla="*/ 19 w 128"/>
                <a:gd name="T61" fmla="*/ 173 h 186"/>
                <a:gd name="T62" fmla="*/ 57 w 128"/>
                <a:gd name="T63" fmla="*/ 41 h 186"/>
                <a:gd name="T64" fmla="*/ 68 w 128"/>
                <a:gd name="T65" fmla="*/ 41 h 186"/>
                <a:gd name="T66" fmla="*/ 86 w 128"/>
                <a:gd name="T67" fmla="*/ 58 h 186"/>
                <a:gd name="T68" fmla="*/ 68 w 128"/>
                <a:gd name="T69" fmla="*/ 77 h 186"/>
                <a:gd name="T70" fmla="*/ 57 w 128"/>
                <a:gd name="T71" fmla="*/ 77 h 186"/>
                <a:gd name="T72" fmla="*/ 57 w 128"/>
                <a:gd name="T73" fmla="*/ 41 h 186"/>
                <a:gd name="T74" fmla="*/ 57 w 128"/>
                <a:gd name="T75" fmla="*/ 102 h 186"/>
                <a:gd name="T76" fmla="*/ 69 w 128"/>
                <a:gd name="T77" fmla="*/ 102 h 186"/>
                <a:gd name="T78" fmla="*/ 89 w 128"/>
                <a:gd name="T79" fmla="*/ 125 h 186"/>
                <a:gd name="T80" fmla="*/ 68 w 128"/>
                <a:gd name="T81" fmla="*/ 146 h 186"/>
                <a:gd name="T82" fmla="*/ 57 w 128"/>
                <a:gd name="T83" fmla="*/ 146 h 186"/>
                <a:gd name="T84" fmla="*/ 57 w 128"/>
                <a:gd name="T85" fmla="*/ 10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186">
                  <a:moveTo>
                    <a:pt x="19" y="173"/>
                  </a:moveTo>
                  <a:cubicBezTo>
                    <a:pt x="38" y="173"/>
                    <a:pt x="38" y="173"/>
                    <a:pt x="38" y="173"/>
                  </a:cubicBezTo>
                  <a:cubicBezTo>
                    <a:pt x="42" y="173"/>
                    <a:pt x="42" y="173"/>
                    <a:pt x="42" y="173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59" y="173"/>
                    <a:pt x="59" y="173"/>
                    <a:pt x="59" y="173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70" y="186"/>
                    <a:pt x="70" y="186"/>
                    <a:pt x="70" y="186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121" y="168"/>
                    <a:pt x="128" y="146"/>
                    <a:pt x="128" y="129"/>
                  </a:cubicBezTo>
                  <a:cubicBezTo>
                    <a:pt x="128" y="96"/>
                    <a:pt x="110" y="91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114" y="86"/>
                    <a:pt x="123" y="71"/>
                    <a:pt x="123" y="52"/>
                  </a:cubicBezTo>
                  <a:cubicBezTo>
                    <a:pt x="123" y="29"/>
                    <a:pt x="109" y="16"/>
                    <a:pt x="87" y="14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146"/>
                    <a:pt x="19" y="146"/>
                    <a:pt x="19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19" y="173"/>
                  </a:lnTo>
                  <a:close/>
                  <a:moveTo>
                    <a:pt x="57" y="41"/>
                  </a:moveTo>
                  <a:cubicBezTo>
                    <a:pt x="68" y="41"/>
                    <a:pt x="68" y="41"/>
                    <a:pt x="68" y="41"/>
                  </a:cubicBezTo>
                  <a:cubicBezTo>
                    <a:pt x="81" y="41"/>
                    <a:pt x="86" y="50"/>
                    <a:pt x="86" y="58"/>
                  </a:cubicBezTo>
                  <a:cubicBezTo>
                    <a:pt x="86" y="69"/>
                    <a:pt x="80" y="77"/>
                    <a:pt x="68" y="77"/>
                  </a:cubicBezTo>
                  <a:cubicBezTo>
                    <a:pt x="57" y="77"/>
                    <a:pt x="57" y="77"/>
                    <a:pt x="57" y="77"/>
                  </a:cubicBezTo>
                  <a:lnTo>
                    <a:pt x="57" y="41"/>
                  </a:lnTo>
                  <a:close/>
                  <a:moveTo>
                    <a:pt x="57" y="102"/>
                  </a:moveTo>
                  <a:cubicBezTo>
                    <a:pt x="69" y="102"/>
                    <a:pt x="69" y="102"/>
                    <a:pt x="69" y="102"/>
                  </a:cubicBezTo>
                  <a:cubicBezTo>
                    <a:pt x="81" y="102"/>
                    <a:pt x="89" y="109"/>
                    <a:pt x="89" y="125"/>
                  </a:cubicBezTo>
                  <a:cubicBezTo>
                    <a:pt x="89" y="136"/>
                    <a:pt x="84" y="146"/>
                    <a:pt x="68" y="146"/>
                  </a:cubicBezTo>
                  <a:cubicBezTo>
                    <a:pt x="57" y="146"/>
                    <a:pt x="57" y="146"/>
                    <a:pt x="57" y="146"/>
                  </a:cubicBezTo>
                  <a:lnTo>
                    <a:pt x="57" y="102"/>
                  </a:lnTo>
                  <a:close/>
                </a:path>
              </a:pathLst>
            </a:cu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26BF7523-6056-2B5C-DB1F-735B23A2D1EA}"/>
              </a:ext>
            </a:extLst>
          </p:cNvPr>
          <p:cNvGrpSpPr/>
          <p:nvPr/>
        </p:nvGrpSpPr>
        <p:grpSpPr>
          <a:xfrm>
            <a:off x="8844883" y="1035685"/>
            <a:ext cx="566714" cy="566714"/>
            <a:chOff x="6854562" y="987491"/>
            <a:chExt cx="566714" cy="566714"/>
          </a:xfrm>
        </p:grpSpPr>
        <p:sp>
          <p:nvSpPr>
            <p:cNvPr id="42" name="Oval 71">
              <a:extLst>
                <a:ext uri="{FF2B5EF4-FFF2-40B4-BE49-F238E27FC236}">
                  <a16:creationId xmlns:a16="http://schemas.microsoft.com/office/drawing/2014/main" id="{422324C4-B598-3651-13E3-262C09114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54562" y="987491"/>
              <a:ext cx="566714" cy="566714"/>
            </a:xfrm>
            <a:prstGeom prst="ellipse">
              <a:avLst/>
            </a:prstGeom>
            <a:solidFill>
              <a:srgbClr val="FBE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" name="Oval 72">
              <a:extLst>
                <a:ext uri="{FF2B5EF4-FFF2-40B4-BE49-F238E27FC236}">
                  <a16:creationId xmlns:a16="http://schemas.microsoft.com/office/drawing/2014/main" id="{D3293130-B7AB-B35A-48DC-81EF8AA8B6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64038" y="996968"/>
              <a:ext cx="548708" cy="547761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" name="Freeform 73">
              <a:extLst>
                <a:ext uri="{FF2B5EF4-FFF2-40B4-BE49-F238E27FC236}">
                  <a16:creationId xmlns:a16="http://schemas.microsoft.com/office/drawing/2014/main" id="{9331DA9E-FD76-33E2-0875-D195C5D1971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4038" y="996968"/>
              <a:ext cx="418876" cy="391393"/>
            </a:xfrm>
            <a:custGeom>
              <a:avLst/>
              <a:gdLst>
                <a:gd name="T0" fmla="*/ 168 w 258"/>
                <a:gd name="T1" fmla="*/ 0 h 241"/>
                <a:gd name="T2" fmla="*/ 258 w 258"/>
                <a:gd name="T3" fmla="*/ 25 h 241"/>
                <a:gd name="T4" fmla="*/ 33 w 258"/>
                <a:gd name="T5" fmla="*/ 145 h 241"/>
                <a:gd name="T6" fmla="*/ 16 w 258"/>
                <a:gd name="T7" fmla="*/ 241 h 241"/>
                <a:gd name="T8" fmla="*/ 0 w 258"/>
                <a:gd name="T9" fmla="*/ 169 h 241"/>
                <a:gd name="T10" fmla="*/ 168 w 258"/>
                <a:gd name="T11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241">
                  <a:moveTo>
                    <a:pt x="168" y="0"/>
                  </a:moveTo>
                  <a:cubicBezTo>
                    <a:pt x="202" y="0"/>
                    <a:pt x="232" y="9"/>
                    <a:pt x="258" y="25"/>
                  </a:cubicBezTo>
                  <a:cubicBezTo>
                    <a:pt x="205" y="22"/>
                    <a:pt x="111" y="33"/>
                    <a:pt x="33" y="145"/>
                  </a:cubicBezTo>
                  <a:cubicBezTo>
                    <a:pt x="13" y="173"/>
                    <a:pt x="10" y="205"/>
                    <a:pt x="16" y="241"/>
                  </a:cubicBezTo>
                  <a:cubicBezTo>
                    <a:pt x="5" y="219"/>
                    <a:pt x="0" y="195"/>
                    <a:pt x="0" y="169"/>
                  </a:cubicBezTo>
                  <a:cubicBezTo>
                    <a:pt x="0" y="76"/>
                    <a:pt x="75" y="0"/>
                    <a:pt x="168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" name="Oval 74">
              <a:extLst>
                <a:ext uri="{FF2B5EF4-FFF2-40B4-BE49-F238E27FC236}">
                  <a16:creationId xmlns:a16="http://schemas.microsoft.com/office/drawing/2014/main" id="{88978BE1-101D-FBAD-6B61-6B4C7553CA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4266" y="1047195"/>
              <a:ext cx="447306" cy="449202"/>
            </a:xfrm>
            <a:prstGeom prst="ellipse">
              <a:avLst/>
            </a:pr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6" name="Oval 75">
              <a:extLst>
                <a:ext uri="{FF2B5EF4-FFF2-40B4-BE49-F238E27FC236}">
                  <a16:creationId xmlns:a16="http://schemas.microsoft.com/office/drawing/2014/main" id="{928FB434-01C6-678D-5DC5-693C546F6F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36062" y="1068044"/>
              <a:ext cx="403713" cy="405608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7" name="Freeform 76">
              <a:extLst>
                <a:ext uri="{FF2B5EF4-FFF2-40B4-BE49-F238E27FC236}">
                  <a16:creationId xmlns:a16="http://schemas.microsoft.com/office/drawing/2014/main" id="{C4A8530D-7B5C-169C-F7B7-7528EA5B1E64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5243" y="1112585"/>
              <a:ext cx="341166" cy="361067"/>
            </a:xfrm>
            <a:custGeom>
              <a:avLst/>
              <a:gdLst>
                <a:gd name="T0" fmla="*/ 158 w 210"/>
                <a:gd name="T1" fmla="*/ 0 h 222"/>
                <a:gd name="T2" fmla="*/ 206 w 210"/>
                <a:gd name="T3" fmla="*/ 98 h 222"/>
                <a:gd name="T4" fmla="*/ 81 w 210"/>
                <a:gd name="T5" fmla="*/ 222 h 222"/>
                <a:gd name="T6" fmla="*/ 0 w 210"/>
                <a:gd name="T7" fmla="*/ 191 h 222"/>
                <a:gd name="T8" fmla="*/ 158 w 210"/>
                <a:gd name="T9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222">
                  <a:moveTo>
                    <a:pt x="158" y="0"/>
                  </a:moveTo>
                  <a:cubicBezTo>
                    <a:pt x="187" y="23"/>
                    <a:pt x="206" y="58"/>
                    <a:pt x="206" y="98"/>
                  </a:cubicBezTo>
                  <a:cubicBezTo>
                    <a:pt x="206" y="166"/>
                    <a:pt x="150" y="222"/>
                    <a:pt x="81" y="222"/>
                  </a:cubicBezTo>
                  <a:cubicBezTo>
                    <a:pt x="50" y="222"/>
                    <a:pt x="21" y="210"/>
                    <a:pt x="0" y="191"/>
                  </a:cubicBezTo>
                  <a:cubicBezTo>
                    <a:pt x="210" y="186"/>
                    <a:pt x="163" y="15"/>
                    <a:pt x="158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" name="Freeform 77">
              <a:extLst>
                <a:ext uri="{FF2B5EF4-FFF2-40B4-BE49-F238E27FC236}">
                  <a16:creationId xmlns:a16="http://schemas.microsoft.com/office/drawing/2014/main" id="{B4F7DAE7-F864-2828-7EE9-BD03F6BC9013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5766" y="1133434"/>
              <a:ext cx="300415" cy="274828"/>
            </a:xfrm>
            <a:custGeom>
              <a:avLst/>
              <a:gdLst>
                <a:gd name="T0" fmla="*/ 92 w 185"/>
                <a:gd name="T1" fmla="*/ 0 h 169"/>
                <a:gd name="T2" fmla="*/ 129 w 185"/>
                <a:gd name="T3" fmla="*/ 37 h 169"/>
                <a:gd name="T4" fmla="*/ 100 w 185"/>
                <a:gd name="T5" fmla="*/ 73 h 169"/>
                <a:gd name="T6" fmla="*/ 120 w 185"/>
                <a:gd name="T7" fmla="*/ 107 h 169"/>
                <a:gd name="T8" fmla="*/ 147 w 185"/>
                <a:gd name="T9" fmla="*/ 94 h 169"/>
                <a:gd name="T10" fmla="*/ 185 w 185"/>
                <a:gd name="T11" fmla="*/ 131 h 169"/>
                <a:gd name="T12" fmla="*/ 147 w 185"/>
                <a:gd name="T13" fmla="*/ 169 h 169"/>
                <a:gd name="T14" fmla="*/ 110 w 185"/>
                <a:gd name="T15" fmla="*/ 131 h 169"/>
                <a:gd name="T16" fmla="*/ 112 w 185"/>
                <a:gd name="T17" fmla="*/ 120 h 169"/>
                <a:gd name="T18" fmla="*/ 73 w 185"/>
                <a:gd name="T19" fmla="*/ 120 h 169"/>
                <a:gd name="T20" fmla="*/ 75 w 185"/>
                <a:gd name="T21" fmla="*/ 131 h 169"/>
                <a:gd name="T22" fmla="*/ 37 w 185"/>
                <a:gd name="T23" fmla="*/ 169 h 169"/>
                <a:gd name="T24" fmla="*/ 0 w 185"/>
                <a:gd name="T25" fmla="*/ 131 h 169"/>
                <a:gd name="T26" fmla="*/ 37 w 185"/>
                <a:gd name="T27" fmla="*/ 94 h 169"/>
                <a:gd name="T28" fmla="*/ 65 w 185"/>
                <a:gd name="T29" fmla="*/ 107 h 169"/>
                <a:gd name="T30" fmla="*/ 85 w 185"/>
                <a:gd name="T31" fmla="*/ 73 h 169"/>
                <a:gd name="T32" fmla="*/ 55 w 185"/>
                <a:gd name="T33" fmla="*/ 37 h 169"/>
                <a:gd name="T34" fmla="*/ 92 w 185"/>
                <a:gd name="T3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169">
                  <a:moveTo>
                    <a:pt x="92" y="0"/>
                  </a:moveTo>
                  <a:cubicBezTo>
                    <a:pt x="113" y="0"/>
                    <a:pt x="129" y="16"/>
                    <a:pt x="129" y="37"/>
                  </a:cubicBezTo>
                  <a:cubicBezTo>
                    <a:pt x="129" y="55"/>
                    <a:pt x="116" y="70"/>
                    <a:pt x="100" y="73"/>
                  </a:cubicBezTo>
                  <a:cubicBezTo>
                    <a:pt x="100" y="102"/>
                    <a:pt x="94" y="92"/>
                    <a:pt x="120" y="107"/>
                  </a:cubicBezTo>
                  <a:cubicBezTo>
                    <a:pt x="126" y="99"/>
                    <a:pt x="136" y="94"/>
                    <a:pt x="147" y="94"/>
                  </a:cubicBezTo>
                  <a:cubicBezTo>
                    <a:pt x="168" y="94"/>
                    <a:pt x="185" y="111"/>
                    <a:pt x="185" y="131"/>
                  </a:cubicBezTo>
                  <a:cubicBezTo>
                    <a:pt x="185" y="152"/>
                    <a:pt x="168" y="169"/>
                    <a:pt x="147" y="169"/>
                  </a:cubicBezTo>
                  <a:cubicBezTo>
                    <a:pt x="127" y="169"/>
                    <a:pt x="110" y="152"/>
                    <a:pt x="110" y="131"/>
                  </a:cubicBezTo>
                  <a:cubicBezTo>
                    <a:pt x="110" y="127"/>
                    <a:pt x="111" y="123"/>
                    <a:pt x="112" y="120"/>
                  </a:cubicBezTo>
                  <a:cubicBezTo>
                    <a:pt x="89" y="106"/>
                    <a:pt x="96" y="106"/>
                    <a:pt x="73" y="120"/>
                  </a:cubicBezTo>
                  <a:cubicBezTo>
                    <a:pt x="74" y="123"/>
                    <a:pt x="75" y="127"/>
                    <a:pt x="75" y="131"/>
                  </a:cubicBezTo>
                  <a:cubicBezTo>
                    <a:pt x="75" y="152"/>
                    <a:pt x="58" y="169"/>
                    <a:pt x="37" y="169"/>
                  </a:cubicBezTo>
                  <a:cubicBezTo>
                    <a:pt x="17" y="169"/>
                    <a:pt x="0" y="152"/>
                    <a:pt x="0" y="131"/>
                  </a:cubicBezTo>
                  <a:cubicBezTo>
                    <a:pt x="0" y="111"/>
                    <a:pt x="17" y="94"/>
                    <a:pt x="37" y="94"/>
                  </a:cubicBezTo>
                  <a:cubicBezTo>
                    <a:pt x="49" y="94"/>
                    <a:pt x="59" y="99"/>
                    <a:pt x="65" y="107"/>
                  </a:cubicBezTo>
                  <a:cubicBezTo>
                    <a:pt x="88" y="94"/>
                    <a:pt x="85" y="100"/>
                    <a:pt x="85" y="73"/>
                  </a:cubicBezTo>
                  <a:cubicBezTo>
                    <a:pt x="68" y="70"/>
                    <a:pt x="55" y="55"/>
                    <a:pt x="55" y="37"/>
                  </a:cubicBezTo>
                  <a:cubicBezTo>
                    <a:pt x="55" y="16"/>
                    <a:pt x="71" y="0"/>
                    <a:pt x="92" y="0"/>
                  </a:cubicBezTo>
                  <a:close/>
                </a:path>
              </a:pathLst>
            </a:cu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" name="Freeform 78">
              <a:extLst>
                <a:ext uri="{FF2B5EF4-FFF2-40B4-BE49-F238E27FC236}">
                  <a16:creationId xmlns:a16="http://schemas.microsoft.com/office/drawing/2014/main" id="{13966B7C-B584-2937-9529-2387BF682D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18056" y="1050038"/>
              <a:ext cx="439725" cy="440673"/>
            </a:xfrm>
            <a:custGeom>
              <a:avLst/>
              <a:gdLst>
                <a:gd name="T0" fmla="*/ 135 w 271"/>
                <a:gd name="T1" fmla="*/ 0 h 271"/>
                <a:gd name="T2" fmla="*/ 271 w 271"/>
                <a:gd name="T3" fmla="*/ 136 h 271"/>
                <a:gd name="T4" fmla="*/ 135 w 271"/>
                <a:gd name="T5" fmla="*/ 271 h 271"/>
                <a:gd name="T6" fmla="*/ 0 w 271"/>
                <a:gd name="T7" fmla="*/ 136 h 271"/>
                <a:gd name="T8" fmla="*/ 135 w 271"/>
                <a:gd name="T9" fmla="*/ 0 h 271"/>
                <a:gd name="T10" fmla="*/ 137 w 271"/>
                <a:gd name="T11" fmla="*/ 13 h 271"/>
                <a:gd name="T12" fmla="*/ 265 w 271"/>
                <a:gd name="T13" fmla="*/ 141 h 271"/>
                <a:gd name="T14" fmla="*/ 137 w 271"/>
                <a:gd name="T15" fmla="*/ 269 h 271"/>
                <a:gd name="T16" fmla="*/ 9 w 271"/>
                <a:gd name="T17" fmla="*/ 141 h 271"/>
                <a:gd name="T18" fmla="*/ 137 w 271"/>
                <a:gd name="T19" fmla="*/ 13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271">
                  <a:moveTo>
                    <a:pt x="135" y="0"/>
                  </a:moveTo>
                  <a:cubicBezTo>
                    <a:pt x="210" y="0"/>
                    <a:pt x="271" y="61"/>
                    <a:pt x="271" y="136"/>
                  </a:cubicBezTo>
                  <a:cubicBezTo>
                    <a:pt x="271" y="210"/>
                    <a:pt x="210" y="271"/>
                    <a:pt x="135" y="271"/>
                  </a:cubicBezTo>
                  <a:cubicBezTo>
                    <a:pt x="61" y="271"/>
                    <a:pt x="0" y="210"/>
                    <a:pt x="0" y="136"/>
                  </a:cubicBezTo>
                  <a:cubicBezTo>
                    <a:pt x="0" y="61"/>
                    <a:pt x="61" y="0"/>
                    <a:pt x="135" y="0"/>
                  </a:cubicBezTo>
                  <a:close/>
                  <a:moveTo>
                    <a:pt x="137" y="13"/>
                  </a:moveTo>
                  <a:cubicBezTo>
                    <a:pt x="208" y="13"/>
                    <a:pt x="265" y="70"/>
                    <a:pt x="265" y="141"/>
                  </a:cubicBezTo>
                  <a:cubicBezTo>
                    <a:pt x="265" y="212"/>
                    <a:pt x="208" y="269"/>
                    <a:pt x="137" y="269"/>
                  </a:cubicBezTo>
                  <a:cubicBezTo>
                    <a:pt x="66" y="269"/>
                    <a:pt x="9" y="212"/>
                    <a:pt x="9" y="141"/>
                  </a:cubicBezTo>
                  <a:cubicBezTo>
                    <a:pt x="9" y="70"/>
                    <a:pt x="66" y="13"/>
                    <a:pt x="137" y="13"/>
                  </a:cubicBezTo>
                  <a:close/>
                </a:path>
              </a:pathLst>
            </a:custGeom>
            <a:solidFill>
              <a:srgbClr val="DC9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" name="Freeform 79">
              <a:extLst>
                <a:ext uri="{FF2B5EF4-FFF2-40B4-BE49-F238E27FC236}">
                  <a16:creationId xmlns:a16="http://schemas.microsoft.com/office/drawing/2014/main" id="{475F9704-3294-E3E0-00DB-2ACE2FCDAA23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7237" y="1115428"/>
              <a:ext cx="300415" cy="274828"/>
            </a:xfrm>
            <a:custGeom>
              <a:avLst/>
              <a:gdLst>
                <a:gd name="T0" fmla="*/ 92 w 185"/>
                <a:gd name="T1" fmla="*/ 0 h 169"/>
                <a:gd name="T2" fmla="*/ 129 w 185"/>
                <a:gd name="T3" fmla="*/ 38 h 169"/>
                <a:gd name="T4" fmla="*/ 100 w 185"/>
                <a:gd name="T5" fmla="*/ 74 h 169"/>
                <a:gd name="T6" fmla="*/ 119 w 185"/>
                <a:gd name="T7" fmla="*/ 107 h 169"/>
                <a:gd name="T8" fmla="*/ 148 w 185"/>
                <a:gd name="T9" fmla="*/ 95 h 169"/>
                <a:gd name="T10" fmla="*/ 185 w 185"/>
                <a:gd name="T11" fmla="*/ 132 h 169"/>
                <a:gd name="T12" fmla="*/ 148 w 185"/>
                <a:gd name="T13" fmla="*/ 169 h 169"/>
                <a:gd name="T14" fmla="*/ 110 w 185"/>
                <a:gd name="T15" fmla="*/ 132 h 169"/>
                <a:gd name="T16" fmla="*/ 112 w 185"/>
                <a:gd name="T17" fmla="*/ 120 h 169"/>
                <a:gd name="T18" fmla="*/ 73 w 185"/>
                <a:gd name="T19" fmla="*/ 120 h 169"/>
                <a:gd name="T20" fmla="*/ 75 w 185"/>
                <a:gd name="T21" fmla="*/ 132 h 169"/>
                <a:gd name="T22" fmla="*/ 38 w 185"/>
                <a:gd name="T23" fmla="*/ 169 h 169"/>
                <a:gd name="T24" fmla="*/ 0 w 185"/>
                <a:gd name="T25" fmla="*/ 132 h 169"/>
                <a:gd name="T26" fmla="*/ 38 w 185"/>
                <a:gd name="T27" fmla="*/ 95 h 169"/>
                <a:gd name="T28" fmla="*/ 66 w 185"/>
                <a:gd name="T29" fmla="*/ 107 h 169"/>
                <a:gd name="T30" fmla="*/ 85 w 185"/>
                <a:gd name="T31" fmla="*/ 74 h 169"/>
                <a:gd name="T32" fmla="*/ 55 w 185"/>
                <a:gd name="T33" fmla="*/ 38 h 169"/>
                <a:gd name="T34" fmla="*/ 92 w 185"/>
                <a:gd name="T3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169">
                  <a:moveTo>
                    <a:pt x="92" y="0"/>
                  </a:moveTo>
                  <a:cubicBezTo>
                    <a:pt x="113" y="0"/>
                    <a:pt x="129" y="17"/>
                    <a:pt x="129" y="38"/>
                  </a:cubicBezTo>
                  <a:cubicBezTo>
                    <a:pt x="129" y="55"/>
                    <a:pt x="117" y="71"/>
                    <a:pt x="100" y="74"/>
                  </a:cubicBezTo>
                  <a:cubicBezTo>
                    <a:pt x="100" y="103"/>
                    <a:pt x="94" y="93"/>
                    <a:pt x="119" y="107"/>
                  </a:cubicBezTo>
                  <a:cubicBezTo>
                    <a:pt x="126" y="100"/>
                    <a:pt x="136" y="95"/>
                    <a:pt x="148" y="95"/>
                  </a:cubicBezTo>
                  <a:cubicBezTo>
                    <a:pt x="168" y="95"/>
                    <a:pt x="185" y="112"/>
                    <a:pt x="185" y="132"/>
                  </a:cubicBezTo>
                  <a:cubicBezTo>
                    <a:pt x="185" y="153"/>
                    <a:pt x="168" y="169"/>
                    <a:pt x="148" y="169"/>
                  </a:cubicBezTo>
                  <a:cubicBezTo>
                    <a:pt x="127" y="169"/>
                    <a:pt x="110" y="153"/>
                    <a:pt x="110" y="132"/>
                  </a:cubicBezTo>
                  <a:cubicBezTo>
                    <a:pt x="110" y="128"/>
                    <a:pt x="111" y="124"/>
                    <a:pt x="112" y="120"/>
                  </a:cubicBezTo>
                  <a:cubicBezTo>
                    <a:pt x="89" y="106"/>
                    <a:pt x="96" y="106"/>
                    <a:pt x="73" y="120"/>
                  </a:cubicBezTo>
                  <a:cubicBezTo>
                    <a:pt x="74" y="124"/>
                    <a:pt x="75" y="128"/>
                    <a:pt x="75" y="132"/>
                  </a:cubicBezTo>
                  <a:cubicBezTo>
                    <a:pt x="75" y="153"/>
                    <a:pt x="58" y="169"/>
                    <a:pt x="38" y="169"/>
                  </a:cubicBezTo>
                  <a:cubicBezTo>
                    <a:pt x="17" y="169"/>
                    <a:pt x="0" y="153"/>
                    <a:pt x="0" y="132"/>
                  </a:cubicBezTo>
                  <a:cubicBezTo>
                    <a:pt x="0" y="112"/>
                    <a:pt x="17" y="95"/>
                    <a:pt x="38" y="95"/>
                  </a:cubicBezTo>
                  <a:cubicBezTo>
                    <a:pt x="49" y="95"/>
                    <a:pt x="59" y="100"/>
                    <a:pt x="66" y="107"/>
                  </a:cubicBezTo>
                  <a:cubicBezTo>
                    <a:pt x="88" y="94"/>
                    <a:pt x="85" y="100"/>
                    <a:pt x="85" y="74"/>
                  </a:cubicBezTo>
                  <a:cubicBezTo>
                    <a:pt x="68" y="71"/>
                    <a:pt x="55" y="56"/>
                    <a:pt x="55" y="38"/>
                  </a:cubicBezTo>
                  <a:cubicBezTo>
                    <a:pt x="55" y="17"/>
                    <a:pt x="72" y="0"/>
                    <a:pt x="92" y="0"/>
                  </a:cubicBezTo>
                  <a:close/>
                </a:path>
              </a:pathLst>
            </a:cu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C91CDF79-5CE8-8885-1307-96DA46B3D4B1}"/>
              </a:ext>
            </a:extLst>
          </p:cNvPr>
          <p:cNvGrpSpPr/>
          <p:nvPr/>
        </p:nvGrpSpPr>
        <p:grpSpPr>
          <a:xfrm>
            <a:off x="8405706" y="2395150"/>
            <a:ext cx="825610" cy="826992"/>
            <a:chOff x="6854562" y="63500"/>
            <a:chExt cx="566714" cy="567662"/>
          </a:xfrm>
        </p:grpSpPr>
        <p:sp>
          <p:nvSpPr>
            <p:cNvPr id="73" name="Oval 26">
              <a:extLst>
                <a:ext uri="{FF2B5EF4-FFF2-40B4-BE49-F238E27FC236}">
                  <a16:creationId xmlns:a16="http://schemas.microsoft.com/office/drawing/2014/main" id="{0201F05A-F52F-2128-02B4-11413BEF73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54562" y="63500"/>
              <a:ext cx="566714" cy="567662"/>
            </a:xfrm>
            <a:prstGeom prst="ellipse">
              <a:avLst/>
            </a:prstGeom>
            <a:solidFill>
              <a:srgbClr val="FBE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4" name="Oval 27">
              <a:extLst>
                <a:ext uri="{FF2B5EF4-FFF2-40B4-BE49-F238E27FC236}">
                  <a16:creationId xmlns:a16="http://schemas.microsoft.com/office/drawing/2014/main" id="{DBA1B446-D551-3871-82D2-6AA5053B36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64038" y="72029"/>
              <a:ext cx="548708" cy="548708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5" name="Freeform 28">
              <a:extLst>
                <a:ext uri="{FF2B5EF4-FFF2-40B4-BE49-F238E27FC236}">
                  <a16:creationId xmlns:a16="http://schemas.microsoft.com/office/drawing/2014/main" id="{0E2ED13D-982D-2EE6-0DFA-EAF9A04BDD9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4038" y="72029"/>
              <a:ext cx="418876" cy="393288"/>
            </a:xfrm>
            <a:custGeom>
              <a:avLst/>
              <a:gdLst>
                <a:gd name="T0" fmla="*/ 168 w 258"/>
                <a:gd name="T1" fmla="*/ 0 h 242"/>
                <a:gd name="T2" fmla="*/ 258 w 258"/>
                <a:gd name="T3" fmla="*/ 26 h 242"/>
                <a:gd name="T4" fmla="*/ 33 w 258"/>
                <a:gd name="T5" fmla="*/ 146 h 242"/>
                <a:gd name="T6" fmla="*/ 16 w 258"/>
                <a:gd name="T7" fmla="*/ 242 h 242"/>
                <a:gd name="T8" fmla="*/ 0 w 258"/>
                <a:gd name="T9" fmla="*/ 169 h 242"/>
                <a:gd name="T10" fmla="*/ 168 w 258"/>
                <a:gd name="T1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242">
                  <a:moveTo>
                    <a:pt x="168" y="0"/>
                  </a:moveTo>
                  <a:cubicBezTo>
                    <a:pt x="202" y="0"/>
                    <a:pt x="232" y="10"/>
                    <a:pt x="258" y="26"/>
                  </a:cubicBezTo>
                  <a:cubicBezTo>
                    <a:pt x="205" y="22"/>
                    <a:pt x="111" y="34"/>
                    <a:pt x="33" y="146"/>
                  </a:cubicBezTo>
                  <a:cubicBezTo>
                    <a:pt x="13" y="173"/>
                    <a:pt x="10" y="206"/>
                    <a:pt x="16" y="242"/>
                  </a:cubicBezTo>
                  <a:cubicBezTo>
                    <a:pt x="5" y="220"/>
                    <a:pt x="0" y="195"/>
                    <a:pt x="0" y="169"/>
                  </a:cubicBezTo>
                  <a:cubicBezTo>
                    <a:pt x="0" y="76"/>
                    <a:pt x="75" y="0"/>
                    <a:pt x="168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6" name="Oval 29">
              <a:extLst>
                <a:ext uri="{FF2B5EF4-FFF2-40B4-BE49-F238E27FC236}">
                  <a16:creationId xmlns:a16="http://schemas.microsoft.com/office/drawing/2014/main" id="{784DC46A-9D23-1177-A823-A42FACF5F8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4266" y="122256"/>
              <a:ext cx="447306" cy="448254"/>
            </a:xfrm>
            <a:prstGeom prst="ellipse">
              <a:avLst/>
            </a:pr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7" name="Oval 30">
              <a:extLst>
                <a:ext uri="{FF2B5EF4-FFF2-40B4-BE49-F238E27FC236}">
                  <a16:creationId xmlns:a16="http://schemas.microsoft.com/office/drawing/2014/main" id="{E757B3A2-8956-AE87-44FF-1CB62CF7BB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36062" y="145001"/>
              <a:ext cx="403713" cy="402765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8" name="Freeform 31">
              <a:extLst>
                <a:ext uri="{FF2B5EF4-FFF2-40B4-BE49-F238E27FC236}">
                  <a16:creationId xmlns:a16="http://schemas.microsoft.com/office/drawing/2014/main" id="{21C8A5BA-6D25-7F5C-86EE-F0CD21743C1A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5243" y="188594"/>
              <a:ext cx="341166" cy="359172"/>
            </a:xfrm>
            <a:custGeom>
              <a:avLst/>
              <a:gdLst>
                <a:gd name="T0" fmla="*/ 158 w 210"/>
                <a:gd name="T1" fmla="*/ 0 h 221"/>
                <a:gd name="T2" fmla="*/ 206 w 210"/>
                <a:gd name="T3" fmla="*/ 97 h 221"/>
                <a:gd name="T4" fmla="*/ 81 w 210"/>
                <a:gd name="T5" fmla="*/ 221 h 221"/>
                <a:gd name="T6" fmla="*/ 0 w 210"/>
                <a:gd name="T7" fmla="*/ 190 h 221"/>
                <a:gd name="T8" fmla="*/ 158 w 210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221">
                  <a:moveTo>
                    <a:pt x="158" y="0"/>
                  </a:moveTo>
                  <a:cubicBezTo>
                    <a:pt x="187" y="23"/>
                    <a:pt x="206" y="58"/>
                    <a:pt x="206" y="97"/>
                  </a:cubicBezTo>
                  <a:cubicBezTo>
                    <a:pt x="206" y="166"/>
                    <a:pt x="150" y="221"/>
                    <a:pt x="81" y="221"/>
                  </a:cubicBezTo>
                  <a:cubicBezTo>
                    <a:pt x="50" y="221"/>
                    <a:pt x="21" y="210"/>
                    <a:pt x="0" y="190"/>
                  </a:cubicBezTo>
                  <a:cubicBezTo>
                    <a:pt x="210" y="185"/>
                    <a:pt x="163" y="15"/>
                    <a:pt x="158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9" name="Freeform 32">
              <a:extLst>
                <a:ext uri="{FF2B5EF4-FFF2-40B4-BE49-F238E27FC236}">
                  <a16:creationId xmlns:a16="http://schemas.microsoft.com/office/drawing/2014/main" id="{02F6F075-AE1B-2C9B-8FE3-8D43368020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18056" y="126995"/>
              <a:ext cx="439725" cy="438777"/>
            </a:xfrm>
            <a:custGeom>
              <a:avLst/>
              <a:gdLst>
                <a:gd name="T0" fmla="*/ 135 w 271"/>
                <a:gd name="T1" fmla="*/ 0 h 270"/>
                <a:gd name="T2" fmla="*/ 271 w 271"/>
                <a:gd name="T3" fmla="*/ 135 h 270"/>
                <a:gd name="T4" fmla="*/ 135 w 271"/>
                <a:gd name="T5" fmla="*/ 270 h 270"/>
                <a:gd name="T6" fmla="*/ 0 w 271"/>
                <a:gd name="T7" fmla="*/ 135 h 270"/>
                <a:gd name="T8" fmla="*/ 135 w 271"/>
                <a:gd name="T9" fmla="*/ 0 h 270"/>
                <a:gd name="T10" fmla="*/ 137 w 271"/>
                <a:gd name="T11" fmla="*/ 12 h 270"/>
                <a:gd name="T12" fmla="*/ 265 w 271"/>
                <a:gd name="T13" fmla="*/ 141 h 270"/>
                <a:gd name="T14" fmla="*/ 137 w 271"/>
                <a:gd name="T15" fmla="*/ 269 h 270"/>
                <a:gd name="T16" fmla="*/ 9 w 271"/>
                <a:gd name="T17" fmla="*/ 141 h 270"/>
                <a:gd name="T18" fmla="*/ 137 w 271"/>
                <a:gd name="T19" fmla="*/ 12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270">
                  <a:moveTo>
                    <a:pt x="135" y="0"/>
                  </a:moveTo>
                  <a:cubicBezTo>
                    <a:pt x="210" y="0"/>
                    <a:pt x="271" y="61"/>
                    <a:pt x="271" y="135"/>
                  </a:cubicBezTo>
                  <a:cubicBezTo>
                    <a:pt x="271" y="210"/>
                    <a:pt x="210" y="270"/>
                    <a:pt x="135" y="270"/>
                  </a:cubicBezTo>
                  <a:cubicBezTo>
                    <a:pt x="61" y="270"/>
                    <a:pt x="0" y="210"/>
                    <a:pt x="0" y="135"/>
                  </a:cubicBezTo>
                  <a:cubicBezTo>
                    <a:pt x="0" y="61"/>
                    <a:pt x="61" y="0"/>
                    <a:pt x="135" y="0"/>
                  </a:cubicBezTo>
                  <a:close/>
                  <a:moveTo>
                    <a:pt x="137" y="12"/>
                  </a:moveTo>
                  <a:cubicBezTo>
                    <a:pt x="208" y="12"/>
                    <a:pt x="265" y="70"/>
                    <a:pt x="265" y="141"/>
                  </a:cubicBezTo>
                  <a:cubicBezTo>
                    <a:pt x="265" y="211"/>
                    <a:pt x="208" y="269"/>
                    <a:pt x="137" y="269"/>
                  </a:cubicBezTo>
                  <a:cubicBezTo>
                    <a:pt x="66" y="269"/>
                    <a:pt x="9" y="211"/>
                    <a:pt x="9" y="141"/>
                  </a:cubicBezTo>
                  <a:cubicBezTo>
                    <a:pt x="9" y="70"/>
                    <a:pt x="66" y="12"/>
                    <a:pt x="137" y="12"/>
                  </a:cubicBezTo>
                  <a:close/>
                </a:path>
              </a:pathLst>
            </a:custGeom>
            <a:solidFill>
              <a:srgbClr val="DC9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0" name="Freeform 33">
              <a:extLst>
                <a:ext uri="{FF2B5EF4-FFF2-40B4-BE49-F238E27FC236}">
                  <a16:creationId xmlns:a16="http://schemas.microsoft.com/office/drawing/2014/main" id="{938A812A-7326-0B8B-8254-F732CE14F9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00505" y="149739"/>
              <a:ext cx="259665" cy="385707"/>
            </a:xfrm>
            <a:custGeom>
              <a:avLst/>
              <a:gdLst>
                <a:gd name="T0" fmla="*/ 137 w 274"/>
                <a:gd name="T1" fmla="*/ 0 h 407"/>
                <a:gd name="T2" fmla="*/ 12 w 274"/>
                <a:gd name="T3" fmla="*/ 206 h 407"/>
                <a:gd name="T4" fmla="*/ 137 w 274"/>
                <a:gd name="T5" fmla="*/ 280 h 407"/>
                <a:gd name="T6" fmla="*/ 262 w 274"/>
                <a:gd name="T7" fmla="*/ 206 h 407"/>
                <a:gd name="T8" fmla="*/ 137 w 274"/>
                <a:gd name="T9" fmla="*/ 0 h 407"/>
                <a:gd name="T10" fmla="*/ 0 w 274"/>
                <a:gd name="T11" fmla="*/ 226 h 407"/>
                <a:gd name="T12" fmla="*/ 137 w 274"/>
                <a:gd name="T13" fmla="*/ 407 h 407"/>
                <a:gd name="T14" fmla="*/ 274 w 274"/>
                <a:gd name="T15" fmla="*/ 226 h 407"/>
                <a:gd name="T16" fmla="*/ 137 w 274"/>
                <a:gd name="T17" fmla="*/ 307 h 407"/>
                <a:gd name="T18" fmla="*/ 0 w 274"/>
                <a:gd name="T19" fmla="*/ 226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4" h="407">
                  <a:moveTo>
                    <a:pt x="137" y="0"/>
                  </a:moveTo>
                  <a:lnTo>
                    <a:pt x="12" y="206"/>
                  </a:lnTo>
                  <a:lnTo>
                    <a:pt x="137" y="280"/>
                  </a:lnTo>
                  <a:lnTo>
                    <a:pt x="262" y="206"/>
                  </a:lnTo>
                  <a:lnTo>
                    <a:pt x="137" y="0"/>
                  </a:lnTo>
                  <a:close/>
                  <a:moveTo>
                    <a:pt x="0" y="226"/>
                  </a:moveTo>
                  <a:lnTo>
                    <a:pt x="137" y="407"/>
                  </a:lnTo>
                  <a:lnTo>
                    <a:pt x="274" y="226"/>
                  </a:lnTo>
                  <a:lnTo>
                    <a:pt x="137" y="307"/>
                  </a:lnTo>
                  <a:lnTo>
                    <a:pt x="0" y="226"/>
                  </a:lnTo>
                  <a:close/>
                </a:path>
              </a:pathLst>
            </a:cu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1" name="Freeform 34">
              <a:extLst>
                <a:ext uri="{FF2B5EF4-FFF2-40B4-BE49-F238E27FC236}">
                  <a16:creationId xmlns:a16="http://schemas.microsoft.com/office/drawing/2014/main" id="{C7BFE697-D41D-5209-2958-7F2639E502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15668" y="170588"/>
              <a:ext cx="230287" cy="342114"/>
            </a:xfrm>
            <a:custGeom>
              <a:avLst/>
              <a:gdLst>
                <a:gd name="T0" fmla="*/ 121 w 243"/>
                <a:gd name="T1" fmla="*/ 0 h 361"/>
                <a:gd name="T2" fmla="*/ 10 w 243"/>
                <a:gd name="T3" fmla="*/ 184 h 361"/>
                <a:gd name="T4" fmla="*/ 121 w 243"/>
                <a:gd name="T5" fmla="*/ 249 h 361"/>
                <a:gd name="T6" fmla="*/ 233 w 243"/>
                <a:gd name="T7" fmla="*/ 184 h 361"/>
                <a:gd name="T8" fmla="*/ 121 w 243"/>
                <a:gd name="T9" fmla="*/ 0 h 361"/>
                <a:gd name="T10" fmla="*/ 0 w 243"/>
                <a:gd name="T11" fmla="*/ 201 h 361"/>
                <a:gd name="T12" fmla="*/ 121 w 243"/>
                <a:gd name="T13" fmla="*/ 361 h 361"/>
                <a:gd name="T14" fmla="*/ 243 w 243"/>
                <a:gd name="T15" fmla="*/ 201 h 361"/>
                <a:gd name="T16" fmla="*/ 121 w 243"/>
                <a:gd name="T17" fmla="*/ 273 h 361"/>
                <a:gd name="T18" fmla="*/ 0 w 243"/>
                <a:gd name="T19" fmla="*/ 20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3" h="361">
                  <a:moveTo>
                    <a:pt x="121" y="0"/>
                  </a:moveTo>
                  <a:lnTo>
                    <a:pt x="10" y="184"/>
                  </a:lnTo>
                  <a:lnTo>
                    <a:pt x="121" y="249"/>
                  </a:lnTo>
                  <a:lnTo>
                    <a:pt x="233" y="184"/>
                  </a:lnTo>
                  <a:lnTo>
                    <a:pt x="121" y="0"/>
                  </a:lnTo>
                  <a:close/>
                  <a:moveTo>
                    <a:pt x="0" y="201"/>
                  </a:moveTo>
                  <a:lnTo>
                    <a:pt x="121" y="361"/>
                  </a:lnTo>
                  <a:lnTo>
                    <a:pt x="243" y="201"/>
                  </a:lnTo>
                  <a:lnTo>
                    <a:pt x="121" y="273"/>
                  </a:lnTo>
                  <a:lnTo>
                    <a:pt x="0" y="201"/>
                  </a:lnTo>
                  <a:close/>
                </a:path>
              </a:pathLst>
            </a:custGeom>
            <a:solidFill>
              <a:srgbClr val="FBF3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2" name="Freeform 35">
              <a:extLst>
                <a:ext uri="{FF2B5EF4-FFF2-40B4-BE49-F238E27FC236}">
                  <a16:creationId xmlns:a16="http://schemas.microsoft.com/office/drawing/2014/main" id="{158C3C53-B041-A16F-4013-15084F8581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30337" y="170588"/>
              <a:ext cx="115617" cy="342114"/>
            </a:xfrm>
            <a:custGeom>
              <a:avLst/>
              <a:gdLst>
                <a:gd name="T0" fmla="*/ 0 w 122"/>
                <a:gd name="T1" fmla="*/ 361 h 361"/>
                <a:gd name="T2" fmla="*/ 122 w 122"/>
                <a:gd name="T3" fmla="*/ 201 h 361"/>
                <a:gd name="T4" fmla="*/ 0 w 122"/>
                <a:gd name="T5" fmla="*/ 273 h 361"/>
                <a:gd name="T6" fmla="*/ 0 w 122"/>
                <a:gd name="T7" fmla="*/ 361 h 361"/>
                <a:gd name="T8" fmla="*/ 112 w 122"/>
                <a:gd name="T9" fmla="*/ 184 h 361"/>
                <a:gd name="T10" fmla="*/ 0 w 122"/>
                <a:gd name="T11" fmla="*/ 0 h 361"/>
                <a:gd name="T12" fmla="*/ 0 w 122"/>
                <a:gd name="T13" fmla="*/ 249 h 361"/>
                <a:gd name="T14" fmla="*/ 112 w 122"/>
                <a:gd name="T15" fmla="*/ 184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361">
                  <a:moveTo>
                    <a:pt x="0" y="361"/>
                  </a:moveTo>
                  <a:lnTo>
                    <a:pt x="122" y="201"/>
                  </a:lnTo>
                  <a:lnTo>
                    <a:pt x="0" y="273"/>
                  </a:lnTo>
                  <a:lnTo>
                    <a:pt x="0" y="361"/>
                  </a:lnTo>
                  <a:close/>
                  <a:moveTo>
                    <a:pt x="112" y="184"/>
                  </a:moveTo>
                  <a:lnTo>
                    <a:pt x="0" y="0"/>
                  </a:lnTo>
                  <a:lnTo>
                    <a:pt x="0" y="249"/>
                  </a:lnTo>
                  <a:lnTo>
                    <a:pt x="112" y="184"/>
                  </a:lnTo>
                  <a:close/>
                </a:path>
              </a:pathLst>
            </a:cu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1721626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F161F04-0213-7CCF-CEA0-88922A1466B9}"/>
              </a:ext>
            </a:extLst>
          </p:cNvPr>
          <p:cNvSpPr/>
          <p:nvPr/>
        </p:nvSpPr>
        <p:spPr>
          <a:xfrm>
            <a:off x="1092200" y="4733624"/>
            <a:ext cx="295306" cy="295306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406400" dist="38100" dir="2700000" algn="tl" rotWithShape="0">
              <a:prstClr val="black">
                <a:alpha val="5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452C6F4-CB1E-555F-5270-B4474819F69E}"/>
              </a:ext>
            </a:extLst>
          </p:cNvPr>
          <p:cNvSpPr/>
          <p:nvPr/>
        </p:nvSpPr>
        <p:spPr>
          <a:xfrm>
            <a:off x="1544871" y="4712659"/>
            <a:ext cx="272577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Zen Antique" pitchFamily="2" charset="-128"/>
                <a:cs typeface="Heebo" pitchFamily="2" charset="-79"/>
              </a:rPr>
              <a:t>Savings Account Number :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50CFFD3-B8F9-4B95-1EC3-2DCF22E4806E}"/>
              </a:ext>
            </a:extLst>
          </p:cNvPr>
          <p:cNvSpPr/>
          <p:nvPr/>
        </p:nvSpPr>
        <p:spPr>
          <a:xfrm>
            <a:off x="1544871" y="5028930"/>
            <a:ext cx="41574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rPr>
              <a:t>$16,443.30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98C1CB9-9509-0429-4976-4B87993650D1}"/>
              </a:ext>
            </a:extLst>
          </p:cNvPr>
          <p:cNvSpPr txBox="1"/>
          <p:nvPr/>
        </p:nvSpPr>
        <p:spPr>
          <a:xfrm>
            <a:off x="988976" y="3462746"/>
            <a:ext cx="4339649" cy="7384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Zen Antique" pitchFamily="2" charset="-128"/>
                <a:cs typeface="Segoe UI" panose="020B0502040204020203" pitchFamily="34" charset="0"/>
              </a:rPr>
              <a:t>Lorem ipsum dolor sit amet. Qui sint neque a velit modi quo numquam. Non exercitationem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Zen Antique" pitchFamily="2" charset="-128"/>
                <a:cs typeface="Segoe UI" panose="020B0502040204020203" pitchFamily="34" charset="0"/>
              </a:rPr>
              <a:t>reiciendis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Zen Antique" pitchFamily="2" charset="-128"/>
                <a:cs typeface="Segoe UI" panose="020B0502040204020203" pitchFamily="34" charset="0"/>
              </a:rPr>
              <a:t> qui consequatur.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4C31EFA-8E00-1079-E0A9-3C9C00305AFA}"/>
              </a:ext>
            </a:extLst>
          </p:cNvPr>
          <p:cNvSpPr txBox="1"/>
          <p:nvPr/>
        </p:nvSpPr>
        <p:spPr>
          <a:xfrm>
            <a:off x="1055687" y="2010451"/>
            <a:ext cx="58676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ora ExtraBold" pitchFamily="2" charset="0"/>
              </a:rPr>
              <a:t>Re-Investing To </a:t>
            </a:r>
            <a:br>
              <a:rPr lang="en-US" sz="40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ora ExtraBold" pitchFamily="2" charset="0"/>
              </a:rPr>
            </a:br>
            <a:r>
              <a:rPr lang="en-US" sz="4000" spc="-1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ora ExtraBold" pitchFamily="2" charset="0"/>
              </a:rPr>
              <a:t>Maximise</a:t>
            </a:r>
            <a:r>
              <a:rPr lang="en-US" sz="40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ora ExtraBold" pitchFamily="2" charset="0"/>
              </a:rPr>
              <a:t> Gains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18F0D6FC-87DC-E0E6-1B72-81FB2F647EAF}"/>
              </a:ext>
            </a:extLst>
          </p:cNvPr>
          <p:cNvGrpSpPr/>
          <p:nvPr/>
        </p:nvGrpSpPr>
        <p:grpSpPr>
          <a:xfrm>
            <a:off x="1104149" y="1182739"/>
            <a:ext cx="566714" cy="567662"/>
            <a:chOff x="4803776" y="63500"/>
            <a:chExt cx="566714" cy="567662"/>
          </a:xfrm>
        </p:grpSpPr>
        <p:sp>
          <p:nvSpPr>
            <p:cNvPr id="21" name="Oval 6">
              <a:extLst>
                <a:ext uri="{FF2B5EF4-FFF2-40B4-BE49-F238E27FC236}">
                  <a16:creationId xmlns:a16="http://schemas.microsoft.com/office/drawing/2014/main" id="{C3D66508-5FBA-6711-D4C8-05C0DA4033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3776" y="63500"/>
              <a:ext cx="566714" cy="567662"/>
            </a:xfrm>
            <a:prstGeom prst="ellipse">
              <a:avLst/>
            </a:prstGeom>
            <a:solidFill>
              <a:srgbClr val="FBE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Oval 7">
              <a:extLst>
                <a:ext uri="{FF2B5EF4-FFF2-40B4-BE49-F238E27FC236}">
                  <a16:creationId xmlns:a16="http://schemas.microsoft.com/office/drawing/2014/main" id="{0BE1CF7C-54E1-63FD-0284-427DE47880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14201" y="72029"/>
              <a:ext cx="548708" cy="548708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8">
              <a:extLst>
                <a:ext uri="{FF2B5EF4-FFF2-40B4-BE49-F238E27FC236}">
                  <a16:creationId xmlns:a16="http://schemas.microsoft.com/office/drawing/2014/main" id="{B3E74018-FEBC-2A66-5E3A-A44A5E50D6AB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4201" y="72029"/>
              <a:ext cx="418876" cy="393288"/>
            </a:xfrm>
            <a:custGeom>
              <a:avLst/>
              <a:gdLst>
                <a:gd name="T0" fmla="*/ 169 w 258"/>
                <a:gd name="T1" fmla="*/ 0 h 242"/>
                <a:gd name="T2" fmla="*/ 258 w 258"/>
                <a:gd name="T3" fmla="*/ 26 h 242"/>
                <a:gd name="T4" fmla="*/ 33 w 258"/>
                <a:gd name="T5" fmla="*/ 146 h 242"/>
                <a:gd name="T6" fmla="*/ 16 w 258"/>
                <a:gd name="T7" fmla="*/ 242 h 242"/>
                <a:gd name="T8" fmla="*/ 0 w 258"/>
                <a:gd name="T9" fmla="*/ 169 h 242"/>
                <a:gd name="T10" fmla="*/ 169 w 258"/>
                <a:gd name="T1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242">
                  <a:moveTo>
                    <a:pt x="169" y="0"/>
                  </a:moveTo>
                  <a:cubicBezTo>
                    <a:pt x="202" y="0"/>
                    <a:pt x="232" y="10"/>
                    <a:pt x="258" y="26"/>
                  </a:cubicBezTo>
                  <a:cubicBezTo>
                    <a:pt x="205" y="22"/>
                    <a:pt x="111" y="34"/>
                    <a:pt x="33" y="146"/>
                  </a:cubicBezTo>
                  <a:cubicBezTo>
                    <a:pt x="14" y="173"/>
                    <a:pt x="10" y="206"/>
                    <a:pt x="16" y="242"/>
                  </a:cubicBezTo>
                  <a:cubicBezTo>
                    <a:pt x="6" y="220"/>
                    <a:pt x="0" y="195"/>
                    <a:pt x="0" y="169"/>
                  </a:cubicBezTo>
                  <a:cubicBezTo>
                    <a:pt x="0" y="76"/>
                    <a:pt x="75" y="0"/>
                    <a:pt x="169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Oval 9">
              <a:extLst>
                <a:ext uri="{FF2B5EF4-FFF2-40B4-BE49-F238E27FC236}">
                  <a16:creationId xmlns:a16="http://schemas.microsoft.com/office/drawing/2014/main" id="{EDED8299-1319-AF2E-6E12-9923E96248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4428" y="122256"/>
              <a:ext cx="446359" cy="448254"/>
            </a:xfrm>
            <a:prstGeom prst="ellipse">
              <a:avLst/>
            </a:pr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Oval 10">
              <a:extLst>
                <a:ext uri="{FF2B5EF4-FFF2-40B4-BE49-F238E27FC236}">
                  <a16:creationId xmlns:a16="http://schemas.microsoft.com/office/drawing/2014/main" id="{BF414CC9-3460-2521-ACA8-0A34D2BE5D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7172" y="145001"/>
              <a:ext cx="402765" cy="402765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1">
              <a:extLst>
                <a:ext uri="{FF2B5EF4-FFF2-40B4-BE49-F238E27FC236}">
                  <a16:creationId xmlns:a16="http://schemas.microsoft.com/office/drawing/2014/main" id="{FE69C889-36F6-A04D-0B99-D6B0EF5868F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5405" y="188594"/>
              <a:ext cx="342114" cy="359172"/>
            </a:xfrm>
            <a:custGeom>
              <a:avLst/>
              <a:gdLst>
                <a:gd name="T0" fmla="*/ 159 w 211"/>
                <a:gd name="T1" fmla="*/ 0 h 221"/>
                <a:gd name="T2" fmla="*/ 206 w 211"/>
                <a:gd name="T3" fmla="*/ 97 h 221"/>
                <a:gd name="T4" fmla="*/ 82 w 211"/>
                <a:gd name="T5" fmla="*/ 221 h 221"/>
                <a:gd name="T6" fmla="*/ 0 w 211"/>
                <a:gd name="T7" fmla="*/ 190 h 221"/>
                <a:gd name="T8" fmla="*/ 159 w 211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221">
                  <a:moveTo>
                    <a:pt x="159" y="0"/>
                  </a:moveTo>
                  <a:cubicBezTo>
                    <a:pt x="187" y="23"/>
                    <a:pt x="206" y="58"/>
                    <a:pt x="206" y="97"/>
                  </a:cubicBezTo>
                  <a:cubicBezTo>
                    <a:pt x="206" y="166"/>
                    <a:pt x="150" y="221"/>
                    <a:pt x="82" y="221"/>
                  </a:cubicBezTo>
                  <a:cubicBezTo>
                    <a:pt x="50" y="221"/>
                    <a:pt x="22" y="210"/>
                    <a:pt x="0" y="190"/>
                  </a:cubicBezTo>
                  <a:cubicBezTo>
                    <a:pt x="211" y="185"/>
                    <a:pt x="163" y="15"/>
                    <a:pt x="159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2">
              <a:extLst>
                <a:ext uri="{FF2B5EF4-FFF2-40B4-BE49-F238E27FC236}">
                  <a16:creationId xmlns:a16="http://schemas.microsoft.com/office/drawing/2014/main" id="{840A639C-FB66-5B05-2176-9E7D7E708D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67271" y="126995"/>
              <a:ext cx="439725" cy="438777"/>
            </a:xfrm>
            <a:custGeom>
              <a:avLst/>
              <a:gdLst>
                <a:gd name="T0" fmla="*/ 136 w 271"/>
                <a:gd name="T1" fmla="*/ 0 h 270"/>
                <a:gd name="T2" fmla="*/ 271 w 271"/>
                <a:gd name="T3" fmla="*/ 135 h 270"/>
                <a:gd name="T4" fmla="*/ 136 w 271"/>
                <a:gd name="T5" fmla="*/ 270 h 270"/>
                <a:gd name="T6" fmla="*/ 0 w 271"/>
                <a:gd name="T7" fmla="*/ 135 h 270"/>
                <a:gd name="T8" fmla="*/ 136 w 271"/>
                <a:gd name="T9" fmla="*/ 0 h 270"/>
                <a:gd name="T10" fmla="*/ 137 w 271"/>
                <a:gd name="T11" fmla="*/ 12 h 270"/>
                <a:gd name="T12" fmla="*/ 265 w 271"/>
                <a:gd name="T13" fmla="*/ 141 h 270"/>
                <a:gd name="T14" fmla="*/ 137 w 271"/>
                <a:gd name="T15" fmla="*/ 269 h 270"/>
                <a:gd name="T16" fmla="*/ 9 w 271"/>
                <a:gd name="T17" fmla="*/ 141 h 270"/>
                <a:gd name="T18" fmla="*/ 137 w 271"/>
                <a:gd name="T19" fmla="*/ 12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270">
                  <a:moveTo>
                    <a:pt x="136" y="0"/>
                  </a:moveTo>
                  <a:cubicBezTo>
                    <a:pt x="210" y="0"/>
                    <a:pt x="271" y="61"/>
                    <a:pt x="271" y="135"/>
                  </a:cubicBezTo>
                  <a:cubicBezTo>
                    <a:pt x="271" y="210"/>
                    <a:pt x="210" y="270"/>
                    <a:pt x="136" y="270"/>
                  </a:cubicBezTo>
                  <a:cubicBezTo>
                    <a:pt x="61" y="270"/>
                    <a:pt x="0" y="210"/>
                    <a:pt x="0" y="135"/>
                  </a:cubicBezTo>
                  <a:cubicBezTo>
                    <a:pt x="0" y="61"/>
                    <a:pt x="61" y="0"/>
                    <a:pt x="136" y="0"/>
                  </a:cubicBezTo>
                  <a:close/>
                  <a:moveTo>
                    <a:pt x="137" y="12"/>
                  </a:moveTo>
                  <a:cubicBezTo>
                    <a:pt x="208" y="12"/>
                    <a:pt x="265" y="70"/>
                    <a:pt x="265" y="141"/>
                  </a:cubicBezTo>
                  <a:cubicBezTo>
                    <a:pt x="265" y="211"/>
                    <a:pt x="208" y="269"/>
                    <a:pt x="137" y="269"/>
                  </a:cubicBezTo>
                  <a:cubicBezTo>
                    <a:pt x="67" y="269"/>
                    <a:pt x="9" y="211"/>
                    <a:pt x="9" y="141"/>
                  </a:cubicBezTo>
                  <a:cubicBezTo>
                    <a:pt x="9" y="70"/>
                    <a:pt x="67" y="12"/>
                    <a:pt x="137" y="12"/>
                  </a:cubicBezTo>
                  <a:close/>
                </a:path>
              </a:pathLst>
            </a:custGeom>
            <a:solidFill>
              <a:srgbClr val="DC9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3">
              <a:extLst>
                <a:ext uri="{FF2B5EF4-FFF2-40B4-BE49-F238E27FC236}">
                  <a16:creationId xmlns:a16="http://schemas.microsoft.com/office/drawing/2014/main" id="{8166EA3F-6810-3B3D-B1BF-92662C7C1A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87626" y="198071"/>
              <a:ext cx="207543" cy="303259"/>
            </a:xfrm>
            <a:custGeom>
              <a:avLst/>
              <a:gdLst>
                <a:gd name="T0" fmla="*/ 19 w 128"/>
                <a:gd name="T1" fmla="*/ 173 h 186"/>
                <a:gd name="T2" fmla="*/ 38 w 128"/>
                <a:gd name="T3" fmla="*/ 173 h 186"/>
                <a:gd name="T4" fmla="*/ 41 w 128"/>
                <a:gd name="T5" fmla="*/ 173 h 186"/>
                <a:gd name="T6" fmla="*/ 41 w 128"/>
                <a:gd name="T7" fmla="*/ 186 h 186"/>
                <a:gd name="T8" fmla="*/ 58 w 128"/>
                <a:gd name="T9" fmla="*/ 186 h 186"/>
                <a:gd name="T10" fmla="*/ 58 w 128"/>
                <a:gd name="T11" fmla="*/ 173 h 186"/>
                <a:gd name="T12" fmla="*/ 70 w 128"/>
                <a:gd name="T13" fmla="*/ 173 h 186"/>
                <a:gd name="T14" fmla="*/ 70 w 128"/>
                <a:gd name="T15" fmla="*/ 186 h 186"/>
                <a:gd name="T16" fmla="*/ 87 w 128"/>
                <a:gd name="T17" fmla="*/ 186 h 186"/>
                <a:gd name="T18" fmla="*/ 87 w 128"/>
                <a:gd name="T19" fmla="*/ 172 h 186"/>
                <a:gd name="T20" fmla="*/ 128 w 128"/>
                <a:gd name="T21" fmla="*/ 129 h 186"/>
                <a:gd name="T22" fmla="*/ 98 w 128"/>
                <a:gd name="T23" fmla="*/ 89 h 186"/>
                <a:gd name="T24" fmla="*/ 98 w 128"/>
                <a:gd name="T25" fmla="*/ 88 h 186"/>
                <a:gd name="T26" fmla="*/ 123 w 128"/>
                <a:gd name="T27" fmla="*/ 52 h 186"/>
                <a:gd name="T28" fmla="*/ 87 w 128"/>
                <a:gd name="T29" fmla="*/ 13 h 186"/>
                <a:gd name="T30" fmla="*/ 87 w 128"/>
                <a:gd name="T31" fmla="*/ 0 h 186"/>
                <a:gd name="T32" fmla="*/ 70 w 128"/>
                <a:gd name="T33" fmla="*/ 0 h 186"/>
                <a:gd name="T34" fmla="*/ 70 w 128"/>
                <a:gd name="T35" fmla="*/ 13 h 186"/>
                <a:gd name="T36" fmla="*/ 58 w 128"/>
                <a:gd name="T37" fmla="*/ 13 h 186"/>
                <a:gd name="T38" fmla="*/ 58 w 128"/>
                <a:gd name="T39" fmla="*/ 0 h 186"/>
                <a:gd name="T40" fmla="*/ 41 w 128"/>
                <a:gd name="T41" fmla="*/ 0 h 186"/>
                <a:gd name="T42" fmla="*/ 41 w 128"/>
                <a:gd name="T43" fmla="*/ 13 h 186"/>
                <a:gd name="T44" fmla="*/ 38 w 128"/>
                <a:gd name="T45" fmla="*/ 13 h 186"/>
                <a:gd name="T46" fmla="*/ 19 w 128"/>
                <a:gd name="T47" fmla="*/ 13 h 186"/>
                <a:gd name="T48" fmla="*/ 0 w 128"/>
                <a:gd name="T49" fmla="*/ 13 h 186"/>
                <a:gd name="T50" fmla="*/ 0 w 128"/>
                <a:gd name="T51" fmla="*/ 41 h 186"/>
                <a:gd name="T52" fmla="*/ 19 w 128"/>
                <a:gd name="T53" fmla="*/ 41 h 186"/>
                <a:gd name="T54" fmla="*/ 19 w 128"/>
                <a:gd name="T55" fmla="*/ 145 h 186"/>
                <a:gd name="T56" fmla="*/ 0 w 128"/>
                <a:gd name="T57" fmla="*/ 145 h 186"/>
                <a:gd name="T58" fmla="*/ 0 w 128"/>
                <a:gd name="T59" fmla="*/ 173 h 186"/>
                <a:gd name="T60" fmla="*/ 19 w 128"/>
                <a:gd name="T61" fmla="*/ 173 h 186"/>
                <a:gd name="T62" fmla="*/ 57 w 128"/>
                <a:gd name="T63" fmla="*/ 41 h 186"/>
                <a:gd name="T64" fmla="*/ 67 w 128"/>
                <a:gd name="T65" fmla="*/ 41 h 186"/>
                <a:gd name="T66" fmla="*/ 86 w 128"/>
                <a:gd name="T67" fmla="*/ 58 h 186"/>
                <a:gd name="T68" fmla="*/ 67 w 128"/>
                <a:gd name="T69" fmla="*/ 77 h 186"/>
                <a:gd name="T70" fmla="*/ 57 w 128"/>
                <a:gd name="T71" fmla="*/ 77 h 186"/>
                <a:gd name="T72" fmla="*/ 57 w 128"/>
                <a:gd name="T73" fmla="*/ 41 h 186"/>
                <a:gd name="T74" fmla="*/ 57 w 128"/>
                <a:gd name="T75" fmla="*/ 102 h 186"/>
                <a:gd name="T76" fmla="*/ 69 w 128"/>
                <a:gd name="T77" fmla="*/ 102 h 186"/>
                <a:gd name="T78" fmla="*/ 88 w 128"/>
                <a:gd name="T79" fmla="*/ 124 h 186"/>
                <a:gd name="T80" fmla="*/ 68 w 128"/>
                <a:gd name="T81" fmla="*/ 145 h 186"/>
                <a:gd name="T82" fmla="*/ 57 w 128"/>
                <a:gd name="T83" fmla="*/ 145 h 186"/>
                <a:gd name="T84" fmla="*/ 57 w 128"/>
                <a:gd name="T85" fmla="*/ 10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186">
                  <a:moveTo>
                    <a:pt x="19" y="173"/>
                  </a:moveTo>
                  <a:cubicBezTo>
                    <a:pt x="38" y="173"/>
                    <a:pt x="38" y="173"/>
                    <a:pt x="38" y="173"/>
                  </a:cubicBezTo>
                  <a:cubicBezTo>
                    <a:pt x="41" y="173"/>
                    <a:pt x="41" y="173"/>
                    <a:pt x="41" y="173"/>
                  </a:cubicBezTo>
                  <a:cubicBezTo>
                    <a:pt x="41" y="186"/>
                    <a:pt x="41" y="186"/>
                    <a:pt x="41" y="186"/>
                  </a:cubicBezTo>
                  <a:cubicBezTo>
                    <a:pt x="58" y="186"/>
                    <a:pt x="58" y="186"/>
                    <a:pt x="58" y="186"/>
                  </a:cubicBezTo>
                  <a:cubicBezTo>
                    <a:pt x="58" y="173"/>
                    <a:pt x="58" y="173"/>
                    <a:pt x="58" y="173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70" y="186"/>
                    <a:pt x="70" y="186"/>
                    <a:pt x="70" y="186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121" y="168"/>
                    <a:pt x="128" y="146"/>
                    <a:pt x="128" y="129"/>
                  </a:cubicBezTo>
                  <a:cubicBezTo>
                    <a:pt x="128" y="96"/>
                    <a:pt x="110" y="91"/>
                    <a:pt x="98" y="89"/>
                  </a:cubicBezTo>
                  <a:cubicBezTo>
                    <a:pt x="98" y="88"/>
                    <a:pt x="98" y="88"/>
                    <a:pt x="98" y="88"/>
                  </a:cubicBezTo>
                  <a:cubicBezTo>
                    <a:pt x="114" y="86"/>
                    <a:pt x="123" y="71"/>
                    <a:pt x="123" y="52"/>
                  </a:cubicBezTo>
                  <a:cubicBezTo>
                    <a:pt x="123" y="28"/>
                    <a:pt x="109" y="16"/>
                    <a:pt x="87" y="13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145"/>
                    <a:pt x="19" y="145"/>
                    <a:pt x="19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19" y="173"/>
                  </a:lnTo>
                  <a:close/>
                  <a:moveTo>
                    <a:pt x="57" y="41"/>
                  </a:moveTo>
                  <a:cubicBezTo>
                    <a:pt x="67" y="41"/>
                    <a:pt x="67" y="41"/>
                    <a:pt x="67" y="41"/>
                  </a:cubicBezTo>
                  <a:cubicBezTo>
                    <a:pt x="81" y="41"/>
                    <a:pt x="86" y="50"/>
                    <a:pt x="86" y="58"/>
                  </a:cubicBezTo>
                  <a:cubicBezTo>
                    <a:pt x="86" y="69"/>
                    <a:pt x="80" y="77"/>
                    <a:pt x="67" y="77"/>
                  </a:cubicBezTo>
                  <a:cubicBezTo>
                    <a:pt x="57" y="77"/>
                    <a:pt x="57" y="77"/>
                    <a:pt x="57" y="77"/>
                  </a:cubicBezTo>
                  <a:lnTo>
                    <a:pt x="57" y="41"/>
                  </a:lnTo>
                  <a:close/>
                  <a:moveTo>
                    <a:pt x="57" y="102"/>
                  </a:moveTo>
                  <a:cubicBezTo>
                    <a:pt x="69" y="102"/>
                    <a:pt x="69" y="102"/>
                    <a:pt x="69" y="102"/>
                  </a:cubicBezTo>
                  <a:cubicBezTo>
                    <a:pt x="80" y="102"/>
                    <a:pt x="88" y="109"/>
                    <a:pt x="88" y="124"/>
                  </a:cubicBezTo>
                  <a:cubicBezTo>
                    <a:pt x="88" y="136"/>
                    <a:pt x="84" y="145"/>
                    <a:pt x="68" y="145"/>
                  </a:cubicBezTo>
                  <a:cubicBezTo>
                    <a:pt x="57" y="145"/>
                    <a:pt x="57" y="145"/>
                    <a:pt x="57" y="145"/>
                  </a:cubicBezTo>
                  <a:lnTo>
                    <a:pt x="57" y="102"/>
                  </a:lnTo>
                  <a:close/>
                </a:path>
              </a:pathLst>
            </a:cu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4">
              <a:extLst>
                <a:ext uri="{FF2B5EF4-FFF2-40B4-BE49-F238E27FC236}">
                  <a16:creationId xmlns:a16="http://schemas.microsoft.com/office/drawing/2014/main" id="{7F07B801-29E4-3C30-41A1-582DD56FB1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78150" y="188594"/>
              <a:ext cx="207543" cy="302311"/>
            </a:xfrm>
            <a:custGeom>
              <a:avLst/>
              <a:gdLst>
                <a:gd name="T0" fmla="*/ 19 w 128"/>
                <a:gd name="T1" fmla="*/ 173 h 186"/>
                <a:gd name="T2" fmla="*/ 38 w 128"/>
                <a:gd name="T3" fmla="*/ 173 h 186"/>
                <a:gd name="T4" fmla="*/ 42 w 128"/>
                <a:gd name="T5" fmla="*/ 173 h 186"/>
                <a:gd name="T6" fmla="*/ 42 w 128"/>
                <a:gd name="T7" fmla="*/ 186 h 186"/>
                <a:gd name="T8" fmla="*/ 59 w 128"/>
                <a:gd name="T9" fmla="*/ 186 h 186"/>
                <a:gd name="T10" fmla="*/ 59 w 128"/>
                <a:gd name="T11" fmla="*/ 173 h 186"/>
                <a:gd name="T12" fmla="*/ 70 w 128"/>
                <a:gd name="T13" fmla="*/ 173 h 186"/>
                <a:gd name="T14" fmla="*/ 70 w 128"/>
                <a:gd name="T15" fmla="*/ 186 h 186"/>
                <a:gd name="T16" fmla="*/ 87 w 128"/>
                <a:gd name="T17" fmla="*/ 186 h 186"/>
                <a:gd name="T18" fmla="*/ 87 w 128"/>
                <a:gd name="T19" fmla="*/ 172 h 186"/>
                <a:gd name="T20" fmla="*/ 128 w 128"/>
                <a:gd name="T21" fmla="*/ 129 h 186"/>
                <a:gd name="T22" fmla="*/ 98 w 128"/>
                <a:gd name="T23" fmla="*/ 89 h 186"/>
                <a:gd name="T24" fmla="*/ 98 w 128"/>
                <a:gd name="T25" fmla="*/ 89 h 186"/>
                <a:gd name="T26" fmla="*/ 123 w 128"/>
                <a:gd name="T27" fmla="*/ 52 h 186"/>
                <a:gd name="T28" fmla="*/ 87 w 128"/>
                <a:gd name="T29" fmla="*/ 14 h 186"/>
                <a:gd name="T30" fmla="*/ 87 w 128"/>
                <a:gd name="T31" fmla="*/ 0 h 186"/>
                <a:gd name="T32" fmla="*/ 70 w 128"/>
                <a:gd name="T33" fmla="*/ 0 h 186"/>
                <a:gd name="T34" fmla="*/ 70 w 128"/>
                <a:gd name="T35" fmla="*/ 13 h 186"/>
                <a:gd name="T36" fmla="*/ 59 w 128"/>
                <a:gd name="T37" fmla="*/ 13 h 186"/>
                <a:gd name="T38" fmla="*/ 59 w 128"/>
                <a:gd name="T39" fmla="*/ 0 h 186"/>
                <a:gd name="T40" fmla="*/ 42 w 128"/>
                <a:gd name="T41" fmla="*/ 0 h 186"/>
                <a:gd name="T42" fmla="*/ 42 w 128"/>
                <a:gd name="T43" fmla="*/ 13 h 186"/>
                <a:gd name="T44" fmla="*/ 38 w 128"/>
                <a:gd name="T45" fmla="*/ 13 h 186"/>
                <a:gd name="T46" fmla="*/ 19 w 128"/>
                <a:gd name="T47" fmla="*/ 13 h 186"/>
                <a:gd name="T48" fmla="*/ 0 w 128"/>
                <a:gd name="T49" fmla="*/ 13 h 186"/>
                <a:gd name="T50" fmla="*/ 0 w 128"/>
                <a:gd name="T51" fmla="*/ 41 h 186"/>
                <a:gd name="T52" fmla="*/ 19 w 128"/>
                <a:gd name="T53" fmla="*/ 41 h 186"/>
                <a:gd name="T54" fmla="*/ 19 w 128"/>
                <a:gd name="T55" fmla="*/ 146 h 186"/>
                <a:gd name="T56" fmla="*/ 0 w 128"/>
                <a:gd name="T57" fmla="*/ 146 h 186"/>
                <a:gd name="T58" fmla="*/ 0 w 128"/>
                <a:gd name="T59" fmla="*/ 173 h 186"/>
                <a:gd name="T60" fmla="*/ 19 w 128"/>
                <a:gd name="T61" fmla="*/ 173 h 186"/>
                <a:gd name="T62" fmla="*/ 57 w 128"/>
                <a:gd name="T63" fmla="*/ 41 h 186"/>
                <a:gd name="T64" fmla="*/ 68 w 128"/>
                <a:gd name="T65" fmla="*/ 41 h 186"/>
                <a:gd name="T66" fmla="*/ 86 w 128"/>
                <a:gd name="T67" fmla="*/ 58 h 186"/>
                <a:gd name="T68" fmla="*/ 68 w 128"/>
                <a:gd name="T69" fmla="*/ 77 h 186"/>
                <a:gd name="T70" fmla="*/ 57 w 128"/>
                <a:gd name="T71" fmla="*/ 77 h 186"/>
                <a:gd name="T72" fmla="*/ 57 w 128"/>
                <a:gd name="T73" fmla="*/ 41 h 186"/>
                <a:gd name="T74" fmla="*/ 57 w 128"/>
                <a:gd name="T75" fmla="*/ 102 h 186"/>
                <a:gd name="T76" fmla="*/ 69 w 128"/>
                <a:gd name="T77" fmla="*/ 102 h 186"/>
                <a:gd name="T78" fmla="*/ 89 w 128"/>
                <a:gd name="T79" fmla="*/ 125 h 186"/>
                <a:gd name="T80" fmla="*/ 68 w 128"/>
                <a:gd name="T81" fmla="*/ 146 h 186"/>
                <a:gd name="T82" fmla="*/ 57 w 128"/>
                <a:gd name="T83" fmla="*/ 146 h 186"/>
                <a:gd name="T84" fmla="*/ 57 w 128"/>
                <a:gd name="T85" fmla="*/ 10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186">
                  <a:moveTo>
                    <a:pt x="19" y="173"/>
                  </a:moveTo>
                  <a:cubicBezTo>
                    <a:pt x="38" y="173"/>
                    <a:pt x="38" y="173"/>
                    <a:pt x="38" y="173"/>
                  </a:cubicBezTo>
                  <a:cubicBezTo>
                    <a:pt x="42" y="173"/>
                    <a:pt x="42" y="173"/>
                    <a:pt x="42" y="173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59" y="173"/>
                    <a:pt x="59" y="173"/>
                    <a:pt x="59" y="173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70" y="186"/>
                    <a:pt x="70" y="186"/>
                    <a:pt x="70" y="186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121" y="168"/>
                    <a:pt x="128" y="146"/>
                    <a:pt x="128" y="129"/>
                  </a:cubicBezTo>
                  <a:cubicBezTo>
                    <a:pt x="128" y="96"/>
                    <a:pt x="110" y="91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114" y="86"/>
                    <a:pt x="123" y="71"/>
                    <a:pt x="123" y="52"/>
                  </a:cubicBezTo>
                  <a:cubicBezTo>
                    <a:pt x="123" y="29"/>
                    <a:pt x="109" y="16"/>
                    <a:pt x="87" y="14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146"/>
                    <a:pt x="19" y="146"/>
                    <a:pt x="19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19" y="173"/>
                  </a:lnTo>
                  <a:close/>
                  <a:moveTo>
                    <a:pt x="57" y="41"/>
                  </a:moveTo>
                  <a:cubicBezTo>
                    <a:pt x="68" y="41"/>
                    <a:pt x="68" y="41"/>
                    <a:pt x="68" y="41"/>
                  </a:cubicBezTo>
                  <a:cubicBezTo>
                    <a:pt x="81" y="41"/>
                    <a:pt x="86" y="50"/>
                    <a:pt x="86" y="58"/>
                  </a:cubicBezTo>
                  <a:cubicBezTo>
                    <a:pt x="86" y="69"/>
                    <a:pt x="80" y="77"/>
                    <a:pt x="68" y="77"/>
                  </a:cubicBezTo>
                  <a:cubicBezTo>
                    <a:pt x="57" y="77"/>
                    <a:pt x="57" y="77"/>
                    <a:pt x="57" y="77"/>
                  </a:cubicBezTo>
                  <a:lnTo>
                    <a:pt x="57" y="41"/>
                  </a:lnTo>
                  <a:close/>
                  <a:moveTo>
                    <a:pt x="57" y="102"/>
                  </a:moveTo>
                  <a:cubicBezTo>
                    <a:pt x="69" y="102"/>
                    <a:pt x="69" y="102"/>
                    <a:pt x="69" y="102"/>
                  </a:cubicBezTo>
                  <a:cubicBezTo>
                    <a:pt x="81" y="102"/>
                    <a:pt x="89" y="109"/>
                    <a:pt x="89" y="125"/>
                  </a:cubicBezTo>
                  <a:cubicBezTo>
                    <a:pt x="89" y="136"/>
                    <a:pt x="84" y="146"/>
                    <a:pt x="68" y="146"/>
                  </a:cubicBezTo>
                  <a:cubicBezTo>
                    <a:pt x="57" y="146"/>
                    <a:pt x="57" y="146"/>
                    <a:pt x="57" y="146"/>
                  </a:cubicBezTo>
                  <a:lnTo>
                    <a:pt x="57" y="102"/>
                  </a:lnTo>
                  <a:close/>
                </a:path>
              </a:pathLst>
            </a:cu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B8EBB1F9-70A9-44BE-8DD3-81FD60EA82F2}"/>
              </a:ext>
            </a:extLst>
          </p:cNvPr>
          <p:cNvCxnSpPr>
            <a:cxnSpLocks/>
          </p:cNvCxnSpPr>
          <p:nvPr/>
        </p:nvCxnSpPr>
        <p:spPr>
          <a:xfrm>
            <a:off x="6538232" y="1919287"/>
            <a:ext cx="0" cy="3019425"/>
          </a:xfrm>
          <a:prstGeom prst="line">
            <a:avLst/>
          </a:prstGeom>
          <a:ln w="5715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4EA9DDE7-1111-4345-9156-9850EF6B3E18}"/>
              </a:ext>
            </a:extLst>
          </p:cNvPr>
          <p:cNvCxnSpPr>
            <a:cxnSpLocks/>
          </p:cNvCxnSpPr>
          <p:nvPr/>
        </p:nvCxnSpPr>
        <p:spPr>
          <a:xfrm flipV="1">
            <a:off x="10087428" y="4039093"/>
            <a:ext cx="0" cy="1389062"/>
          </a:xfrm>
          <a:prstGeom prst="line">
            <a:avLst/>
          </a:prstGeom>
          <a:ln w="5715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3BB5DB0-3E75-ADBD-6C99-25CD280EF0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E746EB1-977B-6F3C-B3A3-85517AEDE05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A00AC3F2-3771-39AC-D07B-943B0BA8245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BF9763C7-B8F1-2753-5BE2-29D587962CA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1247250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ctangle 59">
            <a:extLst>
              <a:ext uri="{FF2B5EF4-FFF2-40B4-BE49-F238E27FC236}">
                <a16:creationId xmlns:a16="http://schemas.microsoft.com/office/drawing/2014/main" id="{74C384E5-75A5-A3D6-4138-74D7EE68B636}"/>
              </a:ext>
            </a:extLst>
          </p:cNvPr>
          <p:cNvSpPr/>
          <p:nvPr/>
        </p:nvSpPr>
        <p:spPr>
          <a:xfrm>
            <a:off x="8551847" y="871283"/>
            <a:ext cx="2509528" cy="3426894"/>
          </a:xfrm>
          <a:prstGeom prst="rect">
            <a:avLst/>
          </a:prstGeom>
          <a:ln w="254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73CE62BB-6D57-0933-A58A-3CF6FE6F6C38}"/>
              </a:ext>
            </a:extLst>
          </p:cNvPr>
          <p:cNvSpPr/>
          <p:nvPr/>
        </p:nvSpPr>
        <p:spPr>
          <a:xfrm>
            <a:off x="5710544" y="1719483"/>
            <a:ext cx="2512438" cy="3025326"/>
          </a:xfrm>
          <a:prstGeom prst="roundRect">
            <a:avLst>
              <a:gd name="adj" fmla="val 0"/>
            </a:avLst>
          </a:prstGeom>
          <a:ln w="254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F439251E-2FE7-BB2F-8855-ADCA18C738EA}"/>
              </a:ext>
            </a:extLst>
          </p:cNvPr>
          <p:cNvSpPr/>
          <p:nvPr/>
        </p:nvSpPr>
        <p:spPr>
          <a:xfrm>
            <a:off x="7155250" y="4103775"/>
            <a:ext cx="3735233" cy="189246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812800" dist="698500" dir="8100000" sx="96000" sy="96000" algn="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ED75D149-A67D-FF35-5565-39BD6FB1C274}"/>
              </a:ext>
            </a:extLst>
          </p:cNvPr>
          <p:cNvSpPr txBox="1"/>
          <p:nvPr/>
        </p:nvSpPr>
        <p:spPr>
          <a:xfrm>
            <a:off x="7538936" y="4997482"/>
            <a:ext cx="29748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Rajdhani" panose="02000000000000000000" pitchFamily="2" charset="0"/>
              </a:rPr>
              <a:t>Delivery A</a:t>
            </a:r>
            <a:r>
              <a:rPr lang="id-ID" sz="1600" dirty="0">
                <a:solidFill>
                  <a:schemeClr val="tx1">
                    <a:lumMod val="75000"/>
                    <a:lumOff val="25000"/>
                  </a:schemeClr>
                </a:solidFill>
                <a:cs typeface="Rajdhani" panose="02000000000000000000" pitchFamily="2" charset="0"/>
              </a:rPr>
              <a:t>ddress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cs typeface="Rajdhani" panose="02000000000000000000" pitchFamily="2" charset="0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0A37EAEB-7C0B-7477-7DF2-6ACD1AD539E3}"/>
              </a:ext>
            </a:extLst>
          </p:cNvPr>
          <p:cNvSpPr txBox="1"/>
          <p:nvPr/>
        </p:nvSpPr>
        <p:spPr>
          <a:xfrm>
            <a:off x="7914372" y="5356421"/>
            <a:ext cx="2599412" cy="463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>
              <a:lnSpc>
                <a:spcPct val="120000"/>
              </a:lnSpc>
              <a:defRPr sz="120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Utah </a:t>
            </a:r>
            <a:r>
              <a:rPr lang="en-US" sz="10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lehan</a:t>
            </a:r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 beach 1167.</a:t>
            </a: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California. USA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B333879-5233-8E57-C8A5-55715D25E013}"/>
              </a:ext>
            </a:extLst>
          </p:cNvPr>
          <p:cNvSpPr txBox="1"/>
          <p:nvPr/>
        </p:nvSpPr>
        <p:spPr>
          <a:xfrm>
            <a:off x="7363235" y="4280561"/>
            <a:ext cx="31680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6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r>
              <a:rPr lang="id-ID" sz="3200" dirty="0"/>
              <a:t>$ 132,44 </a:t>
            </a:r>
            <a:r>
              <a:rPr lang="id-ID" sz="1800" dirty="0"/>
              <a:t>USD</a:t>
            </a:r>
            <a:endParaRPr lang="en-US" sz="3200" dirty="0"/>
          </a:p>
        </p:txBody>
      </p:sp>
      <p:grpSp>
        <p:nvGrpSpPr>
          <p:cNvPr id="69" name="Group 68">
            <a:extLst>
              <a:ext uri="{FF2B5EF4-FFF2-40B4-BE49-F238E27FC236}">
                <a16:creationId xmlns:a16="http://schemas.microsoft.com/office/drawing/2014/main" id="{BF55B07D-FFC5-855E-E5DA-100C54E69FAA}"/>
              </a:ext>
            </a:extLst>
          </p:cNvPr>
          <p:cNvGrpSpPr/>
          <p:nvPr/>
        </p:nvGrpSpPr>
        <p:grpSpPr>
          <a:xfrm>
            <a:off x="6159497" y="2120731"/>
            <a:ext cx="1901372" cy="596315"/>
            <a:chOff x="9666514" y="2921907"/>
            <a:chExt cx="1901372" cy="596315"/>
          </a:xfrm>
        </p:grpSpPr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505E2682-8802-2A3E-60AA-09398CE09CFA}"/>
                </a:ext>
              </a:extLst>
            </p:cNvPr>
            <p:cNvSpPr txBox="1"/>
            <p:nvPr/>
          </p:nvSpPr>
          <p:spPr>
            <a:xfrm>
              <a:off x="9666514" y="2921907"/>
              <a:ext cx="19013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id-ID"/>
              </a:defPPr>
              <a:lvl1pPr algn="r">
                <a:defRPr sz="3200" b="1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atin typeface="Rajdhani" panose="02000000000000000000" pitchFamily="2" charset="0"/>
                  <a:cs typeface="Rajdhani" panose="02000000000000000000" pitchFamily="2" charset="0"/>
                </a:defRPr>
              </a:lvl1pPr>
            </a:lstStyle>
            <a:p>
              <a:pPr algn="l"/>
              <a:r>
                <a:rPr lang="id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</a:rPr>
                <a:t>Request Payment</a:t>
              </a: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endParaRP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80560839-9192-6A4D-7F09-D101520FEF6A}"/>
                </a:ext>
              </a:extLst>
            </p:cNvPr>
            <p:cNvSpPr txBox="1"/>
            <p:nvPr/>
          </p:nvSpPr>
          <p:spPr>
            <a:xfrm>
              <a:off x="9666514" y="3239748"/>
              <a:ext cx="1901372" cy="278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id-ID"/>
              </a:defPPr>
              <a:lvl1pPr>
                <a:lnSpc>
                  <a:spcPct val="120000"/>
                </a:lnSpc>
                <a:defRPr sz="120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defRPr>
              </a:lvl1pPr>
            </a:lstStyle>
            <a:p>
              <a:r>
                <a:rPr lang="id-ID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</a:rPr>
                <a:t>16 Aug </a:t>
              </a:r>
              <a:r>
                <a:rPr 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</a:rPr>
                <a:t>2023</a:t>
              </a: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BA1011AB-4861-19D0-CBB8-0AD40B267B8C}"/>
              </a:ext>
            </a:extLst>
          </p:cNvPr>
          <p:cNvGrpSpPr/>
          <p:nvPr/>
        </p:nvGrpSpPr>
        <p:grpSpPr>
          <a:xfrm>
            <a:off x="6159497" y="2814321"/>
            <a:ext cx="1901372" cy="596315"/>
            <a:chOff x="9666514" y="2921907"/>
            <a:chExt cx="1901372" cy="596315"/>
          </a:xfrm>
        </p:grpSpPr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D74E8659-9DDB-B198-4B4E-CC7E2C046EC9}"/>
                </a:ext>
              </a:extLst>
            </p:cNvPr>
            <p:cNvSpPr txBox="1"/>
            <p:nvPr/>
          </p:nvSpPr>
          <p:spPr>
            <a:xfrm>
              <a:off x="9666514" y="2921907"/>
              <a:ext cx="19013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id-ID"/>
              </a:defPPr>
              <a:lvl1pPr algn="r">
                <a:defRPr sz="3200" b="1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atin typeface="Rajdhani" panose="02000000000000000000" pitchFamily="2" charset="0"/>
                  <a:cs typeface="Rajdhani" panose="02000000000000000000" pitchFamily="2" charset="0"/>
                </a:defRPr>
              </a:lvl1pPr>
            </a:lstStyle>
            <a:p>
              <a:pPr algn="l"/>
              <a:r>
                <a:rPr lang="id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</a:rPr>
                <a:t>Process Payment</a:t>
              </a: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endParaRP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C0E029BD-2135-3C90-307A-B0735E7A6B0E}"/>
                </a:ext>
              </a:extLst>
            </p:cNvPr>
            <p:cNvSpPr txBox="1"/>
            <p:nvPr/>
          </p:nvSpPr>
          <p:spPr>
            <a:xfrm>
              <a:off x="9666514" y="3239748"/>
              <a:ext cx="1901372" cy="278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id-ID"/>
              </a:defPPr>
              <a:lvl1pPr>
                <a:lnSpc>
                  <a:spcPct val="120000"/>
                </a:lnSpc>
                <a:defRPr sz="120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defRPr>
              </a:lvl1pPr>
            </a:lstStyle>
            <a:p>
              <a:r>
                <a:rPr lang="id-ID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</a:rPr>
                <a:t>16 Aug </a:t>
              </a:r>
              <a:r>
                <a:rPr 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</a:rPr>
                <a:t>2023</a:t>
              </a:r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53F5FF89-B556-E071-6373-BAED38D207FD}"/>
              </a:ext>
            </a:extLst>
          </p:cNvPr>
          <p:cNvGrpSpPr/>
          <p:nvPr/>
        </p:nvGrpSpPr>
        <p:grpSpPr>
          <a:xfrm>
            <a:off x="6159497" y="3507910"/>
            <a:ext cx="1901372" cy="596315"/>
            <a:chOff x="9666514" y="2921907"/>
            <a:chExt cx="1901372" cy="596315"/>
          </a:xfrm>
        </p:grpSpPr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757D1BC7-06C6-065A-1138-69BDB593163D}"/>
                </a:ext>
              </a:extLst>
            </p:cNvPr>
            <p:cNvSpPr txBox="1"/>
            <p:nvPr/>
          </p:nvSpPr>
          <p:spPr>
            <a:xfrm>
              <a:off x="9666514" y="2921907"/>
              <a:ext cx="19013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id-ID"/>
              </a:defPPr>
              <a:lvl1pPr algn="r">
                <a:defRPr sz="3200" b="1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atin typeface="Rajdhani" panose="02000000000000000000" pitchFamily="2" charset="0"/>
                  <a:cs typeface="Rajdhani" panose="02000000000000000000" pitchFamily="2" charset="0"/>
                </a:defRPr>
              </a:lvl1pPr>
            </a:lstStyle>
            <a:p>
              <a:pPr algn="l"/>
              <a:r>
                <a:rPr lang="id-ID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</a:rPr>
                <a:t>Sending</a:t>
              </a: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endParaRP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5CEFACE8-9D5C-5523-05CB-47607ED828CF}"/>
                </a:ext>
              </a:extLst>
            </p:cNvPr>
            <p:cNvSpPr txBox="1"/>
            <p:nvPr/>
          </p:nvSpPr>
          <p:spPr>
            <a:xfrm>
              <a:off x="9666514" y="3239748"/>
              <a:ext cx="1901372" cy="278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id-ID"/>
              </a:defPPr>
              <a:lvl1pPr>
                <a:lnSpc>
                  <a:spcPct val="120000"/>
                </a:lnSpc>
                <a:defRPr sz="120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defRPr>
              </a:lvl1pPr>
            </a:lstStyle>
            <a:p>
              <a:r>
                <a:rPr lang="id-ID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</a:rPr>
                <a:t>18 Aug </a:t>
              </a:r>
              <a:r>
                <a:rPr 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</a:rPr>
                <a:t>2023</a:t>
              </a:r>
            </a:p>
          </p:txBody>
        </p:sp>
      </p:grpSp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7C59C900-E186-C726-5346-EE94A7F6B3E2}"/>
              </a:ext>
            </a:extLst>
          </p:cNvPr>
          <p:cNvSpPr/>
          <p:nvPr/>
        </p:nvSpPr>
        <p:spPr>
          <a:xfrm>
            <a:off x="6094294" y="2968854"/>
            <a:ext cx="0" cy="693420"/>
          </a:xfrm>
          <a:custGeom>
            <a:avLst/>
            <a:gdLst>
              <a:gd name="connsiteX0" fmla="*/ 0 w 0"/>
              <a:gd name="connsiteY0" fmla="*/ 0 h 693420"/>
              <a:gd name="connsiteX1" fmla="*/ 0 w 0"/>
              <a:gd name="connsiteY1" fmla="*/ 693420 h 693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693420">
                <a:moveTo>
                  <a:pt x="0" y="0"/>
                </a:moveTo>
                <a:lnTo>
                  <a:pt x="0" y="69342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9C50A598-7724-4ADE-63D6-4C345D19FC8E}"/>
              </a:ext>
            </a:extLst>
          </p:cNvPr>
          <p:cNvSpPr/>
          <p:nvPr/>
        </p:nvSpPr>
        <p:spPr>
          <a:xfrm>
            <a:off x="6094294" y="2276824"/>
            <a:ext cx="0" cy="693420"/>
          </a:xfrm>
          <a:custGeom>
            <a:avLst/>
            <a:gdLst>
              <a:gd name="connsiteX0" fmla="*/ 0 w 0"/>
              <a:gd name="connsiteY0" fmla="*/ 0 h 693420"/>
              <a:gd name="connsiteX1" fmla="*/ 0 w 0"/>
              <a:gd name="connsiteY1" fmla="*/ 693420 h 693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693420">
                <a:moveTo>
                  <a:pt x="0" y="0"/>
                </a:moveTo>
                <a:lnTo>
                  <a:pt x="0" y="693420"/>
                </a:lnTo>
              </a:path>
            </a:pathLst>
          </a:custGeom>
          <a:noFill/>
          <a:ln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DE8A3E5D-E231-809A-A617-9111E979C7BE}"/>
              </a:ext>
            </a:extLst>
          </p:cNvPr>
          <p:cNvSpPr txBox="1"/>
          <p:nvPr/>
        </p:nvSpPr>
        <p:spPr>
          <a:xfrm>
            <a:off x="8722738" y="3004237"/>
            <a:ext cx="21677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6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pPr algn="ctr"/>
            <a:r>
              <a:rPr lang="id-ID" sz="1600"/>
              <a:t>Jesse Refreson</a:t>
            </a:r>
            <a:endParaRPr lang="en-US" sz="1600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8865B15B-941D-35CE-F9B2-01551D8211E0}"/>
              </a:ext>
            </a:extLst>
          </p:cNvPr>
          <p:cNvSpPr txBox="1"/>
          <p:nvPr/>
        </p:nvSpPr>
        <p:spPr>
          <a:xfrm>
            <a:off x="9077377" y="3399109"/>
            <a:ext cx="1458467" cy="276999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Yu Mincho Light" panose="020B0400000000000000" pitchFamily="18" charset="-128"/>
                <a:cs typeface="Rajdhani" panose="02000000000000000000" pitchFamily="2" charset="0"/>
              </a:rPr>
              <a:t>@Jessefreson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1F90864-3E9E-4878-A74F-2E706229CFCD}"/>
              </a:ext>
            </a:extLst>
          </p:cNvPr>
          <p:cNvCxnSpPr>
            <a:cxnSpLocks/>
          </p:cNvCxnSpPr>
          <p:nvPr/>
        </p:nvCxnSpPr>
        <p:spPr>
          <a:xfrm>
            <a:off x="10702133" y="4477395"/>
            <a:ext cx="0" cy="1145229"/>
          </a:xfrm>
          <a:prstGeom prst="line">
            <a:avLst/>
          </a:prstGeom>
          <a:ln w="4445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>
            <a:extLst>
              <a:ext uri="{FF2B5EF4-FFF2-40B4-BE49-F238E27FC236}">
                <a16:creationId xmlns:a16="http://schemas.microsoft.com/office/drawing/2014/main" id="{A60C42C7-2362-4892-CA1E-8B6FB0766653}"/>
              </a:ext>
            </a:extLst>
          </p:cNvPr>
          <p:cNvSpPr txBox="1"/>
          <p:nvPr/>
        </p:nvSpPr>
        <p:spPr>
          <a:xfrm>
            <a:off x="988977" y="4071182"/>
            <a:ext cx="3592514" cy="7384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Zen Antique" pitchFamily="2" charset="-128"/>
                <a:cs typeface="Segoe UI" panose="020B0502040204020203" pitchFamily="34" charset="0"/>
              </a:rPr>
              <a:t>Lorem ipsum dolor sit amet. Qui sint neque a velit modi quo numquam. Non exercitationem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Zen Antique" pitchFamily="2" charset="-128"/>
                <a:cs typeface="Segoe UI" panose="020B0502040204020203" pitchFamily="34" charset="0"/>
              </a:rPr>
              <a:t>reiciendis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Zen Antique" pitchFamily="2" charset="-128"/>
                <a:cs typeface="Segoe UI" panose="020B0502040204020203" pitchFamily="34" charset="0"/>
              </a:rPr>
              <a:t> qui consequatur.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C945D572-417E-9597-DA2C-7290B2DD6C78}"/>
              </a:ext>
            </a:extLst>
          </p:cNvPr>
          <p:cNvSpPr txBox="1"/>
          <p:nvPr/>
        </p:nvSpPr>
        <p:spPr>
          <a:xfrm>
            <a:off x="1055687" y="2048347"/>
            <a:ext cx="385921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ora ExtraBold" pitchFamily="2" charset="0"/>
              </a:rPr>
              <a:t>Start using your wallet in a minutes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40BDC1F-06C0-BE55-013A-C4B701418BA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08945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35E95DE3-4056-E584-4E4F-7CF5100243AD}"/>
              </a:ext>
            </a:extLst>
          </p:cNvPr>
          <p:cNvSpPr/>
          <p:nvPr/>
        </p:nvSpPr>
        <p:spPr>
          <a:xfrm>
            <a:off x="4574796" y="2324100"/>
            <a:ext cx="2692400" cy="2495550"/>
          </a:xfrm>
          <a:prstGeom prst="roundRect">
            <a:avLst>
              <a:gd name="adj" fmla="val 3145"/>
            </a:avLst>
          </a:prstGeom>
          <a:solidFill>
            <a:schemeClr val="bg1"/>
          </a:solidFill>
          <a:ln>
            <a:noFill/>
          </a:ln>
          <a:effectLst>
            <a:outerShdw blurRad="812800" dist="698500" dir="8100000" sx="96000" sy="96000" algn="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AE1C4D3-90B9-4F3C-8786-FAF060AE9261}"/>
              </a:ext>
            </a:extLst>
          </p:cNvPr>
          <p:cNvSpPr txBox="1"/>
          <p:nvPr/>
        </p:nvSpPr>
        <p:spPr>
          <a:xfrm>
            <a:off x="3374894" y="5345071"/>
            <a:ext cx="5442213" cy="550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110000"/>
              </a:lnSpc>
              <a:defRPr sz="2000" i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r>
              <a:rPr lang="en-US" sz="1400" i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Lorem ipsum dolor sit amet, consectetuer adipiscing elit. Aenean commodo ligula eget dolor. Aenean massa.</a:t>
            </a:r>
          </a:p>
        </p:txBody>
      </p:sp>
      <p:sp>
        <p:nvSpPr>
          <p:cNvPr id="29" name="Rectangle 11">
            <a:extLst>
              <a:ext uri="{FF2B5EF4-FFF2-40B4-BE49-F238E27FC236}">
                <a16:creationId xmlns:a16="http://schemas.microsoft.com/office/drawing/2014/main" id="{CA0AB371-991E-4754-9AB8-E8CED019DE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3638" y="962907"/>
            <a:ext cx="9864724" cy="556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algn="ctr">
              <a:lnSpc>
                <a:spcPct val="90000"/>
              </a:lnSpc>
            </a:pPr>
            <a:r>
              <a:rPr lang="en-US" altLang="ru-UA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Inter" panose="020B0502030000000004" pitchFamily="34" charset="0"/>
              </a:rPr>
              <a:t>Make cryptocurrency easy money.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4A5B7ED-B67E-5E67-E1AE-C7CCAE417D42}"/>
              </a:ext>
            </a:extLst>
          </p:cNvPr>
          <p:cNvCxnSpPr>
            <a:cxnSpLocks/>
          </p:cNvCxnSpPr>
          <p:nvPr/>
        </p:nvCxnSpPr>
        <p:spPr>
          <a:xfrm>
            <a:off x="5928025" y="2749219"/>
            <a:ext cx="600075" cy="0"/>
          </a:xfrm>
          <a:prstGeom prst="line">
            <a:avLst/>
          </a:prstGeom>
          <a:ln w="4445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DB152973-51CB-08D5-9A29-9BCB1B7D4E25}"/>
              </a:ext>
            </a:extLst>
          </p:cNvPr>
          <p:cNvSpPr txBox="1"/>
          <p:nvPr/>
        </p:nvSpPr>
        <p:spPr>
          <a:xfrm>
            <a:off x="4914232" y="2963560"/>
            <a:ext cx="172370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pPr algn="r"/>
            <a:r>
              <a:rPr lang="id-ID" sz="2400" dirty="0"/>
              <a:t>70% </a:t>
            </a:r>
            <a:br>
              <a:rPr lang="en-US" sz="2400" dirty="0"/>
            </a:br>
            <a:r>
              <a:rPr lang="id-ID" dirty="0"/>
              <a:t>Profit project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E6B1BED-077C-BF4E-2E43-22861B263260}"/>
              </a:ext>
            </a:extLst>
          </p:cNvPr>
          <p:cNvSpPr txBox="1"/>
          <p:nvPr/>
        </p:nvSpPr>
        <p:spPr>
          <a:xfrm>
            <a:off x="5077646" y="3663126"/>
            <a:ext cx="1560291" cy="794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130000"/>
              </a:lnSpc>
              <a:spcAft>
                <a:spcPts val="600"/>
              </a:spcAft>
              <a:defRPr>
                <a:solidFill>
                  <a:schemeClr val="bg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algn="r"/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amet, consectetuer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5576C5E-4627-8A8D-A4EE-1E092EE2F3D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B0F8BF1-46E3-F8DC-08E7-DF7323F415C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20CBB35-987E-ECC8-2F40-5B621F68866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9A0E294-2289-B2A5-F13E-4D536C37D70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05656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2400E0C-FF65-93B4-122D-1FA19232E2FB}"/>
              </a:ext>
            </a:extLst>
          </p:cNvPr>
          <p:cNvSpPr/>
          <p:nvPr/>
        </p:nvSpPr>
        <p:spPr>
          <a:xfrm>
            <a:off x="5948347" y="5174570"/>
            <a:ext cx="295306" cy="295306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406400" dist="38100" dir="2700000" algn="tl" rotWithShape="0">
              <a:prstClr val="black">
                <a:alpha val="5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C4544EF-2D34-67BA-84EB-C13A60E0DFAD}"/>
              </a:ext>
            </a:extLst>
          </p:cNvPr>
          <p:cNvSpPr txBox="1"/>
          <p:nvPr/>
        </p:nvSpPr>
        <p:spPr>
          <a:xfrm>
            <a:off x="1759251" y="2351896"/>
            <a:ext cx="8673498" cy="1758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60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Zen Antique" pitchFamily="2" charset="-128"/>
                <a:cs typeface="Heebo" pitchFamily="2" charset="-79"/>
              </a:rPr>
              <a:t>Let Me Introduce</a:t>
            </a:r>
            <a:br>
              <a:rPr lang="en-US" sz="60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Zen Antique" pitchFamily="2" charset="-128"/>
                <a:cs typeface="Heebo" pitchFamily="2" charset="-79"/>
              </a:rPr>
            </a:br>
            <a:r>
              <a:rPr lang="en-US" sz="6000" spc="-150" dirty="0">
                <a:gradFill flip="none" rotWithShape="1"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10800000" scaled="1"/>
                  <a:tileRect/>
                </a:gradFill>
                <a:latin typeface="+mj-lt"/>
                <a:ea typeface="Zen Antique" pitchFamily="2" charset="-128"/>
                <a:cs typeface="Heebo" pitchFamily="2" charset="-79"/>
              </a:rPr>
              <a:t>Cryptonary!</a:t>
            </a:r>
            <a:endParaRPr lang="en-US" sz="8000" spc="-150" dirty="0">
              <a:gradFill flip="none" rotWithShape="1">
                <a:gsLst>
                  <a:gs pos="37000">
                    <a:schemeClr val="accent3"/>
                  </a:gs>
                  <a:gs pos="0">
                    <a:schemeClr val="accent1"/>
                  </a:gs>
                  <a:gs pos="100000">
                    <a:schemeClr val="accent6"/>
                  </a:gs>
                  <a:gs pos="70000">
                    <a:schemeClr val="accent5"/>
                  </a:gs>
                </a:gsLst>
                <a:lin ang="10800000" scaled="1"/>
                <a:tileRect/>
              </a:gradFill>
              <a:latin typeface="+mj-lt"/>
              <a:ea typeface="Zen Antique" pitchFamily="2" charset="-128"/>
              <a:cs typeface="Heebo" pitchFamily="2" charset="-79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5C026CF-C8C7-E611-A97C-FBFCE76A3336}"/>
              </a:ext>
            </a:extLst>
          </p:cNvPr>
          <p:cNvGrpSpPr/>
          <p:nvPr/>
        </p:nvGrpSpPr>
        <p:grpSpPr>
          <a:xfrm>
            <a:off x="2148584" y="1896125"/>
            <a:ext cx="7894833" cy="2663532"/>
            <a:chOff x="1865013" y="986828"/>
            <a:chExt cx="3639494" cy="1419885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416C84ED-63A6-81B5-3AF2-742D5E6B7D86}"/>
                </a:ext>
              </a:extLst>
            </p:cNvPr>
            <p:cNvCxnSpPr/>
            <p:nvPr/>
          </p:nvCxnSpPr>
          <p:spPr>
            <a:xfrm>
              <a:off x="1865014" y="986828"/>
              <a:ext cx="3639493" cy="0"/>
            </a:xfrm>
            <a:prstGeom prst="line">
              <a:avLst/>
            </a:prstGeom>
            <a:ln w="12700">
              <a:solidFill>
                <a:schemeClr val="accent1"/>
              </a:solidFill>
              <a:headEnd type="diamond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BF66DD8C-9D4D-5CCE-65D5-7B16FDB9AEA0}"/>
                </a:ext>
              </a:extLst>
            </p:cNvPr>
            <p:cNvCxnSpPr>
              <a:cxnSpLocks/>
            </p:cNvCxnSpPr>
            <p:nvPr/>
          </p:nvCxnSpPr>
          <p:spPr>
            <a:xfrm>
              <a:off x="1865013" y="2406713"/>
              <a:ext cx="3639493" cy="0"/>
            </a:xfrm>
            <a:prstGeom prst="line">
              <a:avLst/>
            </a:prstGeom>
            <a:ln w="12700">
              <a:solidFill>
                <a:schemeClr val="accent1"/>
              </a:solidFill>
              <a:headEnd type="diamond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8A76A8E6-1855-9660-D117-59FD6F09067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865013" y="986828"/>
              <a:ext cx="0" cy="1419885"/>
            </a:xfrm>
            <a:prstGeom prst="line">
              <a:avLst/>
            </a:prstGeom>
            <a:ln w="12700">
              <a:solidFill>
                <a:schemeClr val="accent1"/>
              </a:solidFill>
              <a:headEnd type="diamond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7E4EC52F-8E1A-5D04-A0B7-1FFE3FBF72D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04506" y="986828"/>
              <a:ext cx="0" cy="1419885"/>
            </a:xfrm>
            <a:prstGeom prst="line">
              <a:avLst/>
            </a:prstGeom>
            <a:ln w="12700">
              <a:solidFill>
                <a:schemeClr val="accent1"/>
              </a:solidFill>
              <a:headEnd type="diamond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4BBBCD52-6E36-6232-DDBA-720756716A17}"/>
              </a:ext>
            </a:extLst>
          </p:cNvPr>
          <p:cNvSpPr/>
          <p:nvPr/>
        </p:nvSpPr>
        <p:spPr>
          <a:xfrm>
            <a:off x="5401753" y="4289720"/>
            <a:ext cx="1388495" cy="56319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81000" dist="152400" dir="5400000" algn="t" rotWithShape="0">
              <a:schemeClr val="accent3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7147CE7-C701-F061-7977-FC2205BEABCB}"/>
              </a:ext>
            </a:extLst>
          </p:cNvPr>
          <p:cNvSpPr/>
          <p:nvPr/>
        </p:nvSpPr>
        <p:spPr>
          <a:xfrm>
            <a:off x="5465025" y="4393190"/>
            <a:ext cx="1261950" cy="3453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400" b="1" dirty="0">
                <a:solidFill>
                  <a:srgbClr val="121416"/>
                </a:solidFill>
                <a:latin typeface="+mj-lt"/>
                <a:ea typeface="Zen Antique" pitchFamily="2" charset="-128"/>
                <a:cs typeface="Heebo" pitchFamily="2" charset="-79"/>
              </a:rPr>
              <a:t>Come on!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A704FBB-DD24-14F2-36D7-8B33AA50DB0A}"/>
              </a:ext>
            </a:extLst>
          </p:cNvPr>
          <p:cNvGrpSpPr/>
          <p:nvPr/>
        </p:nvGrpSpPr>
        <p:grpSpPr>
          <a:xfrm>
            <a:off x="2576260" y="1591668"/>
            <a:ext cx="566714" cy="567662"/>
            <a:chOff x="4803776" y="63500"/>
            <a:chExt cx="566714" cy="567662"/>
          </a:xfrm>
        </p:grpSpPr>
        <p:sp>
          <p:nvSpPr>
            <p:cNvPr id="12" name="Oval 6">
              <a:extLst>
                <a:ext uri="{FF2B5EF4-FFF2-40B4-BE49-F238E27FC236}">
                  <a16:creationId xmlns:a16="http://schemas.microsoft.com/office/drawing/2014/main" id="{8A888F9D-E37F-2CEE-39C3-D056A8212F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3776" y="63500"/>
              <a:ext cx="566714" cy="567662"/>
            </a:xfrm>
            <a:prstGeom prst="ellipse">
              <a:avLst/>
            </a:prstGeom>
            <a:solidFill>
              <a:srgbClr val="FBE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CB3D983D-0826-402C-D3B0-63CAA0C64A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14201" y="72029"/>
              <a:ext cx="548708" cy="548708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44FB6A33-178E-4921-BC6E-4FA23B59C68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4201" y="72029"/>
              <a:ext cx="418876" cy="393288"/>
            </a:xfrm>
            <a:custGeom>
              <a:avLst/>
              <a:gdLst>
                <a:gd name="T0" fmla="*/ 169 w 258"/>
                <a:gd name="T1" fmla="*/ 0 h 242"/>
                <a:gd name="T2" fmla="*/ 258 w 258"/>
                <a:gd name="T3" fmla="*/ 26 h 242"/>
                <a:gd name="T4" fmla="*/ 33 w 258"/>
                <a:gd name="T5" fmla="*/ 146 h 242"/>
                <a:gd name="T6" fmla="*/ 16 w 258"/>
                <a:gd name="T7" fmla="*/ 242 h 242"/>
                <a:gd name="T8" fmla="*/ 0 w 258"/>
                <a:gd name="T9" fmla="*/ 169 h 242"/>
                <a:gd name="T10" fmla="*/ 169 w 258"/>
                <a:gd name="T1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242">
                  <a:moveTo>
                    <a:pt x="169" y="0"/>
                  </a:moveTo>
                  <a:cubicBezTo>
                    <a:pt x="202" y="0"/>
                    <a:pt x="232" y="10"/>
                    <a:pt x="258" y="26"/>
                  </a:cubicBezTo>
                  <a:cubicBezTo>
                    <a:pt x="205" y="22"/>
                    <a:pt x="111" y="34"/>
                    <a:pt x="33" y="146"/>
                  </a:cubicBezTo>
                  <a:cubicBezTo>
                    <a:pt x="14" y="173"/>
                    <a:pt x="10" y="206"/>
                    <a:pt x="16" y="242"/>
                  </a:cubicBezTo>
                  <a:cubicBezTo>
                    <a:pt x="6" y="220"/>
                    <a:pt x="0" y="195"/>
                    <a:pt x="0" y="169"/>
                  </a:cubicBezTo>
                  <a:cubicBezTo>
                    <a:pt x="0" y="76"/>
                    <a:pt x="75" y="0"/>
                    <a:pt x="169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Oval 9">
              <a:extLst>
                <a:ext uri="{FF2B5EF4-FFF2-40B4-BE49-F238E27FC236}">
                  <a16:creationId xmlns:a16="http://schemas.microsoft.com/office/drawing/2014/main" id="{0DA3433D-A329-B916-FE4D-DCCF866C2C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4428" y="122256"/>
              <a:ext cx="446359" cy="448254"/>
            </a:xfrm>
            <a:prstGeom prst="ellipse">
              <a:avLst/>
            </a:pr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Oval 10">
              <a:extLst>
                <a:ext uri="{FF2B5EF4-FFF2-40B4-BE49-F238E27FC236}">
                  <a16:creationId xmlns:a16="http://schemas.microsoft.com/office/drawing/2014/main" id="{5D8BE0F0-794D-C7AF-5FE5-58366BE241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7172" y="145001"/>
              <a:ext cx="402765" cy="402765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4EC9D7B4-BBF7-A2BD-B71F-77198D4A30B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5405" y="188594"/>
              <a:ext cx="342114" cy="359172"/>
            </a:xfrm>
            <a:custGeom>
              <a:avLst/>
              <a:gdLst>
                <a:gd name="T0" fmla="*/ 159 w 211"/>
                <a:gd name="T1" fmla="*/ 0 h 221"/>
                <a:gd name="T2" fmla="*/ 206 w 211"/>
                <a:gd name="T3" fmla="*/ 97 h 221"/>
                <a:gd name="T4" fmla="*/ 82 w 211"/>
                <a:gd name="T5" fmla="*/ 221 h 221"/>
                <a:gd name="T6" fmla="*/ 0 w 211"/>
                <a:gd name="T7" fmla="*/ 190 h 221"/>
                <a:gd name="T8" fmla="*/ 159 w 211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221">
                  <a:moveTo>
                    <a:pt x="159" y="0"/>
                  </a:moveTo>
                  <a:cubicBezTo>
                    <a:pt x="187" y="23"/>
                    <a:pt x="206" y="58"/>
                    <a:pt x="206" y="97"/>
                  </a:cubicBezTo>
                  <a:cubicBezTo>
                    <a:pt x="206" y="166"/>
                    <a:pt x="150" y="221"/>
                    <a:pt x="82" y="221"/>
                  </a:cubicBezTo>
                  <a:cubicBezTo>
                    <a:pt x="50" y="221"/>
                    <a:pt x="22" y="210"/>
                    <a:pt x="0" y="190"/>
                  </a:cubicBezTo>
                  <a:cubicBezTo>
                    <a:pt x="211" y="185"/>
                    <a:pt x="163" y="15"/>
                    <a:pt x="159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68FAC337-E510-0C4C-70CD-91DD78560E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67271" y="126995"/>
              <a:ext cx="439725" cy="438777"/>
            </a:xfrm>
            <a:custGeom>
              <a:avLst/>
              <a:gdLst>
                <a:gd name="T0" fmla="*/ 136 w 271"/>
                <a:gd name="T1" fmla="*/ 0 h 270"/>
                <a:gd name="T2" fmla="*/ 271 w 271"/>
                <a:gd name="T3" fmla="*/ 135 h 270"/>
                <a:gd name="T4" fmla="*/ 136 w 271"/>
                <a:gd name="T5" fmla="*/ 270 h 270"/>
                <a:gd name="T6" fmla="*/ 0 w 271"/>
                <a:gd name="T7" fmla="*/ 135 h 270"/>
                <a:gd name="T8" fmla="*/ 136 w 271"/>
                <a:gd name="T9" fmla="*/ 0 h 270"/>
                <a:gd name="T10" fmla="*/ 137 w 271"/>
                <a:gd name="T11" fmla="*/ 12 h 270"/>
                <a:gd name="T12" fmla="*/ 265 w 271"/>
                <a:gd name="T13" fmla="*/ 141 h 270"/>
                <a:gd name="T14" fmla="*/ 137 w 271"/>
                <a:gd name="T15" fmla="*/ 269 h 270"/>
                <a:gd name="T16" fmla="*/ 9 w 271"/>
                <a:gd name="T17" fmla="*/ 141 h 270"/>
                <a:gd name="T18" fmla="*/ 137 w 271"/>
                <a:gd name="T19" fmla="*/ 12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270">
                  <a:moveTo>
                    <a:pt x="136" y="0"/>
                  </a:moveTo>
                  <a:cubicBezTo>
                    <a:pt x="210" y="0"/>
                    <a:pt x="271" y="61"/>
                    <a:pt x="271" y="135"/>
                  </a:cubicBezTo>
                  <a:cubicBezTo>
                    <a:pt x="271" y="210"/>
                    <a:pt x="210" y="270"/>
                    <a:pt x="136" y="270"/>
                  </a:cubicBezTo>
                  <a:cubicBezTo>
                    <a:pt x="61" y="270"/>
                    <a:pt x="0" y="210"/>
                    <a:pt x="0" y="135"/>
                  </a:cubicBezTo>
                  <a:cubicBezTo>
                    <a:pt x="0" y="61"/>
                    <a:pt x="61" y="0"/>
                    <a:pt x="136" y="0"/>
                  </a:cubicBezTo>
                  <a:close/>
                  <a:moveTo>
                    <a:pt x="137" y="12"/>
                  </a:moveTo>
                  <a:cubicBezTo>
                    <a:pt x="208" y="12"/>
                    <a:pt x="265" y="70"/>
                    <a:pt x="265" y="141"/>
                  </a:cubicBezTo>
                  <a:cubicBezTo>
                    <a:pt x="265" y="211"/>
                    <a:pt x="208" y="269"/>
                    <a:pt x="137" y="269"/>
                  </a:cubicBezTo>
                  <a:cubicBezTo>
                    <a:pt x="67" y="269"/>
                    <a:pt x="9" y="211"/>
                    <a:pt x="9" y="141"/>
                  </a:cubicBezTo>
                  <a:cubicBezTo>
                    <a:pt x="9" y="70"/>
                    <a:pt x="67" y="12"/>
                    <a:pt x="137" y="12"/>
                  </a:cubicBezTo>
                  <a:close/>
                </a:path>
              </a:pathLst>
            </a:custGeom>
            <a:solidFill>
              <a:srgbClr val="DC9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id="{72E9F7D7-8ED0-75B1-BB84-83F3B378BE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87626" y="198071"/>
              <a:ext cx="207543" cy="303259"/>
            </a:xfrm>
            <a:custGeom>
              <a:avLst/>
              <a:gdLst>
                <a:gd name="T0" fmla="*/ 19 w 128"/>
                <a:gd name="T1" fmla="*/ 173 h 186"/>
                <a:gd name="T2" fmla="*/ 38 w 128"/>
                <a:gd name="T3" fmla="*/ 173 h 186"/>
                <a:gd name="T4" fmla="*/ 41 w 128"/>
                <a:gd name="T5" fmla="*/ 173 h 186"/>
                <a:gd name="T6" fmla="*/ 41 w 128"/>
                <a:gd name="T7" fmla="*/ 186 h 186"/>
                <a:gd name="T8" fmla="*/ 58 w 128"/>
                <a:gd name="T9" fmla="*/ 186 h 186"/>
                <a:gd name="T10" fmla="*/ 58 w 128"/>
                <a:gd name="T11" fmla="*/ 173 h 186"/>
                <a:gd name="T12" fmla="*/ 70 w 128"/>
                <a:gd name="T13" fmla="*/ 173 h 186"/>
                <a:gd name="T14" fmla="*/ 70 w 128"/>
                <a:gd name="T15" fmla="*/ 186 h 186"/>
                <a:gd name="T16" fmla="*/ 87 w 128"/>
                <a:gd name="T17" fmla="*/ 186 h 186"/>
                <a:gd name="T18" fmla="*/ 87 w 128"/>
                <a:gd name="T19" fmla="*/ 172 h 186"/>
                <a:gd name="T20" fmla="*/ 128 w 128"/>
                <a:gd name="T21" fmla="*/ 129 h 186"/>
                <a:gd name="T22" fmla="*/ 98 w 128"/>
                <a:gd name="T23" fmla="*/ 89 h 186"/>
                <a:gd name="T24" fmla="*/ 98 w 128"/>
                <a:gd name="T25" fmla="*/ 88 h 186"/>
                <a:gd name="T26" fmla="*/ 123 w 128"/>
                <a:gd name="T27" fmla="*/ 52 h 186"/>
                <a:gd name="T28" fmla="*/ 87 w 128"/>
                <a:gd name="T29" fmla="*/ 13 h 186"/>
                <a:gd name="T30" fmla="*/ 87 w 128"/>
                <a:gd name="T31" fmla="*/ 0 h 186"/>
                <a:gd name="T32" fmla="*/ 70 w 128"/>
                <a:gd name="T33" fmla="*/ 0 h 186"/>
                <a:gd name="T34" fmla="*/ 70 w 128"/>
                <a:gd name="T35" fmla="*/ 13 h 186"/>
                <a:gd name="T36" fmla="*/ 58 w 128"/>
                <a:gd name="T37" fmla="*/ 13 h 186"/>
                <a:gd name="T38" fmla="*/ 58 w 128"/>
                <a:gd name="T39" fmla="*/ 0 h 186"/>
                <a:gd name="T40" fmla="*/ 41 w 128"/>
                <a:gd name="T41" fmla="*/ 0 h 186"/>
                <a:gd name="T42" fmla="*/ 41 w 128"/>
                <a:gd name="T43" fmla="*/ 13 h 186"/>
                <a:gd name="T44" fmla="*/ 38 w 128"/>
                <a:gd name="T45" fmla="*/ 13 h 186"/>
                <a:gd name="T46" fmla="*/ 19 w 128"/>
                <a:gd name="T47" fmla="*/ 13 h 186"/>
                <a:gd name="T48" fmla="*/ 0 w 128"/>
                <a:gd name="T49" fmla="*/ 13 h 186"/>
                <a:gd name="T50" fmla="*/ 0 w 128"/>
                <a:gd name="T51" fmla="*/ 41 h 186"/>
                <a:gd name="T52" fmla="*/ 19 w 128"/>
                <a:gd name="T53" fmla="*/ 41 h 186"/>
                <a:gd name="T54" fmla="*/ 19 w 128"/>
                <a:gd name="T55" fmla="*/ 145 h 186"/>
                <a:gd name="T56" fmla="*/ 0 w 128"/>
                <a:gd name="T57" fmla="*/ 145 h 186"/>
                <a:gd name="T58" fmla="*/ 0 w 128"/>
                <a:gd name="T59" fmla="*/ 173 h 186"/>
                <a:gd name="T60" fmla="*/ 19 w 128"/>
                <a:gd name="T61" fmla="*/ 173 h 186"/>
                <a:gd name="T62" fmla="*/ 57 w 128"/>
                <a:gd name="T63" fmla="*/ 41 h 186"/>
                <a:gd name="T64" fmla="*/ 67 w 128"/>
                <a:gd name="T65" fmla="*/ 41 h 186"/>
                <a:gd name="T66" fmla="*/ 86 w 128"/>
                <a:gd name="T67" fmla="*/ 58 h 186"/>
                <a:gd name="T68" fmla="*/ 67 w 128"/>
                <a:gd name="T69" fmla="*/ 77 h 186"/>
                <a:gd name="T70" fmla="*/ 57 w 128"/>
                <a:gd name="T71" fmla="*/ 77 h 186"/>
                <a:gd name="T72" fmla="*/ 57 w 128"/>
                <a:gd name="T73" fmla="*/ 41 h 186"/>
                <a:gd name="T74" fmla="*/ 57 w 128"/>
                <a:gd name="T75" fmla="*/ 102 h 186"/>
                <a:gd name="T76" fmla="*/ 69 w 128"/>
                <a:gd name="T77" fmla="*/ 102 h 186"/>
                <a:gd name="T78" fmla="*/ 88 w 128"/>
                <a:gd name="T79" fmla="*/ 124 h 186"/>
                <a:gd name="T80" fmla="*/ 68 w 128"/>
                <a:gd name="T81" fmla="*/ 145 h 186"/>
                <a:gd name="T82" fmla="*/ 57 w 128"/>
                <a:gd name="T83" fmla="*/ 145 h 186"/>
                <a:gd name="T84" fmla="*/ 57 w 128"/>
                <a:gd name="T85" fmla="*/ 10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186">
                  <a:moveTo>
                    <a:pt x="19" y="173"/>
                  </a:moveTo>
                  <a:cubicBezTo>
                    <a:pt x="38" y="173"/>
                    <a:pt x="38" y="173"/>
                    <a:pt x="38" y="173"/>
                  </a:cubicBezTo>
                  <a:cubicBezTo>
                    <a:pt x="41" y="173"/>
                    <a:pt x="41" y="173"/>
                    <a:pt x="41" y="173"/>
                  </a:cubicBezTo>
                  <a:cubicBezTo>
                    <a:pt x="41" y="186"/>
                    <a:pt x="41" y="186"/>
                    <a:pt x="41" y="186"/>
                  </a:cubicBezTo>
                  <a:cubicBezTo>
                    <a:pt x="58" y="186"/>
                    <a:pt x="58" y="186"/>
                    <a:pt x="58" y="186"/>
                  </a:cubicBezTo>
                  <a:cubicBezTo>
                    <a:pt x="58" y="173"/>
                    <a:pt x="58" y="173"/>
                    <a:pt x="58" y="173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70" y="186"/>
                    <a:pt x="70" y="186"/>
                    <a:pt x="70" y="186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121" y="168"/>
                    <a:pt x="128" y="146"/>
                    <a:pt x="128" y="129"/>
                  </a:cubicBezTo>
                  <a:cubicBezTo>
                    <a:pt x="128" y="96"/>
                    <a:pt x="110" y="91"/>
                    <a:pt x="98" y="89"/>
                  </a:cubicBezTo>
                  <a:cubicBezTo>
                    <a:pt x="98" y="88"/>
                    <a:pt x="98" y="88"/>
                    <a:pt x="98" y="88"/>
                  </a:cubicBezTo>
                  <a:cubicBezTo>
                    <a:pt x="114" y="86"/>
                    <a:pt x="123" y="71"/>
                    <a:pt x="123" y="52"/>
                  </a:cubicBezTo>
                  <a:cubicBezTo>
                    <a:pt x="123" y="28"/>
                    <a:pt x="109" y="16"/>
                    <a:pt x="87" y="13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145"/>
                    <a:pt x="19" y="145"/>
                    <a:pt x="19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19" y="173"/>
                  </a:lnTo>
                  <a:close/>
                  <a:moveTo>
                    <a:pt x="57" y="41"/>
                  </a:moveTo>
                  <a:cubicBezTo>
                    <a:pt x="67" y="41"/>
                    <a:pt x="67" y="41"/>
                    <a:pt x="67" y="41"/>
                  </a:cubicBezTo>
                  <a:cubicBezTo>
                    <a:pt x="81" y="41"/>
                    <a:pt x="86" y="50"/>
                    <a:pt x="86" y="58"/>
                  </a:cubicBezTo>
                  <a:cubicBezTo>
                    <a:pt x="86" y="69"/>
                    <a:pt x="80" y="77"/>
                    <a:pt x="67" y="77"/>
                  </a:cubicBezTo>
                  <a:cubicBezTo>
                    <a:pt x="57" y="77"/>
                    <a:pt x="57" y="77"/>
                    <a:pt x="57" y="77"/>
                  </a:cubicBezTo>
                  <a:lnTo>
                    <a:pt x="57" y="41"/>
                  </a:lnTo>
                  <a:close/>
                  <a:moveTo>
                    <a:pt x="57" y="102"/>
                  </a:moveTo>
                  <a:cubicBezTo>
                    <a:pt x="69" y="102"/>
                    <a:pt x="69" y="102"/>
                    <a:pt x="69" y="102"/>
                  </a:cubicBezTo>
                  <a:cubicBezTo>
                    <a:pt x="80" y="102"/>
                    <a:pt x="88" y="109"/>
                    <a:pt x="88" y="124"/>
                  </a:cubicBezTo>
                  <a:cubicBezTo>
                    <a:pt x="88" y="136"/>
                    <a:pt x="84" y="145"/>
                    <a:pt x="68" y="145"/>
                  </a:cubicBezTo>
                  <a:cubicBezTo>
                    <a:pt x="57" y="145"/>
                    <a:pt x="57" y="145"/>
                    <a:pt x="57" y="145"/>
                  </a:cubicBezTo>
                  <a:lnTo>
                    <a:pt x="57" y="102"/>
                  </a:lnTo>
                  <a:close/>
                </a:path>
              </a:pathLst>
            </a:cu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14">
              <a:extLst>
                <a:ext uri="{FF2B5EF4-FFF2-40B4-BE49-F238E27FC236}">
                  <a16:creationId xmlns:a16="http://schemas.microsoft.com/office/drawing/2014/main" id="{12B1E7B1-F639-FBF6-64F7-0A25A05714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78150" y="188594"/>
              <a:ext cx="207543" cy="302311"/>
            </a:xfrm>
            <a:custGeom>
              <a:avLst/>
              <a:gdLst>
                <a:gd name="T0" fmla="*/ 19 w 128"/>
                <a:gd name="T1" fmla="*/ 173 h 186"/>
                <a:gd name="T2" fmla="*/ 38 w 128"/>
                <a:gd name="T3" fmla="*/ 173 h 186"/>
                <a:gd name="T4" fmla="*/ 42 w 128"/>
                <a:gd name="T5" fmla="*/ 173 h 186"/>
                <a:gd name="T6" fmla="*/ 42 w 128"/>
                <a:gd name="T7" fmla="*/ 186 h 186"/>
                <a:gd name="T8" fmla="*/ 59 w 128"/>
                <a:gd name="T9" fmla="*/ 186 h 186"/>
                <a:gd name="T10" fmla="*/ 59 w 128"/>
                <a:gd name="T11" fmla="*/ 173 h 186"/>
                <a:gd name="T12" fmla="*/ 70 w 128"/>
                <a:gd name="T13" fmla="*/ 173 h 186"/>
                <a:gd name="T14" fmla="*/ 70 w 128"/>
                <a:gd name="T15" fmla="*/ 186 h 186"/>
                <a:gd name="T16" fmla="*/ 87 w 128"/>
                <a:gd name="T17" fmla="*/ 186 h 186"/>
                <a:gd name="T18" fmla="*/ 87 w 128"/>
                <a:gd name="T19" fmla="*/ 172 h 186"/>
                <a:gd name="T20" fmla="*/ 128 w 128"/>
                <a:gd name="T21" fmla="*/ 129 h 186"/>
                <a:gd name="T22" fmla="*/ 98 w 128"/>
                <a:gd name="T23" fmla="*/ 89 h 186"/>
                <a:gd name="T24" fmla="*/ 98 w 128"/>
                <a:gd name="T25" fmla="*/ 89 h 186"/>
                <a:gd name="T26" fmla="*/ 123 w 128"/>
                <a:gd name="T27" fmla="*/ 52 h 186"/>
                <a:gd name="T28" fmla="*/ 87 w 128"/>
                <a:gd name="T29" fmla="*/ 14 h 186"/>
                <a:gd name="T30" fmla="*/ 87 w 128"/>
                <a:gd name="T31" fmla="*/ 0 h 186"/>
                <a:gd name="T32" fmla="*/ 70 w 128"/>
                <a:gd name="T33" fmla="*/ 0 h 186"/>
                <a:gd name="T34" fmla="*/ 70 w 128"/>
                <a:gd name="T35" fmla="*/ 13 h 186"/>
                <a:gd name="T36" fmla="*/ 59 w 128"/>
                <a:gd name="T37" fmla="*/ 13 h 186"/>
                <a:gd name="T38" fmla="*/ 59 w 128"/>
                <a:gd name="T39" fmla="*/ 0 h 186"/>
                <a:gd name="T40" fmla="*/ 42 w 128"/>
                <a:gd name="T41" fmla="*/ 0 h 186"/>
                <a:gd name="T42" fmla="*/ 42 w 128"/>
                <a:gd name="T43" fmla="*/ 13 h 186"/>
                <a:gd name="T44" fmla="*/ 38 w 128"/>
                <a:gd name="T45" fmla="*/ 13 h 186"/>
                <a:gd name="T46" fmla="*/ 19 w 128"/>
                <a:gd name="T47" fmla="*/ 13 h 186"/>
                <a:gd name="T48" fmla="*/ 0 w 128"/>
                <a:gd name="T49" fmla="*/ 13 h 186"/>
                <a:gd name="T50" fmla="*/ 0 w 128"/>
                <a:gd name="T51" fmla="*/ 41 h 186"/>
                <a:gd name="T52" fmla="*/ 19 w 128"/>
                <a:gd name="T53" fmla="*/ 41 h 186"/>
                <a:gd name="T54" fmla="*/ 19 w 128"/>
                <a:gd name="T55" fmla="*/ 146 h 186"/>
                <a:gd name="T56" fmla="*/ 0 w 128"/>
                <a:gd name="T57" fmla="*/ 146 h 186"/>
                <a:gd name="T58" fmla="*/ 0 w 128"/>
                <a:gd name="T59" fmla="*/ 173 h 186"/>
                <a:gd name="T60" fmla="*/ 19 w 128"/>
                <a:gd name="T61" fmla="*/ 173 h 186"/>
                <a:gd name="T62" fmla="*/ 57 w 128"/>
                <a:gd name="T63" fmla="*/ 41 h 186"/>
                <a:gd name="T64" fmla="*/ 68 w 128"/>
                <a:gd name="T65" fmla="*/ 41 h 186"/>
                <a:gd name="T66" fmla="*/ 86 w 128"/>
                <a:gd name="T67" fmla="*/ 58 h 186"/>
                <a:gd name="T68" fmla="*/ 68 w 128"/>
                <a:gd name="T69" fmla="*/ 77 h 186"/>
                <a:gd name="T70" fmla="*/ 57 w 128"/>
                <a:gd name="T71" fmla="*/ 77 h 186"/>
                <a:gd name="T72" fmla="*/ 57 w 128"/>
                <a:gd name="T73" fmla="*/ 41 h 186"/>
                <a:gd name="T74" fmla="*/ 57 w 128"/>
                <a:gd name="T75" fmla="*/ 102 h 186"/>
                <a:gd name="T76" fmla="*/ 69 w 128"/>
                <a:gd name="T77" fmla="*/ 102 h 186"/>
                <a:gd name="T78" fmla="*/ 89 w 128"/>
                <a:gd name="T79" fmla="*/ 125 h 186"/>
                <a:gd name="T80" fmla="*/ 68 w 128"/>
                <a:gd name="T81" fmla="*/ 146 h 186"/>
                <a:gd name="T82" fmla="*/ 57 w 128"/>
                <a:gd name="T83" fmla="*/ 146 h 186"/>
                <a:gd name="T84" fmla="*/ 57 w 128"/>
                <a:gd name="T85" fmla="*/ 10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186">
                  <a:moveTo>
                    <a:pt x="19" y="173"/>
                  </a:moveTo>
                  <a:cubicBezTo>
                    <a:pt x="38" y="173"/>
                    <a:pt x="38" y="173"/>
                    <a:pt x="38" y="173"/>
                  </a:cubicBezTo>
                  <a:cubicBezTo>
                    <a:pt x="42" y="173"/>
                    <a:pt x="42" y="173"/>
                    <a:pt x="42" y="173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59" y="173"/>
                    <a:pt x="59" y="173"/>
                    <a:pt x="59" y="173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70" y="186"/>
                    <a:pt x="70" y="186"/>
                    <a:pt x="70" y="186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121" y="168"/>
                    <a:pt x="128" y="146"/>
                    <a:pt x="128" y="129"/>
                  </a:cubicBezTo>
                  <a:cubicBezTo>
                    <a:pt x="128" y="96"/>
                    <a:pt x="110" y="91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114" y="86"/>
                    <a:pt x="123" y="71"/>
                    <a:pt x="123" y="52"/>
                  </a:cubicBezTo>
                  <a:cubicBezTo>
                    <a:pt x="123" y="29"/>
                    <a:pt x="109" y="16"/>
                    <a:pt x="87" y="14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146"/>
                    <a:pt x="19" y="146"/>
                    <a:pt x="19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19" y="173"/>
                  </a:lnTo>
                  <a:close/>
                  <a:moveTo>
                    <a:pt x="57" y="41"/>
                  </a:moveTo>
                  <a:cubicBezTo>
                    <a:pt x="68" y="41"/>
                    <a:pt x="68" y="41"/>
                    <a:pt x="68" y="41"/>
                  </a:cubicBezTo>
                  <a:cubicBezTo>
                    <a:pt x="81" y="41"/>
                    <a:pt x="86" y="50"/>
                    <a:pt x="86" y="58"/>
                  </a:cubicBezTo>
                  <a:cubicBezTo>
                    <a:pt x="86" y="69"/>
                    <a:pt x="80" y="77"/>
                    <a:pt x="68" y="77"/>
                  </a:cubicBezTo>
                  <a:cubicBezTo>
                    <a:pt x="57" y="77"/>
                    <a:pt x="57" y="77"/>
                    <a:pt x="57" y="77"/>
                  </a:cubicBezTo>
                  <a:lnTo>
                    <a:pt x="57" y="41"/>
                  </a:lnTo>
                  <a:close/>
                  <a:moveTo>
                    <a:pt x="57" y="102"/>
                  </a:moveTo>
                  <a:cubicBezTo>
                    <a:pt x="69" y="102"/>
                    <a:pt x="69" y="102"/>
                    <a:pt x="69" y="102"/>
                  </a:cubicBezTo>
                  <a:cubicBezTo>
                    <a:pt x="81" y="102"/>
                    <a:pt x="89" y="109"/>
                    <a:pt x="89" y="125"/>
                  </a:cubicBezTo>
                  <a:cubicBezTo>
                    <a:pt x="89" y="136"/>
                    <a:pt x="84" y="146"/>
                    <a:pt x="68" y="146"/>
                  </a:cubicBezTo>
                  <a:cubicBezTo>
                    <a:pt x="57" y="146"/>
                    <a:pt x="57" y="146"/>
                    <a:pt x="57" y="146"/>
                  </a:cubicBezTo>
                  <a:lnTo>
                    <a:pt x="57" y="102"/>
                  </a:lnTo>
                  <a:close/>
                </a:path>
              </a:pathLst>
            </a:cu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5D00343F-FDB3-8DD7-03CC-B4F8B59349A3}"/>
              </a:ext>
            </a:extLst>
          </p:cNvPr>
          <p:cNvGrpSpPr/>
          <p:nvPr/>
        </p:nvGrpSpPr>
        <p:grpSpPr>
          <a:xfrm>
            <a:off x="1584291" y="879889"/>
            <a:ext cx="566714" cy="566714"/>
            <a:chOff x="6854562" y="987491"/>
            <a:chExt cx="566714" cy="566714"/>
          </a:xfrm>
        </p:grpSpPr>
        <p:sp>
          <p:nvSpPr>
            <p:cNvPr id="22" name="Oval 71">
              <a:extLst>
                <a:ext uri="{FF2B5EF4-FFF2-40B4-BE49-F238E27FC236}">
                  <a16:creationId xmlns:a16="http://schemas.microsoft.com/office/drawing/2014/main" id="{4268C504-9509-DFD7-9B62-57D6E79B34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54562" y="987491"/>
              <a:ext cx="566714" cy="566714"/>
            </a:xfrm>
            <a:prstGeom prst="ellipse">
              <a:avLst/>
            </a:prstGeom>
            <a:solidFill>
              <a:srgbClr val="FBE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Oval 72">
              <a:extLst>
                <a:ext uri="{FF2B5EF4-FFF2-40B4-BE49-F238E27FC236}">
                  <a16:creationId xmlns:a16="http://schemas.microsoft.com/office/drawing/2014/main" id="{DEDADB5E-BCDC-6DC8-3F58-B9565375D3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64038" y="996968"/>
              <a:ext cx="548708" cy="547761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73">
              <a:extLst>
                <a:ext uri="{FF2B5EF4-FFF2-40B4-BE49-F238E27FC236}">
                  <a16:creationId xmlns:a16="http://schemas.microsoft.com/office/drawing/2014/main" id="{8D25A05A-08D1-853A-5E71-849750D8C58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4038" y="996968"/>
              <a:ext cx="418876" cy="391393"/>
            </a:xfrm>
            <a:custGeom>
              <a:avLst/>
              <a:gdLst>
                <a:gd name="T0" fmla="*/ 168 w 258"/>
                <a:gd name="T1" fmla="*/ 0 h 241"/>
                <a:gd name="T2" fmla="*/ 258 w 258"/>
                <a:gd name="T3" fmla="*/ 25 h 241"/>
                <a:gd name="T4" fmla="*/ 33 w 258"/>
                <a:gd name="T5" fmla="*/ 145 h 241"/>
                <a:gd name="T6" fmla="*/ 16 w 258"/>
                <a:gd name="T7" fmla="*/ 241 h 241"/>
                <a:gd name="T8" fmla="*/ 0 w 258"/>
                <a:gd name="T9" fmla="*/ 169 h 241"/>
                <a:gd name="T10" fmla="*/ 168 w 258"/>
                <a:gd name="T11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241">
                  <a:moveTo>
                    <a:pt x="168" y="0"/>
                  </a:moveTo>
                  <a:cubicBezTo>
                    <a:pt x="202" y="0"/>
                    <a:pt x="232" y="9"/>
                    <a:pt x="258" y="25"/>
                  </a:cubicBezTo>
                  <a:cubicBezTo>
                    <a:pt x="205" y="22"/>
                    <a:pt x="111" y="33"/>
                    <a:pt x="33" y="145"/>
                  </a:cubicBezTo>
                  <a:cubicBezTo>
                    <a:pt x="13" y="173"/>
                    <a:pt x="10" y="205"/>
                    <a:pt x="16" y="241"/>
                  </a:cubicBezTo>
                  <a:cubicBezTo>
                    <a:pt x="5" y="219"/>
                    <a:pt x="0" y="195"/>
                    <a:pt x="0" y="169"/>
                  </a:cubicBezTo>
                  <a:cubicBezTo>
                    <a:pt x="0" y="76"/>
                    <a:pt x="75" y="0"/>
                    <a:pt x="168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Oval 74">
              <a:extLst>
                <a:ext uri="{FF2B5EF4-FFF2-40B4-BE49-F238E27FC236}">
                  <a16:creationId xmlns:a16="http://schemas.microsoft.com/office/drawing/2014/main" id="{E441174C-52C2-F3A4-A4D1-0BD9996495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4266" y="1047195"/>
              <a:ext cx="447306" cy="449202"/>
            </a:xfrm>
            <a:prstGeom prst="ellipse">
              <a:avLst/>
            </a:pr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Oval 75">
              <a:extLst>
                <a:ext uri="{FF2B5EF4-FFF2-40B4-BE49-F238E27FC236}">
                  <a16:creationId xmlns:a16="http://schemas.microsoft.com/office/drawing/2014/main" id="{C1F9BF33-56F5-AA10-B11B-D9CC6C6755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36062" y="1068044"/>
              <a:ext cx="403713" cy="405608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76">
              <a:extLst>
                <a:ext uri="{FF2B5EF4-FFF2-40B4-BE49-F238E27FC236}">
                  <a16:creationId xmlns:a16="http://schemas.microsoft.com/office/drawing/2014/main" id="{111F95F7-F85A-053C-E233-A57DA91780B4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5243" y="1112585"/>
              <a:ext cx="341166" cy="361067"/>
            </a:xfrm>
            <a:custGeom>
              <a:avLst/>
              <a:gdLst>
                <a:gd name="T0" fmla="*/ 158 w 210"/>
                <a:gd name="T1" fmla="*/ 0 h 222"/>
                <a:gd name="T2" fmla="*/ 206 w 210"/>
                <a:gd name="T3" fmla="*/ 98 h 222"/>
                <a:gd name="T4" fmla="*/ 81 w 210"/>
                <a:gd name="T5" fmla="*/ 222 h 222"/>
                <a:gd name="T6" fmla="*/ 0 w 210"/>
                <a:gd name="T7" fmla="*/ 191 h 222"/>
                <a:gd name="T8" fmla="*/ 158 w 210"/>
                <a:gd name="T9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222">
                  <a:moveTo>
                    <a:pt x="158" y="0"/>
                  </a:moveTo>
                  <a:cubicBezTo>
                    <a:pt x="187" y="23"/>
                    <a:pt x="206" y="58"/>
                    <a:pt x="206" y="98"/>
                  </a:cubicBezTo>
                  <a:cubicBezTo>
                    <a:pt x="206" y="166"/>
                    <a:pt x="150" y="222"/>
                    <a:pt x="81" y="222"/>
                  </a:cubicBezTo>
                  <a:cubicBezTo>
                    <a:pt x="50" y="222"/>
                    <a:pt x="21" y="210"/>
                    <a:pt x="0" y="191"/>
                  </a:cubicBezTo>
                  <a:cubicBezTo>
                    <a:pt x="210" y="186"/>
                    <a:pt x="163" y="15"/>
                    <a:pt x="158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77">
              <a:extLst>
                <a:ext uri="{FF2B5EF4-FFF2-40B4-BE49-F238E27FC236}">
                  <a16:creationId xmlns:a16="http://schemas.microsoft.com/office/drawing/2014/main" id="{41A6C99F-2831-88DD-B682-31ACA41711C2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5766" y="1133434"/>
              <a:ext cx="300415" cy="274828"/>
            </a:xfrm>
            <a:custGeom>
              <a:avLst/>
              <a:gdLst>
                <a:gd name="T0" fmla="*/ 92 w 185"/>
                <a:gd name="T1" fmla="*/ 0 h 169"/>
                <a:gd name="T2" fmla="*/ 129 w 185"/>
                <a:gd name="T3" fmla="*/ 37 h 169"/>
                <a:gd name="T4" fmla="*/ 100 w 185"/>
                <a:gd name="T5" fmla="*/ 73 h 169"/>
                <a:gd name="T6" fmla="*/ 120 w 185"/>
                <a:gd name="T7" fmla="*/ 107 h 169"/>
                <a:gd name="T8" fmla="*/ 147 w 185"/>
                <a:gd name="T9" fmla="*/ 94 h 169"/>
                <a:gd name="T10" fmla="*/ 185 w 185"/>
                <a:gd name="T11" fmla="*/ 131 h 169"/>
                <a:gd name="T12" fmla="*/ 147 w 185"/>
                <a:gd name="T13" fmla="*/ 169 h 169"/>
                <a:gd name="T14" fmla="*/ 110 w 185"/>
                <a:gd name="T15" fmla="*/ 131 h 169"/>
                <a:gd name="T16" fmla="*/ 112 w 185"/>
                <a:gd name="T17" fmla="*/ 120 h 169"/>
                <a:gd name="T18" fmla="*/ 73 w 185"/>
                <a:gd name="T19" fmla="*/ 120 h 169"/>
                <a:gd name="T20" fmla="*/ 75 w 185"/>
                <a:gd name="T21" fmla="*/ 131 h 169"/>
                <a:gd name="T22" fmla="*/ 37 w 185"/>
                <a:gd name="T23" fmla="*/ 169 h 169"/>
                <a:gd name="T24" fmla="*/ 0 w 185"/>
                <a:gd name="T25" fmla="*/ 131 h 169"/>
                <a:gd name="T26" fmla="*/ 37 w 185"/>
                <a:gd name="T27" fmla="*/ 94 h 169"/>
                <a:gd name="T28" fmla="*/ 65 w 185"/>
                <a:gd name="T29" fmla="*/ 107 h 169"/>
                <a:gd name="T30" fmla="*/ 85 w 185"/>
                <a:gd name="T31" fmla="*/ 73 h 169"/>
                <a:gd name="T32" fmla="*/ 55 w 185"/>
                <a:gd name="T33" fmla="*/ 37 h 169"/>
                <a:gd name="T34" fmla="*/ 92 w 185"/>
                <a:gd name="T3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169">
                  <a:moveTo>
                    <a:pt x="92" y="0"/>
                  </a:moveTo>
                  <a:cubicBezTo>
                    <a:pt x="113" y="0"/>
                    <a:pt x="129" y="16"/>
                    <a:pt x="129" y="37"/>
                  </a:cubicBezTo>
                  <a:cubicBezTo>
                    <a:pt x="129" y="55"/>
                    <a:pt x="116" y="70"/>
                    <a:pt x="100" y="73"/>
                  </a:cubicBezTo>
                  <a:cubicBezTo>
                    <a:pt x="100" y="102"/>
                    <a:pt x="94" y="92"/>
                    <a:pt x="120" y="107"/>
                  </a:cubicBezTo>
                  <a:cubicBezTo>
                    <a:pt x="126" y="99"/>
                    <a:pt x="136" y="94"/>
                    <a:pt x="147" y="94"/>
                  </a:cubicBezTo>
                  <a:cubicBezTo>
                    <a:pt x="168" y="94"/>
                    <a:pt x="185" y="111"/>
                    <a:pt x="185" y="131"/>
                  </a:cubicBezTo>
                  <a:cubicBezTo>
                    <a:pt x="185" y="152"/>
                    <a:pt x="168" y="169"/>
                    <a:pt x="147" y="169"/>
                  </a:cubicBezTo>
                  <a:cubicBezTo>
                    <a:pt x="127" y="169"/>
                    <a:pt x="110" y="152"/>
                    <a:pt x="110" y="131"/>
                  </a:cubicBezTo>
                  <a:cubicBezTo>
                    <a:pt x="110" y="127"/>
                    <a:pt x="111" y="123"/>
                    <a:pt x="112" y="120"/>
                  </a:cubicBezTo>
                  <a:cubicBezTo>
                    <a:pt x="89" y="106"/>
                    <a:pt x="96" y="106"/>
                    <a:pt x="73" y="120"/>
                  </a:cubicBezTo>
                  <a:cubicBezTo>
                    <a:pt x="74" y="123"/>
                    <a:pt x="75" y="127"/>
                    <a:pt x="75" y="131"/>
                  </a:cubicBezTo>
                  <a:cubicBezTo>
                    <a:pt x="75" y="152"/>
                    <a:pt x="58" y="169"/>
                    <a:pt x="37" y="169"/>
                  </a:cubicBezTo>
                  <a:cubicBezTo>
                    <a:pt x="17" y="169"/>
                    <a:pt x="0" y="152"/>
                    <a:pt x="0" y="131"/>
                  </a:cubicBezTo>
                  <a:cubicBezTo>
                    <a:pt x="0" y="111"/>
                    <a:pt x="17" y="94"/>
                    <a:pt x="37" y="94"/>
                  </a:cubicBezTo>
                  <a:cubicBezTo>
                    <a:pt x="49" y="94"/>
                    <a:pt x="59" y="99"/>
                    <a:pt x="65" y="107"/>
                  </a:cubicBezTo>
                  <a:cubicBezTo>
                    <a:pt x="88" y="94"/>
                    <a:pt x="85" y="100"/>
                    <a:pt x="85" y="73"/>
                  </a:cubicBezTo>
                  <a:cubicBezTo>
                    <a:pt x="68" y="70"/>
                    <a:pt x="55" y="55"/>
                    <a:pt x="55" y="37"/>
                  </a:cubicBezTo>
                  <a:cubicBezTo>
                    <a:pt x="55" y="16"/>
                    <a:pt x="71" y="0"/>
                    <a:pt x="92" y="0"/>
                  </a:cubicBezTo>
                  <a:close/>
                </a:path>
              </a:pathLst>
            </a:cu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78">
              <a:extLst>
                <a:ext uri="{FF2B5EF4-FFF2-40B4-BE49-F238E27FC236}">
                  <a16:creationId xmlns:a16="http://schemas.microsoft.com/office/drawing/2014/main" id="{5625E959-A63C-4F92-9FFA-C3660B291A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18056" y="1050038"/>
              <a:ext cx="439725" cy="440673"/>
            </a:xfrm>
            <a:custGeom>
              <a:avLst/>
              <a:gdLst>
                <a:gd name="T0" fmla="*/ 135 w 271"/>
                <a:gd name="T1" fmla="*/ 0 h 271"/>
                <a:gd name="T2" fmla="*/ 271 w 271"/>
                <a:gd name="T3" fmla="*/ 136 h 271"/>
                <a:gd name="T4" fmla="*/ 135 w 271"/>
                <a:gd name="T5" fmla="*/ 271 h 271"/>
                <a:gd name="T6" fmla="*/ 0 w 271"/>
                <a:gd name="T7" fmla="*/ 136 h 271"/>
                <a:gd name="T8" fmla="*/ 135 w 271"/>
                <a:gd name="T9" fmla="*/ 0 h 271"/>
                <a:gd name="T10" fmla="*/ 137 w 271"/>
                <a:gd name="T11" fmla="*/ 13 h 271"/>
                <a:gd name="T12" fmla="*/ 265 w 271"/>
                <a:gd name="T13" fmla="*/ 141 h 271"/>
                <a:gd name="T14" fmla="*/ 137 w 271"/>
                <a:gd name="T15" fmla="*/ 269 h 271"/>
                <a:gd name="T16" fmla="*/ 9 w 271"/>
                <a:gd name="T17" fmla="*/ 141 h 271"/>
                <a:gd name="T18" fmla="*/ 137 w 271"/>
                <a:gd name="T19" fmla="*/ 13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271">
                  <a:moveTo>
                    <a:pt x="135" y="0"/>
                  </a:moveTo>
                  <a:cubicBezTo>
                    <a:pt x="210" y="0"/>
                    <a:pt x="271" y="61"/>
                    <a:pt x="271" y="136"/>
                  </a:cubicBezTo>
                  <a:cubicBezTo>
                    <a:pt x="271" y="210"/>
                    <a:pt x="210" y="271"/>
                    <a:pt x="135" y="271"/>
                  </a:cubicBezTo>
                  <a:cubicBezTo>
                    <a:pt x="61" y="271"/>
                    <a:pt x="0" y="210"/>
                    <a:pt x="0" y="136"/>
                  </a:cubicBezTo>
                  <a:cubicBezTo>
                    <a:pt x="0" y="61"/>
                    <a:pt x="61" y="0"/>
                    <a:pt x="135" y="0"/>
                  </a:cubicBezTo>
                  <a:close/>
                  <a:moveTo>
                    <a:pt x="137" y="13"/>
                  </a:moveTo>
                  <a:cubicBezTo>
                    <a:pt x="208" y="13"/>
                    <a:pt x="265" y="70"/>
                    <a:pt x="265" y="141"/>
                  </a:cubicBezTo>
                  <a:cubicBezTo>
                    <a:pt x="265" y="212"/>
                    <a:pt x="208" y="269"/>
                    <a:pt x="137" y="269"/>
                  </a:cubicBezTo>
                  <a:cubicBezTo>
                    <a:pt x="66" y="269"/>
                    <a:pt x="9" y="212"/>
                    <a:pt x="9" y="141"/>
                  </a:cubicBezTo>
                  <a:cubicBezTo>
                    <a:pt x="9" y="70"/>
                    <a:pt x="66" y="13"/>
                    <a:pt x="137" y="13"/>
                  </a:cubicBezTo>
                  <a:close/>
                </a:path>
              </a:pathLst>
            </a:custGeom>
            <a:solidFill>
              <a:srgbClr val="DC9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79">
              <a:extLst>
                <a:ext uri="{FF2B5EF4-FFF2-40B4-BE49-F238E27FC236}">
                  <a16:creationId xmlns:a16="http://schemas.microsoft.com/office/drawing/2014/main" id="{9F94916C-0ECD-29D7-433F-BA59CE03D2EA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7237" y="1115428"/>
              <a:ext cx="300415" cy="274828"/>
            </a:xfrm>
            <a:custGeom>
              <a:avLst/>
              <a:gdLst>
                <a:gd name="T0" fmla="*/ 92 w 185"/>
                <a:gd name="T1" fmla="*/ 0 h 169"/>
                <a:gd name="T2" fmla="*/ 129 w 185"/>
                <a:gd name="T3" fmla="*/ 38 h 169"/>
                <a:gd name="T4" fmla="*/ 100 w 185"/>
                <a:gd name="T5" fmla="*/ 74 h 169"/>
                <a:gd name="T6" fmla="*/ 119 w 185"/>
                <a:gd name="T7" fmla="*/ 107 h 169"/>
                <a:gd name="T8" fmla="*/ 148 w 185"/>
                <a:gd name="T9" fmla="*/ 95 h 169"/>
                <a:gd name="T10" fmla="*/ 185 w 185"/>
                <a:gd name="T11" fmla="*/ 132 h 169"/>
                <a:gd name="T12" fmla="*/ 148 w 185"/>
                <a:gd name="T13" fmla="*/ 169 h 169"/>
                <a:gd name="T14" fmla="*/ 110 w 185"/>
                <a:gd name="T15" fmla="*/ 132 h 169"/>
                <a:gd name="T16" fmla="*/ 112 w 185"/>
                <a:gd name="T17" fmla="*/ 120 h 169"/>
                <a:gd name="T18" fmla="*/ 73 w 185"/>
                <a:gd name="T19" fmla="*/ 120 h 169"/>
                <a:gd name="T20" fmla="*/ 75 w 185"/>
                <a:gd name="T21" fmla="*/ 132 h 169"/>
                <a:gd name="T22" fmla="*/ 38 w 185"/>
                <a:gd name="T23" fmla="*/ 169 h 169"/>
                <a:gd name="T24" fmla="*/ 0 w 185"/>
                <a:gd name="T25" fmla="*/ 132 h 169"/>
                <a:gd name="T26" fmla="*/ 38 w 185"/>
                <a:gd name="T27" fmla="*/ 95 h 169"/>
                <a:gd name="T28" fmla="*/ 66 w 185"/>
                <a:gd name="T29" fmla="*/ 107 h 169"/>
                <a:gd name="T30" fmla="*/ 85 w 185"/>
                <a:gd name="T31" fmla="*/ 74 h 169"/>
                <a:gd name="T32" fmla="*/ 55 w 185"/>
                <a:gd name="T33" fmla="*/ 38 h 169"/>
                <a:gd name="T34" fmla="*/ 92 w 185"/>
                <a:gd name="T3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169">
                  <a:moveTo>
                    <a:pt x="92" y="0"/>
                  </a:moveTo>
                  <a:cubicBezTo>
                    <a:pt x="113" y="0"/>
                    <a:pt x="129" y="17"/>
                    <a:pt x="129" y="38"/>
                  </a:cubicBezTo>
                  <a:cubicBezTo>
                    <a:pt x="129" y="55"/>
                    <a:pt x="117" y="71"/>
                    <a:pt x="100" y="74"/>
                  </a:cubicBezTo>
                  <a:cubicBezTo>
                    <a:pt x="100" y="103"/>
                    <a:pt x="94" y="93"/>
                    <a:pt x="119" y="107"/>
                  </a:cubicBezTo>
                  <a:cubicBezTo>
                    <a:pt x="126" y="100"/>
                    <a:pt x="136" y="95"/>
                    <a:pt x="148" y="95"/>
                  </a:cubicBezTo>
                  <a:cubicBezTo>
                    <a:pt x="168" y="95"/>
                    <a:pt x="185" y="112"/>
                    <a:pt x="185" y="132"/>
                  </a:cubicBezTo>
                  <a:cubicBezTo>
                    <a:pt x="185" y="153"/>
                    <a:pt x="168" y="169"/>
                    <a:pt x="148" y="169"/>
                  </a:cubicBezTo>
                  <a:cubicBezTo>
                    <a:pt x="127" y="169"/>
                    <a:pt x="110" y="153"/>
                    <a:pt x="110" y="132"/>
                  </a:cubicBezTo>
                  <a:cubicBezTo>
                    <a:pt x="110" y="128"/>
                    <a:pt x="111" y="124"/>
                    <a:pt x="112" y="120"/>
                  </a:cubicBezTo>
                  <a:cubicBezTo>
                    <a:pt x="89" y="106"/>
                    <a:pt x="96" y="106"/>
                    <a:pt x="73" y="120"/>
                  </a:cubicBezTo>
                  <a:cubicBezTo>
                    <a:pt x="74" y="124"/>
                    <a:pt x="75" y="128"/>
                    <a:pt x="75" y="132"/>
                  </a:cubicBezTo>
                  <a:cubicBezTo>
                    <a:pt x="75" y="153"/>
                    <a:pt x="58" y="169"/>
                    <a:pt x="38" y="169"/>
                  </a:cubicBezTo>
                  <a:cubicBezTo>
                    <a:pt x="17" y="169"/>
                    <a:pt x="0" y="153"/>
                    <a:pt x="0" y="132"/>
                  </a:cubicBezTo>
                  <a:cubicBezTo>
                    <a:pt x="0" y="112"/>
                    <a:pt x="17" y="95"/>
                    <a:pt x="38" y="95"/>
                  </a:cubicBezTo>
                  <a:cubicBezTo>
                    <a:pt x="49" y="95"/>
                    <a:pt x="59" y="100"/>
                    <a:pt x="66" y="107"/>
                  </a:cubicBezTo>
                  <a:cubicBezTo>
                    <a:pt x="88" y="94"/>
                    <a:pt x="85" y="100"/>
                    <a:pt x="85" y="74"/>
                  </a:cubicBezTo>
                  <a:cubicBezTo>
                    <a:pt x="68" y="71"/>
                    <a:pt x="55" y="56"/>
                    <a:pt x="55" y="38"/>
                  </a:cubicBezTo>
                  <a:cubicBezTo>
                    <a:pt x="55" y="17"/>
                    <a:pt x="72" y="0"/>
                    <a:pt x="92" y="0"/>
                  </a:cubicBezTo>
                  <a:close/>
                </a:path>
              </a:pathLst>
            </a:cu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87C6A334-E1F6-020F-E5B8-75BC015B6CCC}"/>
              </a:ext>
            </a:extLst>
          </p:cNvPr>
          <p:cNvGrpSpPr/>
          <p:nvPr/>
        </p:nvGrpSpPr>
        <p:grpSpPr>
          <a:xfrm>
            <a:off x="904209" y="2252135"/>
            <a:ext cx="825610" cy="826992"/>
            <a:chOff x="6854562" y="63500"/>
            <a:chExt cx="566714" cy="567662"/>
          </a:xfrm>
        </p:grpSpPr>
        <p:sp>
          <p:nvSpPr>
            <p:cNvPr id="32" name="Oval 26">
              <a:extLst>
                <a:ext uri="{FF2B5EF4-FFF2-40B4-BE49-F238E27FC236}">
                  <a16:creationId xmlns:a16="http://schemas.microsoft.com/office/drawing/2014/main" id="{6CB66AB1-252A-99A3-954C-454CEFDCC1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54562" y="63500"/>
              <a:ext cx="566714" cy="567662"/>
            </a:xfrm>
            <a:prstGeom prst="ellipse">
              <a:avLst/>
            </a:prstGeom>
            <a:solidFill>
              <a:srgbClr val="FBE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Oval 27">
              <a:extLst>
                <a:ext uri="{FF2B5EF4-FFF2-40B4-BE49-F238E27FC236}">
                  <a16:creationId xmlns:a16="http://schemas.microsoft.com/office/drawing/2014/main" id="{B8A97D15-BCE9-65CD-892C-CAB9786611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64038" y="72029"/>
              <a:ext cx="548708" cy="548708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28">
              <a:extLst>
                <a:ext uri="{FF2B5EF4-FFF2-40B4-BE49-F238E27FC236}">
                  <a16:creationId xmlns:a16="http://schemas.microsoft.com/office/drawing/2014/main" id="{6C2012D0-8701-3D22-3C13-0705DD0B3A9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4038" y="72029"/>
              <a:ext cx="418876" cy="393288"/>
            </a:xfrm>
            <a:custGeom>
              <a:avLst/>
              <a:gdLst>
                <a:gd name="T0" fmla="*/ 168 w 258"/>
                <a:gd name="T1" fmla="*/ 0 h 242"/>
                <a:gd name="T2" fmla="*/ 258 w 258"/>
                <a:gd name="T3" fmla="*/ 26 h 242"/>
                <a:gd name="T4" fmla="*/ 33 w 258"/>
                <a:gd name="T5" fmla="*/ 146 h 242"/>
                <a:gd name="T6" fmla="*/ 16 w 258"/>
                <a:gd name="T7" fmla="*/ 242 h 242"/>
                <a:gd name="T8" fmla="*/ 0 w 258"/>
                <a:gd name="T9" fmla="*/ 169 h 242"/>
                <a:gd name="T10" fmla="*/ 168 w 258"/>
                <a:gd name="T1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242">
                  <a:moveTo>
                    <a:pt x="168" y="0"/>
                  </a:moveTo>
                  <a:cubicBezTo>
                    <a:pt x="202" y="0"/>
                    <a:pt x="232" y="10"/>
                    <a:pt x="258" y="26"/>
                  </a:cubicBezTo>
                  <a:cubicBezTo>
                    <a:pt x="205" y="22"/>
                    <a:pt x="111" y="34"/>
                    <a:pt x="33" y="146"/>
                  </a:cubicBezTo>
                  <a:cubicBezTo>
                    <a:pt x="13" y="173"/>
                    <a:pt x="10" y="206"/>
                    <a:pt x="16" y="242"/>
                  </a:cubicBezTo>
                  <a:cubicBezTo>
                    <a:pt x="5" y="220"/>
                    <a:pt x="0" y="195"/>
                    <a:pt x="0" y="169"/>
                  </a:cubicBezTo>
                  <a:cubicBezTo>
                    <a:pt x="0" y="76"/>
                    <a:pt x="75" y="0"/>
                    <a:pt x="168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Oval 29">
              <a:extLst>
                <a:ext uri="{FF2B5EF4-FFF2-40B4-BE49-F238E27FC236}">
                  <a16:creationId xmlns:a16="http://schemas.microsoft.com/office/drawing/2014/main" id="{685640D8-F429-27DD-7B92-35BF25A3C1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4266" y="122256"/>
              <a:ext cx="447306" cy="448254"/>
            </a:xfrm>
            <a:prstGeom prst="ellipse">
              <a:avLst/>
            </a:pr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Oval 30">
              <a:extLst>
                <a:ext uri="{FF2B5EF4-FFF2-40B4-BE49-F238E27FC236}">
                  <a16:creationId xmlns:a16="http://schemas.microsoft.com/office/drawing/2014/main" id="{4C45E714-F673-0BA8-E937-BF12FE4ED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36062" y="145001"/>
              <a:ext cx="403713" cy="402765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Freeform 31">
              <a:extLst>
                <a:ext uri="{FF2B5EF4-FFF2-40B4-BE49-F238E27FC236}">
                  <a16:creationId xmlns:a16="http://schemas.microsoft.com/office/drawing/2014/main" id="{875F5B1F-FCCA-3833-29B7-54208F504DA6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5243" y="188594"/>
              <a:ext cx="341166" cy="359172"/>
            </a:xfrm>
            <a:custGeom>
              <a:avLst/>
              <a:gdLst>
                <a:gd name="T0" fmla="*/ 158 w 210"/>
                <a:gd name="T1" fmla="*/ 0 h 221"/>
                <a:gd name="T2" fmla="*/ 206 w 210"/>
                <a:gd name="T3" fmla="*/ 97 h 221"/>
                <a:gd name="T4" fmla="*/ 81 w 210"/>
                <a:gd name="T5" fmla="*/ 221 h 221"/>
                <a:gd name="T6" fmla="*/ 0 w 210"/>
                <a:gd name="T7" fmla="*/ 190 h 221"/>
                <a:gd name="T8" fmla="*/ 158 w 210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221">
                  <a:moveTo>
                    <a:pt x="158" y="0"/>
                  </a:moveTo>
                  <a:cubicBezTo>
                    <a:pt x="187" y="23"/>
                    <a:pt x="206" y="58"/>
                    <a:pt x="206" y="97"/>
                  </a:cubicBezTo>
                  <a:cubicBezTo>
                    <a:pt x="206" y="166"/>
                    <a:pt x="150" y="221"/>
                    <a:pt x="81" y="221"/>
                  </a:cubicBezTo>
                  <a:cubicBezTo>
                    <a:pt x="50" y="221"/>
                    <a:pt x="21" y="210"/>
                    <a:pt x="0" y="190"/>
                  </a:cubicBezTo>
                  <a:cubicBezTo>
                    <a:pt x="210" y="185"/>
                    <a:pt x="163" y="15"/>
                    <a:pt x="158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" name="Freeform 32">
              <a:extLst>
                <a:ext uri="{FF2B5EF4-FFF2-40B4-BE49-F238E27FC236}">
                  <a16:creationId xmlns:a16="http://schemas.microsoft.com/office/drawing/2014/main" id="{85B71B95-3DFB-DA0A-2FF3-E34B1196A0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18056" y="126995"/>
              <a:ext cx="439725" cy="438777"/>
            </a:xfrm>
            <a:custGeom>
              <a:avLst/>
              <a:gdLst>
                <a:gd name="T0" fmla="*/ 135 w 271"/>
                <a:gd name="T1" fmla="*/ 0 h 270"/>
                <a:gd name="T2" fmla="*/ 271 w 271"/>
                <a:gd name="T3" fmla="*/ 135 h 270"/>
                <a:gd name="T4" fmla="*/ 135 w 271"/>
                <a:gd name="T5" fmla="*/ 270 h 270"/>
                <a:gd name="T6" fmla="*/ 0 w 271"/>
                <a:gd name="T7" fmla="*/ 135 h 270"/>
                <a:gd name="T8" fmla="*/ 135 w 271"/>
                <a:gd name="T9" fmla="*/ 0 h 270"/>
                <a:gd name="T10" fmla="*/ 137 w 271"/>
                <a:gd name="T11" fmla="*/ 12 h 270"/>
                <a:gd name="T12" fmla="*/ 265 w 271"/>
                <a:gd name="T13" fmla="*/ 141 h 270"/>
                <a:gd name="T14" fmla="*/ 137 w 271"/>
                <a:gd name="T15" fmla="*/ 269 h 270"/>
                <a:gd name="T16" fmla="*/ 9 w 271"/>
                <a:gd name="T17" fmla="*/ 141 h 270"/>
                <a:gd name="T18" fmla="*/ 137 w 271"/>
                <a:gd name="T19" fmla="*/ 12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270">
                  <a:moveTo>
                    <a:pt x="135" y="0"/>
                  </a:moveTo>
                  <a:cubicBezTo>
                    <a:pt x="210" y="0"/>
                    <a:pt x="271" y="61"/>
                    <a:pt x="271" y="135"/>
                  </a:cubicBezTo>
                  <a:cubicBezTo>
                    <a:pt x="271" y="210"/>
                    <a:pt x="210" y="270"/>
                    <a:pt x="135" y="270"/>
                  </a:cubicBezTo>
                  <a:cubicBezTo>
                    <a:pt x="61" y="270"/>
                    <a:pt x="0" y="210"/>
                    <a:pt x="0" y="135"/>
                  </a:cubicBezTo>
                  <a:cubicBezTo>
                    <a:pt x="0" y="61"/>
                    <a:pt x="61" y="0"/>
                    <a:pt x="135" y="0"/>
                  </a:cubicBezTo>
                  <a:close/>
                  <a:moveTo>
                    <a:pt x="137" y="12"/>
                  </a:moveTo>
                  <a:cubicBezTo>
                    <a:pt x="208" y="12"/>
                    <a:pt x="265" y="70"/>
                    <a:pt x="265" y="141"/>
                  </a:cubicBezTo>
                  <a:cubicBezTo>
                    <a:pt x="265" y="211"/>
                    <a:pt x="208" y="269"/>
                    <a:pt x="137" y="269"/>
                  </a:cubicBezTo>
                  <a:cubicBezTo>
                    <a:pt x="66" y="269"/>
                    <a:pt x="9" y="211"/>
                    <a:pt x="9" y="141"/>
                  </a:cubicBezTo>
                  <a:cubicBezTo>
                    <a:pt x="9" y="70"/>
                    <a:pt x="66" y="12"/>
                    <a:pt x="137" y="12"/>
                  </a:cubicBezTo>
                  <a:close/>
                </a:path>
              </a:pathLst>
            </a:custGeom>
            <a:solidFill>
              <a:srgbClr val="DC9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" name="Freeform 33">
              <a:extLst>
                <a:ext uri="{FF2B5EF4-FFF2-40B4-BE49-F238E27FC236}">
                  <a16:creationId xmlns:a16="http://schemas.microsoft.com/office/drawing/2014/main" id="{7E588BBA-E301-1A8C-38B8-2E8CC85FF8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00505" y="149739"/>
              <a:ext cx="259665" cy="385707"/>
            </a:xfrm>
            <a:custGeom>
              <a:avLst/>
              <a:gdLst>
                <a:gd name="T0" fmla="*/ 137 w 274"/>
                <a:gd name="T1" fmla="*/ 0 h 407"/>
                <a:gd name="T2" fmla="*/ 12 w 274"/>
                <a:gd name="T3" fmla="*/ 206 h 407"/>
                <a:gd name="T4" fmla="*/ 137 w 274"/>
                <a:gd name="T5" fmla="*/ 280 h 407"/>
                <a:gd name="T6" fmla="*/ 262 w 274"/>
                <a:gd name="T7" fmla="*/ 206 h 407"/>
                <a:gd name="T8" fmla="*/ 137 w 274"/>
                <a:gd name="T9" fmla="*/ 0 h 407"/>
                <a:gd name="T10" fmla="*/ 0 w 274"/>
                <a:gd name="T11" fmla="*/ 226 h 407"/>
                <a:gd name="T12" fmla="*/ 137 w 274"/>
                <a:gd name="T13" fmla="*/ 407 h 407"/>
                <a:gd name="T14" fmla="*/ 274 w 274"/>
                <a:gd name="T15" fmla="*/ 226 h 407"/>
                <a:gd name="T16" fmla="*/ 137 w 274"/>
                <a:gd name="T17" fmla="*/ 307 h 407"/>
                <a:gd name="T18" fmla="*/ 0 w 274"/>
                <a:gd name="T19" fmla="*/ 226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4" h="407">
                  <a:moveTo>
                    <a:pt x="137" y="0"/>
                  </a:moveTo>
                  <a:lnTo>
                    <a:pt x="12" y="206"/>
                  </a:lnTo>
                  <a:lnTo>
                    <a:pt x="137" y="280"/>
                  </a:lnTo>
                  <a:lnTo>
                    <a:pt x="262" y="206"/>
                  </a:lnTo>
                  <a:lnTo>
                    <a:pt x="137" y="0"/>
                  </a:lnTo>
                  <a:close/>
                  <a:moveTo>
                    <a:pt x="0" y="226"/>
                  </a:moveTo>
                  <a:lnTo>
                    <a:pt x="137" y="407"/>
                  </a:lnTo>
                  <a:lnTo>
                    <a:pt x="274" y="226"/>
                  </a:lnTo>
                  <a:lnTo>
                    <a:pt x="137" y="307"/>
                  </a:lnTo>
                  <a:lnTo>
                    <a:pt x="0" y="226"/>
                  </a:lnTo>
                  <a:close/>
                </a:path>
              </a:pathLst>
            </a:cu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" name="Freeform 34">
              <a:extLst>
                <a:ext uri="{FF2B5EF4-FFF2-40B4-BE49-F238E27FC236}">
                  <a16:creationId xmlns:a16="http://schemas.microsoft.com/office/drawing/2014/main" id="{D46FF9AB-7D30-EC45-CF32-0FED2C7D2F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15668" y="170588"/>
              <a:ext cx="230287" cy="342114"/>
            </a:xfrm>
            <a:custGeom>
              <a:avLst/>
              <a:gdLst>
                <a:gd name="T0" fmla="*/ 121 w 243"/>
                <a:gd name="T1" fmla="*/ 0 h 361"/>
                <a:gd name="T2" fmla="*/ 10 w 243"/>
                <a:gd name="T3" fmla="*/ 184 h 361"/>
                <a:gd name="T4" fmla="*/ 121 w 243"/>
                <a:gd name="T5" fmla="*/ 249 h 361"/>
                <a:gd name="T6" fmla="*/ 233 w 243"/>
                <a:gd name="T7" fmla="*/ 184 h 361"/>
                <a:gd name="T8" fmla="*/ 121 w 243"/>
                <a:gd name="T9" fmla="*/ 0 h 361"/>
                <a:gd name="T10" fmla="*/ 0 w 243"/>
                <a:gd name="T11" fmla="*/ 201 h 361"/>
                <a:gd name="T12" fmla="*/ 121 w 243"/>
                <a:gd name="T13" fmla="*/ 361 h 361"/>
                <a:gd name="T14" fmla="*/ 243 w 243"/>
                <a:gd name="T15" fmla="*/ 201 h 361"/>
                <a:gd name="T16" fmla="*/ 121 w 243"/>
                <a:gd name="T17" fmla="*/ 273 h 361"/>
                <a:gd name="T18" fmla="*/ 0 w 243"/>
                <a:gd name="T19" fmla="*/ 20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3" h="361">
                  <a:moveTo>
                    <a:pt x="121" y="0"/>
                  </a:moveTo>
                  <a:lnTo>
                    <a:pt x="10" y="184"/>
                  </a:lnTo>
                  <a:lnTo>
                    <a:pt x="121" y="249"/>
                  </a:lnTo>
                  <a:lnTo>
                    <a:pt x="233" y="184"/>
                  </a:lnTo>
                  <a:lnTo>
                    <a:pt x="121" y="0"/>
                  </a:lnTo>
                  <a:close/>
                  <a:moveTo>
                    <a:pt x="0" y="201"/>
                  </a:moveTo>
                  <a:lnTo>
                    <a:pt x="121" y="361"/>
                  </a:lnTo>
                  <a:lnTo>
                    <a:pt x="243" y="201"/>
                  </a:lnTo>
                  <a:lnTo>
                    <a:pt x="121" y="273"/>
                  </a:lnTo>
                  <a:lnTo>
                    <a:pt x="0" y="201"/>
                  </a:lnTo>
                  <a:close/>
                </a:path>
              </a:pathLst>
            </a:custGeom>
            <a:solidFill>
              <a:srgbClr val="FBF3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" name="Freeform 35">
              <a:extLst>
                <a:ext uri="{FF2B5EF4-FFF2-40B4-BE49-F238E27FC236}">
                  <a16:creationId xmlns:a16="http://schemas.microsoft.com/office/drawing/2014/main" id="{1FD85159-53A0-2D38-F831-1426514339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30337" y="170588"/>
              <a:ext cx="115617" cy="342114"/>
            </a:xfrm>
            <a:custGeom>
              <a:avLst/>
              <a:gdLst>
                <a:gd name="T0" fmla="*/ 0 w 122"/>
                <a:gd name="T1" fmla="*/ 361 h 361"/>
                <a:gd name="T2" fmla="*/ 122 w 122"/>
                <a:gd name="T3" fmla="*/ 201 h 361"/>
                <a:gd name="T4" fmla="*/ 0 w 122"/>
                <a:gd name="T5" fmla="*/ 273 h 361"/>
                <a:gd name="T6" fmla="*/ 0 w 122"/>
                <a:gd name="T7" fmla="*/ 361 h 361"/>
                <a:gd name="T8" fmla="*/ 112 w 122"/>
                <a:gd name="T9" fmla="*/ 184 h 361"/>
                <a:gd name="T10" fmla="*/ 0 w 122"/>
                <a:gd name="T11" fmla="*/ 0 h 361"/>
                <a:gd name="T12" fmla="*/ 0 w 122"/>
                <a:gd name="T13" fmla="*/ 249 h 361"/>
                <a:gd name="T14" fmla="*/ 112 w 122"/>
                <a:gd name="T15" fmla="*/ 184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361">
                  <a:moveTo>
                    <a:pt x="0" y="361"/>
                  </a:moveTo>
                  <a:lnTo>
                    <a:pt x="122" y="201"/>
                  </a:lnTo>
                  <a:lnTo>
                    <a:pt x="0" y="273"/>
                  </a:lnTo>
                  <a:lnTo>
                    <a:pt x="0" y="361"/>
                  </a:lnTo>
                  <a:close/>
                  <a:moveTo>
                    <a:pt x="112" y="184"/>
                  </a:moveTo>
                  <a:lnTo>
                    <a:pt x="0" y="0"/>
                  </a:lnTo>
                  <a:lnTo>
                    <a:pt x="0" y="249"/>
                  </a:lnTo>
                  <a:lnTo>
                    <a:pt x="112" y="184"/>
                  </a:lnTo>
                  <a:close/>
                </a:path>
              </a:pathLst>
            </a:cu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3777099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FD10E9AA-D4BF-48F2-8F22-AE0E69E4881E}"/>
              </a:ext>
            </a:extLst>
          </p:cNvPr>
          <p:cNvSpPr/>
          <p:nvPr/>
        </p:nvSpPr>
        <p:spPr>
          <a:xfrm>
            <a:off x="0" y="2344448"/>
            <a:ext cx="12192000" cy="17881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812800" dist="698500" dir="8100000" sx="96000" sy="96000" algn="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D52B57A-02EF-48AB-9474-B84FB72DD4E0}"/>
              </a:ext>
            </a:extLst>
          </p:cNvPr>
          <p:cNvSpPr txBox="1"/>
          <p:nvPr/>
        </p:nvSpPr>
        <p:spPr>
          <a:xfrm>
            <a:off x="1374843" y="2884557"/>
            <a:ext cx="94423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ora ExtraBold" pitchFamily="2" charset="0"/>
              </a:rPr>
              <a:t>Better Than Any Blockchain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AE25356-A4F3-4677-B272-85036522451F}"/>
              </a:ext>
            </a:extLst>
          </p:cNvPr>
          <p:cNvCxnSpPr>
            <a:cxnSpLocks/>
          </p:cNvCxnSpPr>
          <p:nvPr/>
        </p:nvCxnSpPr>
        <p:spPr>
          <a:xfrm flipH="1">
            <a:off x="5336959" y="2367803"/>
            <a:ext cx="1518082" cy="0"/>
          </a:xfrm>
          <a:prstGeom prst="line">
            <a:avLst/>
          </a:prstGeom>
          <a:ln w="47625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1D6507-33C8-7E48-4741-29595EC4F32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BCBE7D0-8425-F4E3-FEE5-B2E747F9E13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4449A0D-F743-93C3-FED7-90FACA113C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2974F93-5353-26AE-225B-2628FDB0176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704C8EB5-D152-D8D5-7D7B-DBBAC7B2D3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65F1E5E4-9A08-0FFB-2799-E8971990736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418A8AF9-0058-41DC-A762-591D68879B1F}"/>
              </a:ext>
            </a:extLst>
          </p:cNvPr>
          <p:cNvSpPr/>
          <p:nvPr/>
        </p:nvSpPr>
        <p:spPr>
          <a:xfrm>
            <a:off x="3217387" y="5380546"/>
            <a:ext cx="3634792" cy="860233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254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2CE8AF79-1CF2-C7AA-259D-35D90FCE386A}"/>
              </a:ext>
            </a:extLst>
          </p:cNvPr>
          <p:cNvGrpSpPr/>
          <p:nvPr/>
        </p:nvGrpSpPr>
        <p:grpSpPr>
          <a:xfrm>
            <a:off x="4120415" y="5480030"/>
            <a:ext cx="2716934" cy="616630"/>
            <a:chOff x="4240536" y="5291774"/>
            <a:chExt cx="2716934" cy="814736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6128232-7E91-4C93-B9F6-9DF828E0328B}"/>
                </a:ext>
              </a:extLst>
            </p:cNvPr>
            <p:cNvSpPr txBox="1"/>
            <p:nvPr/>
          </p:nvSpPr>
          <p:spPr>
            <a:xfrm>
              <a:off x="4240536" y="5291774"/>
              <a:ext cx="2422345" cy="381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defRPr sz="1050">
                  <a:gradFill>
                    <a:gsLst>
                      <a:gs pos="37000">
                        <a:schemeClr val="accent3"/>
                      </a:gs>
                      <a:gs pos="0">
                        <a:schemeClr val="accent1"/>
                      </a:gs>
                      <a:gs pos="100000">
                        <a:schemeClr val="accent6"/>
                      </a:gs>
                      <a:gs pos="70000">
                        <a:schemeClr val="accent5"/>
                      </a:gs>
                    </a:gsLst>
                    <a:lin ang="0" scaled="0"/>
                  </a:gradFill>
                  <a:ea typeface="Roboto" panose="02000000000000000000" pitchFamily="2" charset="0"/>
                  <a:cs typeface="Space Grotesk" pitchFamily="2" charset="0"/>
                </a:defRPr>
              </a:lvl1pPr>
            </a:lstStyle>
            <a:p>
              <a:r>
                <a:rPr lang="en-US" sz="1600" dirty="0"/>
                <a:t>Crypto API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DDC0D25-49D9-0711-D8C1-C8A0A3E7653E}"/>
                </a:ext>
              </a:extLst>
            </p:cNvPr>
            <p:cNvSpPr txBox="1"/>
            <p:nvPr/>
          </p:nvSpPr>
          <p:spPr>
            <a:xfrm>
              <a:off x="4240536" y="5690703"/>
              <a:ext cx="2716934" cy="4158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  <a:ea typeface="Roboto" panose="02000000000000000000" pitchFamily="2" charset="0"/>
                  <a:cs typeface="Space Grotesk" pitchFamily="2" charset="0"/>
                </a:rPr>
                <a:t>Lorem ipsum dolor sit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  <a:ea typeface="Roboto" panose="02000000000000000000" pitchFamily="2" charset="0"/>
                  <a:cs typeface="Space Grotesk" pitchFamily="2" charset="0"/>
                </a:rPr>
                <a:t>amet</a:t>
              </a: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Roboto" panose="02000000000000000000" pitchFamily="2" charset="0"/>
                <a:cs typeface="Space Grotesk" pitchFamily="2" charset="0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5F1E83D3-5E6A-A0BE-5AF2-CF8BB3EA2A5A}"/>
              </a:ext>
            </a:extLst>
          </p:cNvPr>
          <p:cNvGrpSpPr/>
          <p:nvPr/>
        </p:nvGrpSpPr>
        <p:grpSpPr>
          <a:xfrm>
            <a:off x="3439847" y="5538478"/>
            <a:ext cx="543460" cy="544368"/>
            <a:chOff x="4803776" y="63500"/>
            <a:chExt cx="566714" cy="567662"/>
          </a:xfrm>
        </p:grpSpPr>
        <p:sp>
          <p:nvSpPr>
            <p:cNvPr id="31" name="Oval 6">
              <a:extLst>
                <a:ext uri="{FF2B5EF4-FFF2-40B4-BE49-F238E27FC236}">
                  <a16:creationId xmlns:a16="http://schemas.microsoft.com/office/drawing/2014/main" id="{A81B675C-8B6A-DD6C-3781-D2FB9C1661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3776" y="63500"/>
              <a:ext cx="566714" cy="567662"/>
            </a:xfrm>
            <a:prstGeom prst="ellipse">
              <a:avLst/>
            </a:prstGeom>
            <a:solidFill>
              <a:srgbClr val="FBE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Oval 7">
              <a:extLst>
                <a:ext uri="{FF2B5EF4-FFF2-40B4-BE49-F238E27FC236}">
                  <a16:creationId xmlns:a16="http://schemas.microsoft.com/office/drawing/2014/main" id="{375ECE0A-6EFA-06CE-DE13-02F1E41A0C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14201" y="72029"/>
              <a:ext cx="548708" cy="548708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8">
              <a:extLst>
                <a:ext uri="{FF2B5EF4-FFF2-40B4-BE49-F238E27FC236}">
                  <a16:creationId xmlns:a16="http://schemas.microsoft.com/office/drawing/2014/main" id="{9D2BF9D1-00B4-7A6C-3057-261148F0FC7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4201" y="72029"/>
              <a:ext cx="418876" cy="393288"/>
            </a:xfrm>
            <a:custGeom>
              <a:avLst/>
              <a:gdLst>
                <a:gd name="T0" fmla="*/ 169 w 258"/>
                <a:gd name="T1" fmla="*/ 0 h 242"/>
                <a:gd name="T2" fmla="*/ 258 w 258"/>
                <a:gd name="T3" fmla="*/ 26 h 242"/>
                <a:gd name="T4" fmla="*/ 33 w 258"/>
                <a:gd name="T5" fmla="*/ 146 h 242"/>
                <a:gd name="T6" fmla="*/ 16 w 258"/>
                <a:gd name="T7" fmla="*/ 242 h 242"/>
                <a:gd name="T8" fmla="*/ 0 w 258"/>
                <a:gd name="T9" fmla="*/ 169 h 242"/>
                <a:gd name="T10" fmla="*/ 169 w 258"/>
                <a:gd name="T1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242">
                  <a:moveTo>
                    <a:pt x="169" y="0"/>
                  </a:moveTo>
                  <a:cubicBezTo>
                    <a:pt x="202" y="0"/>
                    <a:pt x="232" y="10"/>
                    <a:pt x="258" y="26"/>
                  </a:cubicBezTo>
                  <a:cubicBezTo>
                    <a:pt x="205" y="22"/>
                    <a:pt x="111" y="34"/>
                    <a:pt x="33" y="146"/>
                  </a:cubicBezTo>
                  <a:cubicBezTo>
                    <a:pt x="14" y="173"/>
                    <a:pt x="10" y="206"/>
                    <a:pt x="16" y="242"/>
                  </a:cubicBezTo>
                  <a:cubicBezTo>
                    <a:pt x="6" y="220"/>
                    <a:pt x="0" y="195"/>
                    <a:pt x="0" y="169"/>
                  </a:cubicBezTo>
                  <a:cubicBezTo>
                    <a:pt x="0" y="76"/>
                    <a:pt x="75" y="0"/>
                    <a:pt x="169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Oval 9">
              <a:extLst>
                <a:ext uri="{FF2B5EF4-FFF2-40B4-BE49-F238E27FC236}">
                  <a16:creationId xmlns:a16="http://schemas.microsoft.com/office/drawing/2014/main" id="{847D2C6C-EC3E-5715-4F64-9807C82E7A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4428" y="122256"/>
              <a:ext cx="446359" cy="448254"/>
            </a:xfrm>
            <a:prstGeom prst="ellipse">
              <a:avLst/>
            </a:pr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Oval 10">
              <a:extLst>
                <a:ext uri="{FF2B5EF4-FFF2-40B4-BE49-F238E27FC236}">
                  <a16:creationId xmlns:a16="http://schemas.microsoft.com/office/drawing/2014/main" id="{FA9FA4B1-C1A3-A962-7826-4664DDDC29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7172" y="145001"/>
              <a:ext cx="402765" cy="402765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11">
              <a:extLst>
                <a:ext uri="{FF2B5EF4-FFF2-40B4-BE49-F238E27FC236}">
                  <a16:creationId xmlns:a16="http://schemas.microsoft.com/office/drawing/2014/main" id="{4635109F-C9DF-75E7-AC2A-738E1E58E4E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5405" y="188594"/>
              <a:ext cx="342114" cy="359172"/>
            </a:xfrm>
            <a:custGeom>
              <a:avLst/>
              <a:gdLst>
                <a:gd name="T0" fmla="*/ 159 w 211"/>
                <a:gd name="T1" fmla="*/ 0 h 221"/>
                <a:gd name="T2" fmla="*/ 206 w 211"/>
                <a:gd name="T3" fmla="*/ 97 h 221"/>
                <a:gd name="T4" fmla="*/ 82 w 211"/>
                <a:gd name="T5" fmla="*/ 221 h 221"/>
                <a:gd name="T6" fmla="*/ 0 w 211"/>
                <a:gd name="T7" fmla="*/ 190 h 221"/>
                <a:gd name="T8" fmla="*/ 159 w 211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221">
                  <a:moveTo>
                    <a:pt x="159" y="0"/>
                  </a:moveTo>
                  <a:cubicBezTo>
                    <a:pt x="187" y="23"/>
                    <a:pt x="206" y="58"/>
                    <a:pt x="206" y="97"/>
                  </a:cubicBezTo>
                  <a:cubicBezTo>
                    <a:pt x="206" y="166"/>
                    <a:pt x="150" y="221"/>
                    <a:pt x="82" y="221"/>
                  </a:cubicBezTo>
                  <a:cubicBezTo>
                    <a:pt x="50" y="221"/>
                    <a:pt x="22" y="210"/>
                    <a:pt x="0" y="190"/>
                  </a:cubicBezTo>
                  <a:cubicBezTo>
                    <a:pt x="211" y="185"/>
                    <a:pt x="163" y="15"/>
                    <a:pt x="159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Freeform 12">
              <a:extLst>
                <a:ext uri="{FF2B5EF4-FFF2-40B4-BE49-F238E27FC236}">
                  <a16:creationId xmlns:a16="http://schemas.microsoft.com/office/drawing/2014/main" id="{D652C554-1257-37ED-3F9F-EC1C054420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67271" y="126995"/>
              <a:ext cx="439725" cy="438777"/>
            </a:xfrm>
            <a:custGeom>
              <a:avLst/>
              <a:gdLst>
                <a:gd name="T0" fmla="*/ 136 w 271"/>
                <a:gd name="T1" fmla="*/ 0 h 270"/>
                <a:gd name="T2" fmla="*/ 271 w 271"/>
                <a:gd name="T3" fmla="*/ 135 h 270"/>
                <a:gd name="T4" fmla="*/ 136 w 271"/>
                <a:gd name="T5" fmla="*/ 270 h 270"/>
                <a:gd name="T6" fmla="*/ 0 w 271"/>
                <a:gd name="T7" fmla="*/ 135 h 270"/>
                <a:gd name="T8" fmla="*/ 136 w 271"/>
                <a:gd name="T9" fmla="*/ 0 h 270"/>
                <a:gd name="T10" fmla="*/ 137 w 271"/>
                <a:gd name="T11" fmla="*/ 12 h 270"/>
                <a:gd name="T12" fmla="*/ 265 w 271"/>
                <a:gd name="T13" fmla="*/ 141 h 270"/>
                <a:gd name="T14" fmla="*/ 137 w 271"/>
                <a:gd name="T15" fmla="*/ 269 h 270"/>
                <a:gd name="T16" fmla="*/ 9 w 271"/>
                <a:gd name="T17" fmla="*/ 141 h 270"/>
                <a:gd name="T18" fmla="*/ 137 w 271"/>
                <a:gd name="T19" fmla="*/ 12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270">
                  <a:moveTo>
                    <a:pt x="136" y="0"/>
                  </a:moveTo>
                  <a:cubicBezTo>
                    <a:pt x="210" y="0"/>
                    <a:pt x="271" y="61"/>
                    <a:pt x="271" y="135"/>
                  </a:cubicBezTo>
                  <a:cubicBezTo>
                    <a:pt x="271" y="210"/>
                    <a:pt x="210" y="270"/>
                    <a:pt x="136" y="270"/>
                  </a:cubicBezTo>
                  <a:cubicBezTo>
                    <a:pt x="61" y="270"/>
                    <a:pt x="0" y="210"/>
                    <a:pt x="0" y="135"/>
                  </a:cubicBezTo>
                  <a:cubicBezTo>
                    <a:pt x="0" y="61"/>
                    <a:pt x="61" y="0"/>
                    <a:pt x="136" y="0"/>
                  </a:cubicBezTo>
                  <a:close/>
                  <a:moveTo>
                    <a:pt x="137" y="12"/>
                  </a:moveTo>
                  <a:cubicBezTo>
                    <a:pt x="208" y="12"/>
                    <a:pt x="265" y="70"/>
                    <a:pt x="265" y="141"/>
                  </a:cubicBezTo>
                  <a:cubicBezTo>
                    <a:pt x="265" y="211"/>
                    <a:pt x="208" y="269"/>
                    <a:pt x="137" y="269"/>
                  </a:cubicBezTo>
                  <a:cubicBezTo>
                    <a:pt x="67" y="269"/>
                    <a:pt x="9" y="211"/>
                    <a:pt x="9" y="141"/>
                  </a:cubicBezTo>
                  <a:cubicBezTo>
                    <a:pt x="9" y="70"/>
                    <a:pt x="67" y="12"/>
                    <a:pt x="137" y="12"/>
                  </a:cubicBezTo>
                  <a:close/>
                </a:path>
              </a:pathLst>
            </a:custGeom>
            <a:solidFill>
              <a:srgbClr val="DC9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" name="Freeform 13">
              <a:extLst>
                <a:ext uri="{FF2B5EF4-FFF2-40B4-BE49-F238E27FC236}">
                  <a16:creationId xmlns:a16="http://schemas.microsoft.com/office/drawing/2014/main" id="{6E65BC0C-A3C7-DFE1-ECEE-87AA78EACE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87626" y="198071"/>
              <a:ext cx="207543" cy="303259"/>
            </a:xfrm>
            <a:custGeom>
              <a:avLst/>
              <a:gdLst>
                <a:gd name="T0" fmla="*/ 19 w 128"/>
                <a:gd name="T1" fmla="*/ 173 h 186"/>
                <a:gd name="T2" fmla="*/ 38 w 128"/>
                <a:gd name="T3" fmla="*/ 173 h 186"/>
                <a:gd name="T4" fmla="*/ 41 w 128"/>
                <a:gd name="T5" fmla="*/ 173 h 186"/>
                <a:gd name="T6" fmla="*/ 41 w 128"/>
                <a:gd name="T7" fmla="*/ 186 h 186"/>
                <a:gd name="T8" fmla="*/ 58 w 128"/>
                <a:gd name="T9" fmla="*/ 186 h 186"/>
                <a:gd name="T10" fmla="*/ 58 w 128"/>
                <a:gd name="T11" fmla="*/ 173 h 186"/>
                <a:gd name="T12" fmla="*/ 70 w 128"/>
                <a:gd name="T13" fmla="*/ 173 h 186"/>
                <a:gd name="T14" fmla="*/ 70 w 128"/>
                <a:gd name="T15" fmla="*/ 186 h 186"/>
                <a:gd name="T16" fmla="*/ 87 w 128"/>
                <a:gd name="T17" fmla="*/ 186 h 186"/>
                <a:gd name="T18" fmla="*/ 87 w 128"/>
                <a:gd name="T19" fmla="*/ 172 h 186"/>
                <a:gd name="T20" fmla="*/ 128 w 128"/>
                <a:gd name="T21" fmla="*/ 129 h 186"/>
                <a:gd name="T22" fmla="*/ 98 w 128"/>
                <a:gd name="T23" fmla="*/ 89 h 186"/>
                <a:gd name="T24" fmla="*/ 98 w 128"/>
                <a:gd name="T25" fmla="*/ 88 h 186"/>
                <a:gd name="T26" fmla="*/ 123 w 128"/>
                <a:gd name="T27" fmla="*/ 52 h 186"/>
                <a:gd name="T28" fmla="*/ 87 w 128"/>
                <a:gd name="T29" fmla="*/ 13 h 186"/>
                <a:gd name="T30" fmla="*/ 87 w 128"/>
                <a:gd name="T31" fmla="*/ 0 h 186"/>
                <a:gd name="T32" fmla="*/ 70 w 128"/>
                <a:gd name="T33" fmla="*/ 0 h 186"/>
                <a:gd name="T34" fmla="*/ 70 w 128"/>
                <a:gd name="T35" fmla="*/ 13 h 186"/>
                <a:gd name="T36" fmla="*/ 58 w 128"/>
                <a:gd name="T37" fmla="*/ 13 h 186"/>
                <a:gd name="T38" fmla="*/ 58 w 128"/>
                <a:gd name="T39" fmla="*/ 0 h 186"/>
                <a:gd name="T40" fmla="*/ 41 w 128"/>
                <a:gd name="T41" fmla="*/ 0 h 186"/>
                <a:gd name="T42" fmla="*/ 41 w 128"/>
                <a:gd name="T43" fmla="*/ 13 h 186"/>
                <a:gd name="T44" fmla="*/ 38 w 128"/>
                <a:gd name="T45" fmla="*/ 13 h 186"/>
                <a:gd name="T46" fmla="*/ 19 w 128"/>
                <a:gd name="T47" fmla="*/ 13 h 186"/>
                <a:gd name="T48" fmla="*/ 0 w 128"/>
                <a:gd name="T49" fmla="*/ 13 h 186"/>
                <a:gd name="T50" fmla="*/ 0 w 128"/>
                <a:gd name="T51" fmla="*/ 41 h 186"/>
                <a:gd name="T52" fmla="*/ 19 w 128"/>
                <a:gd name="T53" fmla="*/ 41 h 186"/>
                <a:gd name="T54" fmla="*/ 19 w 128"/>
                <a:gd name="T55" fmla="*/ 145 h 186"/>
                <a:gd name="T56" fmla="*/ 0 w 128"/>
                <a:gd name="T57" fmla="*/ 145 h 186"/>
                <a:gd name="T58" fmla="*/ 0 w 128"/>
                <a:gd name="T59" fmla="*/ 173 h 186"/>
                <a:gd name="T60" fmla="*/ 19 w 128"/>
                <a:gd name="T61" fmla="*/ 173 h 186"/>
                <a:gd name="T62" fmla="*/ 57 w 128"/>
                <a:gd name="T63" fmla="*/ 41 h 186"/>
                <a:gd name="T64" fmla="*/ 67 w 128"/>
                <a:gd name="T65" fmla="*/ 41 h 186"/>
                <a:gd name="T66" fmla="*/ 86 w 128"/>
                <a:gd name="T67" fmla="*/ 58 h 186"/>
                <a:gd name="T68" fmla="*/ 67 w 128"/>
                <a:gd name="T69" fmla="*/ 77 h 186"/>
                <a:gd name="T70" fmla="*/ 57 w 128"/>
                <a:gd name="T71" fmla="*/ 77 h 186"/>
                <a:gd name="T72" fmla="*/ 57 w 128"/>
                <a:gd name="T73" fmla="*/ 41 h 186"/>
                <a:gd name="T74" fmla="*/ 57 w 128"/>
                <a:gd name="T75" fmla="*/ 102 h 186"/>
                <a:gd name="T76" fmla="*/ 69 w 128"/>
                <a:gd name="T77" fmla="*/ 102 h 186"/>
                <a:gd name="T78" fmla="*/ 88 w 128"/>
                <a:gd name="T79" fmla="*/ 124 h 186"/>
                <a:gd name="T80" fmla="*/ 68 w 128"/>
                <a:gd name="T81" fmla="*/ 145 h 186"/>
                <a:gd name="T82" fmla="*/ 57 w 128"/>
                <a:gd name="T83" fmla="*/ 145 h 186"/>
                <a:gd name="T84" fmla="*/ 57 w 128"/>
                <a:gd name="T85" fmla="*/ 10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186">
                  <a:moveTo>
                    <a:pt x="19" y="173"/>
                  </a:moveTo>
                  <a:cubicBezTo>
                    <a:pt x="38" y="173"/>
                    <a:pt x="38" y="173"/>
                    <a:pt x="38" y="173"/>
                  </a:cubicBezTo>
                  <a:cubicBezTo>
                    <a:pt x="41" y="173"/>
                    <a:pt x="41" y="173"/>
                    <a:pt x="41" y="173"/>
                  </a:cubicBezTo>
                  <a:cubicBezTo>
                    <a:pt x="41" y="186"/>
                    <a:pt x="41" y="186"/>
                    <a:pt x="41" y="186"/>
                  </a:cubicBezTo>
                  <a:cubicBezTo>
                    <a:pt x="58" y="186"/>
                    <a:pt x="58" y="186"/>
                    <a:pt x="58" y="186"/>
                  </a:cubicBezTo>
                  <a:cubicBezTo>
                    <a:pt x="58" y="173"/>
                    <a:pt x="58" y="173"/>
                    <a:pt x="58" y="173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70" y="186"/>
                    <a:pt x="70" y="186"/>
                    <a:pt x="70" y="186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121" y="168"/>
                    <a:pt x="128" y="146"/>
                    <a:pt x="128" y="129"/>
                  </a:cubicBezTo>
                  <a:cubicBezTo>
                    <a:pt x="128" y="96"/>
                    <a:pt x="110" y="91"/>
                    <a:pt x="98" y="89"/>
                  </a:cubicBezTo>
                  <a:cubicBezTo>
                    <a:pt x="98" y="88"/>
                    <a:pt x="98" y="88"/>
                    <a:pt x="98" y="88"/>
                  </a:cubicBezTo>
                  <a:cubicBezTo>
                    <a:pt x="114" y="86"/>
                    <a:pt x="123" y="71"/>
                    <a:pt x="123" y="52"/>
                  </a:cubicBezTo>
                  <a:cubicBezTo>
                    <a:pt x="123" y="28"/>
                    <a:pt x="109" y="16"/>
                    <a:pt x="87" y="13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145"/>
                    <a:pt x="19" y="145"/>
                    <a:pt x="19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19" y="173"/>
                  </a:lnTo>
                  <a:close/>
                  <a:moveTo>
                    <a:pt x="57" y="41"/>
                  </a:moveTo>
                  <a:cubicBezTo>
                    <a:pt x="67" y="41"/>
                    <a:pt x="67" y="41"/>
                    <a:pt x="67" y="41"/>
                  </a:cubicBezTo>
                  <a:cubicBezTo>
                    <a:pt x="81" y="41"/>
                    <a:pt x="86" y="50"/>
                    <a:pt x="86" y="58"/>
                  </a:cubicBezTo>
                  <a:cubicBezTo>
                    <a:pt x="86" y="69"/>
                    <a:pt x="80" y="77"/>
                    <a:pt x="67" y="77"/>
                  </a:cubicBezTo>
                  <a:cubicBezTo>
                    <a:pt x="57" y="77"/>
                    <a:pt x="57" y="77"/>
                    <a:pt x="57" y="77"/>
                  </a:cubicBezTo>
                  <a:lnTo>
                    <a:pt x="57" y="41"/>
                  </a:lnTo>
                  <a:close/>
                  <a:moveTo>
                    <a:pt x="57" y="102"/>
                  </a:moveTo>
                  <a:cubicBezTo>
                    <a:pt x="69" y="102"/>
                    <a:pt x="69" y="102"/>
                    <a:pt x="69" y="102"/>
                  </a:cubicBezTo>
                  <a:cubicBezTo>
                    <a:pt x="80" y="102"/>
                    <a:pt x="88" y="109"/>
                    <a:pt x="88" y="124"/>
                  </a:cubicBezTo>
                  <a:cubicBezTo>
                    <a:pt x="88" y="136"/>
                    <a:pt x="84" y="145"/>
                    <a:pt x="68" y="145"/>
                  </a:cubicBezTo>
                  <a:cubicBezTo>
                    <a:pt x="57" y="145"/>
                    <a:pt x="57" y="145"/>
                    <a:pt x="57" y="145"/>
                  </a:cubicBezTo>
                  <a:lnTo>
                    <a:pt x="57" y="102"/>
                  </a:lnTo>
                  <a:close/>
                </a:path>
              </a:pathLst>
            </a:cu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" name="Freeform 14">
              <a:extLst>
                <a:ext uri="{FF2B5EF4-FFF2-40B4-BE49-F238E27FC236}">
                  <a16:creationId xmlns:a16="http://schemas.microsoft.com/office/drawing/2014/main" id="{AADAE4B8-8F35-718E-355F-6164CF7AA7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78150" y="188594"/>
              <a:ext cx="207543" cy="302311"/>
            </a:xfrm>
            <a:custGeom>
              <a:avLst/>
              <a:gdLst>
                <a:gd name="T0" fmla="*/ 19 w 128"/>
                <a:gd name="T1" fmla="*/ 173 h 186"/>
                <a:gd name="T2" fmla="*/ 38 w 128"/>
                <a:gd name="T3" fmla="*/ 173 h 186"/>
                <a:gd name="T4" fmla="*/ 42 w 128"/>
                <a:gd name="T5" fmla="*/ 173 h 186"/>
                <a:gd name="T6" fmla="*/ 42 w 128"/>
                <a:gd name="T7" fmla="*/ 186 h 186"/>
                <a:gd name="T8" fmla="*/ 59 w 128"/>
                <a:gd name="T9" fmla="*/ 186 h 186"/>
                <a:gd name="T10" fmla="*/ 59 w 128"/>
                <a:gd name="T11" fmla="*/ 173 h 186"/>
                <a:gd name="T12" fmla="*/ 70 w 128"/>
                <a:gd name="T13" fmla="*/ 173 h 186"/>
                <a:gd name="T14" fmla="*/ 70 w 128"/>
                <a:gd name="T15" fmla="*/ 186 h 186"/>
                <a:gd name="T16" fmla="*/ 87 w 128"/>
                <a:gd name="T17" fmla="*/ 186 h 186"/>
                <a:gd name="T18" fmla="*/ 87 w 128"/>
                <a:gd name="T19" fmla="*/ 172 h 186"/>
                <a:gd name="T20" fmla="*/ 128 w 128"/>
                <a:gd name="T21" fmla="*/ 129 h 186"/>
                <a:gd name="T22" fmla="*/ 98 w 128"/>
                <a:gd name="T23" fmla="*/ 89 h 186"/>
                <a:gd name="T24" fmla="*/ 98 w 128"/>
                <a:gd name="T25" fmla="*/ 89 h 186"/>
                <a:gd name="T26" fmla="*/ 123 w 128"/>
                <a:gd name="T27" fmla="*/ 52 h 186"/>
                <a:gd name="T28" fmla="*/ 87 w 128"/>
                <a:gd name="T29" fmla="*/ 14 h 186"/>
                <a:gd name="T30" fmla="*/ 87 w 128"/>
                <a:gd name="T31" fmla="*/ 0 h 186"/>
                <a:gd name="T32" fmla="*/ 70 w 128"/>
                <a:gd name="T33" fmla="*/ 0 h 186"/>
                <a:gd name="T34" fmla="*/ 70 w 128"/>
                <a:gd name="T35" fmla="*/ 13 h 186"/>
                <a:gd name="T36" fmla="*/ 59 w 128"/>
                <a:gd name="T37" fmla="*/ 13 h 186"/>
                <a:gd name="T38" fmla="*/ 59 w 128"/>
                <a:gd name="T39" fmla="*/ 0 h 186"/>
                <a:gd name="T40" fmla="*/ 42 w 128"/>
                <a:gd name="T41" fmla="*/ 0 h 186"/>
                <a:gd name="T42" fmla="*/ 42 w 128"/>
                <a:gd name="T43" fmla="*/ 13 h 186"/>
                <a:gd name="T44" fmla="*/ 38 w 128"/>
                <a:gd name="T45" fmla="*/ 13 h 186"/>
                <a:gd name="T46" fmla="*/ 19 w 128"/>
                <a:gd name="T47" fmla="*/ 13 h 186"/>
                <a:gd name="T48" fmla="*/ 0 w 128"/>
                <a:gd name="T49" fmla="*/ 13 h 186"/>
                <a:gd name="T50" fmla="*/ 0 w 128"/>
                <a:gd name="T51" fmla="*/ 41 h 186"/>
                <a:gd name="T52" fmla="*/ 19 w 128"/>
                <a:gd name="T53" fmla="*/ 41 h 186"/>
                <a:gd name="T54" fmla="*/ 19 w 128"/>
                <a:gd name="T55" fmla="*/ 146 h 186"/>
                <a:gd name="T56" fmla="*/ 0 w 128"/>
                <a:gd name="T57" fmla="*/ 146 h 186"/>
                <a:gd name="T58" fmla="*/ 0 w 128"/>
                <a:gd name="T59" fmla="*/ 173 h 186"/>
                <a:gd name="T60" fmla="*/ 19 w 128"/>
                <a:gd name="T61" fmla="*/ 173 h 186"/>
                <a:gd name="T62" fmla="*/ 57 w 128"/>
                <a:gd name="T63" fmla="*/ 41 h 186"/>
                <a:gd name="T64" fmla="*/ 68 w 128"/>
                <a:gd name="T65" fmla="*/ 41 h 186"/>
                <a:gd name="T66" fmla="*/ 86 w 128"/>
                <a:gd name="T67" fmla="*/ 58 h 186"/>
                <a:gd name="T68" fmla="*/ 68 w 128"/>
                <a:gd name="T69" fmla="*/ 77 h 186"/>
                <a:gd name="T70" fmla="*/ 57 w 128"/>
                <a:gd name="T71" fmla="*/ 77 h 186"/>
                <a:gd name="T72" fmla="*/ 57 w 128"/>
                <a:gd name="T73" fmla="*/ 41 h 186"/>
                <a:gd name="T74" fmla="*/ 57 w 128"/>
                <a:gd name="T75" fmla="*/ 102 h 186"/>
                <a:gd name="T76" fmla="*/ 69 w 128"/>
                <a:gd name="T77" fmla="*/ 102 h 186"/>
                <a:gd name="T78" fmla="*/ 89 w 128"/>
                <a:gd name="T79" fmla="*/ 125 h 186"/>
                <a:gd name="T80" fmla="*/ 68 w 128"/>
                <a:gd name="T81" fmla="*/ 146 h 186"/>
                <a:gd name="T82" fmla="*/ 57 w 128"/>
                <a:gd name="T83" fmla="*/ 146 h 186"/>
                <a:gd name="T84" fmla="*/ 57 w 128"/>
                <a:gd name="T85" fmla="*/ 10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186">
                  <a:moveTo>
                    <a:pt x="19" y="173"/>
                  </a:moveTo>
                  <a:cubicBezTo>
                    <a:pt x="38" y="173"/>
                    <a:pt x="38" y="173"/>
                    <a:pt x="38" y="173"/>
                  </a:cubicBezTo>
                  <a:cubicBezTo>
                    <a:pt x="42" y="173"/>
                    <a:pt x="42" y="173"/>
                    <a:pt x="42" y="173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59" y="173"/>
                    <a:pt x="59" y="173"/>
                    <a:pt x="59" y="173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70" y="186"/>
                    <a:pt x="70" y="186"/>
                    <a:pt x="70" y="186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121" y="168"/>
                    <a:pt x="128" y="146"/>
                    <a:pt x="128" y="129"/>
                  </a:cubicBezTo>
                  <a:cubicBezTo>
                    <a:pt x="128" y="96"/>
                    <a:pt x="110" y="91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114" y="86"/>
                    <a:pt x="123" y="71"/>
                    <a:pt x="123" y="52"/>
                  </a:cubicBezTo>
                  <a:cubicBezTo>
                    <a:pt x="123" y="29"/>
                    <a:pt x="109" y="16"/>
                    <a:pt x="87" y="14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146"/>
                    <a:pt x="19" y="146"/>
                    <a:pt x="19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19" y="173"/>
                  </a:lnTo>
                  <a:close/>
                  <a:moveTo>
                    <a:pt x="57" y="41"/>
                  </a:moveTo>
                  <a:cubicBezTo>
                    <a:pt x="68" y="41"/>
                    <a:pt x="68" y="41"/>
                    <a:pt x="68" y="41"/>
                  </a:cubicBezTo>
                  <a:cubicBezTo>
                    <a:pt x="81" y="41"/>
                    <a:pt x="86" y="50"/>
                    <a:pt x="86" y="58"/>
                  </a:cubicBezTo>
                  <a:cubicBezTo>
                    <a:pt x="86" y="69"/>
                    <a:pt x="80" y="77"/>
                    <a:pt x="68" y="77"/>
                  </a:cubicBezTo>
                  <a:cubicBezTo>
                    <a:pt x="57" y="77"/>
                    <a:pt x="57" y="77"/>
                    <a:pt x="57" y="77"/>
                  </a:cubicBezTo>
                  <a:lnTo>
                    <a:pt x="57" y="41"/>
                  </a:lnTo>
                  <a:close/>
                  <a:moveTo>
                    <a:pt x="57" y="102"/>
                  </a:moveTo>
                  <a:cubicBezTo>
                    <a:pt x="69" y="102"/>
                    <a:pt x="69" y="102"/>
                    <a:pt x="69" y="102"/>
                  </a:cubicBezTo>
                  <a:cubicBezTo>
                    <a:pt x="81" y="102"/>
                    <a:pt x="89" y="109"/>
                    <a:pt x="89" y="125"/>
                  </a:cubicBezTo>
                  <a:cubicBezTo>
                    <a:pt x="89" y="136"/>
                    <a:pt x="84" y="146"/>
                    <a:pt x="68" y="146"/>
                  </a:cubicBezTo>
                  <a:cubicBezTo>
                    <a:pt x="57" y="146"/>
                    <a:pt x="57" y="146"/>
                    <a:pt x="57" y="146"/>
                  </a:cubicBezTo>
                  <a:lnTo>
                    <a:pt x="57" y="102"/>
                  </a:lnTo>
                  <a:close/>
                </a:path>
              </a:pathLst>
            </a:cu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2427524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02257C6-8200-FFCF-43E5-CE3B724373E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1CA685F3-6856-4B3D-B483-30887326F7DB}"/>
              </a:ext>
            </a:extLst>
          </p:cNvPr>
          <p:cNvGrpSpPr/>
          <p:nvPr/>
        </p:nvGrpSpPr>
        <p:grpSpPr>
          <a:xfrm>
            <a:off x="5875224" y="1211030"/>
            <a:ext cx="3399783" cy="4526191"/>
            <a:chOff x="5875224" y="1211030"/>
            <a:chExt cx="3399783" cy="4526191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FFCEC9A2-3B65-4F51-BCB9-D86577A2D8BF}"/>
                </a:ext>
              </a:extLst>
            </p:cNvPr>
            <p:cNvSpPr/>
            <p:nvPr/>
          </p:nvSpPr>
          <p:spPr>
            <a:xfrm>
              <a:off x="5875224" y="1211030"/>
              <a:ext cx="3399783" cy="4526191"/>
            </a:xfrm>
            <a:prstGeom prst="roundRect">
              <a:avLst>
                <a:gd name="adj" fmla="val 1538"/>
              </a:avLst>
            </a:prstGeom>
            <a:solidFill>
              <a:schemeClr val="bg1"/>
            </a:solidFill>
            <a:ln>
              <a:noFill/>
            </a:ln>
            <a:effectLst>
              <a:outerShdw blurRad="812800" dist="698500" dir="8100000" sx="96000" sy="96000" algn="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030F714-FBE1-4F67-ACDD-977A2824CDAA}"/>
                </a:ext>
              </a:extLst>
            </p:cNvPr>
            <p:cNvSpPr/>
            <p:nvPr/>
          </p:nvSpPr>
          <p:spPr>
            <a:xfrm>
              <a:off x="5960325" y="2023559"/>
              <a:ext cx="322958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000" b="1" dirty="0">
                  <a:ln w="19050">
                    <a:gradFill>
                      <a:gsLst>
                        <a:gs pos="0">
                          <a:schemeClr val="accent1"/>
                        </a:gs>
                        <a:gs pos="25000">
                          <a:schemeClr val="accent2"/>
                        </a:gs>
                        <a:gs pos="55000">
                          <a:schemeClr val="accent4"/>
                        </a:gs>
                        <a:gs pos="100000">
                          <a:schemeClr val="accent6"/>
                        </a:gs>
                        <a:gs pos="78000">
                          <a:schemeClr val="accent5"/>
                        </a:gs>
                      </a:gsLst>
                      <a:lin ang="9000000" scaled="0"/>
                    </a:gradFill>
                  </a:ln>
                  <a:noFill/>
                  <a:effectLst>
                    <a:glow rad="63500">
                      <a:schemeClr val="accent3">
                        <a:alpha val="10000"/>
                      </a:schemeClr>
                    </a:glow>
                  </a:effectLst>
                  <a:latin typeface="+mj-lt"/>
                  <a:ea typeface="Inter" panose="020B0502030000000004" pitchFamily="34" charset="0"/>
                  <a:cs typeface="Heebo" pitchFamily="2" charset="-79"/>
                </a:rPr>
                <a:t>$45.8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E43FF4AC-784F-4FB3-8291-650ECFDA4B64}"/>
                </a:ext>
              </a:extLst>
            </p:cNvPr>
            <p:cNvSpPr/>
            <p:nvPr/>
          </p:nvSpPr>
          <p:spPr>
            <a:xfrm>
              <a:off x="6325764" y="1581418"/>
              <a:ext cx="2498703" cy="3703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  <a:cs typeface="Segoe UI Light" panose="020B0502040204020203" pitchFamily="34" charset="0"/>
                </a:rPr>
                <a:t>Regular prof</a:t>
              </a:r>
            </a:p>
          </p:txBody>
        </p: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71FA14A9-0E2B-4DA7-A6FD-0060E8040934}"/>
                </a:ext>
              </a:extLst>
            </p:cNvPr>
            <p:cNvGrpSpPr/>
            <p:nvPr/>
          </p:nvGrpSpPr>
          <p:grpSpPr>
            <a:xfrm>
              <a:off x="7019561" y="5023475"/>
              <a:ext cx="1111109" cy="325774"/>
              <a:chOff x="6924552" y="5023475"/>
              <a:chExt cx="1111109" cy="325774"/>
            </a:xfrm>
          </p:grpSpPr>
          <p:sp>
            <p:nvSpPr>
              <p:cNvPr id="8" name="Rectangle: Rounded Corners 7">
                <a:extLst>
                  <a:ext uri="{FF2B5EF4-FFF2-40B4-BE49-F238E27FC236}">
                    <a16:creationId xmlns:a16="http://schemas.microsoft.com/office/drawing/2014/main" id="{F0FCAAB9-30D7-4215-AA0B-518ECF152671}"/>
                  </a:ext>
                </a:extLst>
              </p:cNvPr>
              <p:cNvSpPr/>
              <p:nvPr/>
            </p:nvSpPr>
            <p:spPr>
              <a:xfrm>
                <a:off x="6924552" y="5023475"/>
                <a:ext cx="1111109" cy="325774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381000" dist="152400" dir="5400000" algn="t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>
                  <a:latin typeface="+mj-lt"/>
                </a:endParaRP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E83230F3-954A-4DC1-9862-71119C95F4B6}"/>
                  </a:ext>
                </a:extLst>
              </p:cNvPr>
              <p:cNvSpPr txBox="1"/>
              <p:nvPr/>
            </p:nvSpPr>
            <p:spPr>
              <a:xfrm>
                <a:off x="6992633" y="5047863"/>
                <a:ext cx="97494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200" dirty="0">
                    <a:solidFill>
                      <a:schemeClr val="bg1"/>
                    </a:solidFill>
                  </a:rPr>
                  <a:t>CHOOSE IT</a:t>
                </a:r>
                <a:endParaRPr lang="id-ID" sz="12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22E557CC-216A-48DE-85B0-3DB4C6E55347}"/>
                </a:ext>
              </a:extLst>
            </p:cNvPr>
            <p:cNvGrpSpPr/>
            <p:nvPr/>
          </p:nvGrpSpPr>
          <p:grpSpPr>
            <a:xfrm>
              <a:off x="6727871" y="3690653"/>
              <a:ext cx="1961180" cy="338554"/>
              <a:chOff x="7327167" y="3562386"/>
              <a:chExt cx="1961180" cy="338554"/>
            </a:xfrm>
          </p:grpSpPr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530D083F-1B1E-4921-AA9D-14EE123F619C}"/>
                  </a:ext>
                </a:extLst>
              </p:cNvPr>
              <p:cNvSpPr txBox="1"/>
              <p:nvPr/>
            </p:nvSpPr>
            <p:spPr>
              <a:xfrm>
                <a:off x="7601367" y="3562386"/>
                <a:ext cx="168698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d-ID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Feature list 1</a:t>
                </a:r>
                <a:endPara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1A172BAC-FAB0-4828-82FB-0A29558AAC88}"/>
                  </a:ext>
                </a:extLst>
              </p:cNvPr>
              <p:cNvSpPr/>
              <p:nvPr/>
            </p:nvSpPr>
            <p:spPr>
              <a:xfrm>
                <a:off x="7327167" y="3601330"/>
                <a:ext cx="191685" cy="191685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EAB6E744-9D18-450A-B91D-8A615FEAC793}"/>
                  </a:ext>
                </a:extLst>
              </p:cNvPr>
              <p:cNvSpPr/>
              <p:nvPr/>
            </p:nvSpPr>
            <p:spPr>
              <a:xfrm>
                <a:off x="7367198" y="3641361"/>
                <a:ext cx="111623" cy="111623"/>
              </a:xfrm>
              <a:prstGeom prst="rect">
                <a:avLst/>
              </a:prstGeom>
              <a:blipFill>
                <a:blip r:embed="rId2" cstate="hqprint"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brightnessContrast bright="10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194EBFD8-DB90-4906-A4E4-DF588563D91E}"/>
                </a:ext>
              </a:extLst>
            </p:cNvPr>
            <p:cNvGrpSpPr/>
            <p:nvPr/>
          </p:nvGrpSpPr>
          <p:grpSpPr>
            <a:xfrm>
              <a:off x="6727871" y="4032338"/>
              <a:ext cx="1961180" cy="338554"/>
              <a:chOff x="7327167" y="3904071"/>
              <a:chExt cx="1961180" cy="338554"/>
            </a:xfrm>
          </p:grpSpPr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77E0664F-B7DB-44B3-ABB2-09882194D616}"/>
                  </a:ext>
                </a:extLst>
              </p:cNvPr>
              <p:cNvSpPr txBox="1"/>
              <p:nvPr/>
            </p:nvSpPr>
            <p:spPr>
              <a:xfrm>
                <a:off x="7601367" y="3904071"/>
                <a:ext cx="168698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d-ID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Feature list 2</a:t>
                </a:r>
                <a:endPara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08855BFC-571F-4E40-B3B1-ABFCB6CCC177}"/>
                  </a:ext>
                </a:extLst>
              </p:cNvPr>
              <p:cNvSpPr/>
              <p:nvPr/>
            </p:nvSpPr>
            <p:spPr>
              <a:xfrm>
                <a:off x="7327167" y="3944230"/>
                <a:ext cx="191685" cy="191685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7B1FAE23-53BF-48DB-9B92-0E95DE2DA5F5}"/>
                  </a:ext>
                </a:extLst>
              </p:cNvPr>
              <p:cNvSpPr/>
              <p:nvPr/>
            </p:nvSpPr>
            <p:spPr>
              <a:xfrm>
                <a:off x="7367198" y="3984261"/>
                <a:ext cx="111623" cy="111623"/>
              </a:xfrm>
              <a:prstGeom prst="rect">
                <a:avLst/>
              </a:prstGeom>
              <a:blipFill>
                <a:blip r:embed="rId2" cstate="hqprint"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brightnessContrast bright="10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FC4B8A65-3410-4DBC-A2E2-1391AD6CC30F}"/>
                </a:ext>
              </a:extLst>
            </p:cNvPr>
            <p:cNvGrpSpPr/>
            <p:nvPr/>
          </p:nvGrpSpPr>
          <p:grpSpPr>
            <a:xfrm>
              <a:off x="6727871" y="4374023"/>
              <a:ext cx="1961180" cy="338554"/>
              <a:chOff x="7327167" y="4245756"/>
              <a:chExt cx="1961180" cy="338554"/>
            </a:xfrm>
          </p:grpSpPr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C8691C4E-4A2B-41BD-8316-EAB36B99FB11}"/>
                  </a:ext>
                </a:extLst>
              </p:cNvPr>
              <p:cNvSpPr txBox="1"/>
              <p:nvPr/>
            </p:nvSpPr>
            <p:spPr>
              <a:xfrm>
                <a:off x="7601367" y="4245756"/>
                <a:ext cx="168698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d-ID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Feature list 3</a:t>
                </a:r>
                <a:endPara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4CC19BDD-A02D-4016-94A3-CD4028B0550D}"/>
                  </a:ext>
                </a:extLst>
              </p:cNvPr>
              <p:cNvSpPr/>
              <p:nvPr/>
            </p:nvSpPr>
            <p:spPr>
              <a:xfrm>
                <a:off x="7327167" y="4287130"/>
                <a:ext cx="191685" cy="191685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98BF184F-FCBF-4BCE-A37C-B38BD949866E}"/>
                  </a:ext>
                </a:extLst>
              </p:cNvPr>
              <p:cNvSpPr/>
              <p:nvPr/>
            </p:nvSpPr>
            <p:spPr>
              <a:xfrm>
                <a:off x="7367198" y="4327161"/>
                <a:ext cx="111623" cy="111623"/>
              </a:xfrm>
              <a:prstGeom prst="rect">
                <a:avLst/>
              </a:prstGeom>
              <a:blipFill>
                <a:blip r:embed="rId2" cstate="hqprint"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brightnessContrast bright="10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FAC2C0AB-DD76-44BC-9599-92786C7A278C}"/>
                </a:ext>
              </a:extLst>
            </p:cNvPr>
            <p:cNvCxnSpPr>
              <a:cxnSpLocks/>
            </p:cNvCxnSpPr>
            <p:nvPr/>
          </p:nvCxnSpPr>
          <p:spPr>
            <a:xfrm>
              <a:off x="5878286" y="3217817"/>
              <a:ext cx="3372246" cy="0"/>
            </a:xfrm>
            <a:prstGeom prst="line">
              <a:avLst/>
            </a:prstGeom>
            <a:ln w="12700">
              <a:solidFill>
                <a:schemeClr val="bg1">
                  <a:lumMod val="85000"/>
                  <a:alpha val="6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TextBox 53">
            <a:extLst>
              <a:ext uri="{FF2B5EF4-FFF2-40B4-BE49-F238E27FC236}">
                <a16:creationId xmlns:a16="http://schemas.microsoft.com/office/drawing/2014/main" id="{CE550A83-CF1A-4364-AFEA-3ACFB8DBB166}"/>
              </a:ext>
            </a:extLst>
          </p:cNvPr>
          <p:cNvSpPr txBox="1"/>
          <p:nvPr/>
        </p:nvSpPr>
        <p:spPr>
          <a:xfrm>
            <a:off x="998833" y="3259098"/>
            <a:ext cx="47912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Zen Antique" pitchFamily="2" charset="-128"/>
                <a:cs typeface="Heebo" pitchFamily="2" charset="-79"/>
              </a:rPr>
              <a:t>Get-pricing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24EAD44-4135-46E6-B3FA-6D49819EB06E}"/>
              </a:ext>
            </a:extLst>
          </p:cNvPr>
          <p:cNvSpPr txBox="1"/>
          <p:nvPr/>
        </p:nvSpPr>
        <p:spPr>
          <a:xfrm>
            <a:off x="998832" y="4323362"/>
            <a:ext cx="3935118" cy="843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Zen Antique" pitchFamily="2" charset="-128"/>
                <a:cs typeface="Heebo" pitchFamily="2" charset="-79"/>
              </a:rPr>
              <a:t>Lorem ipsum dolor sit amet. Qui sint neque a velit modi quo numquam. Non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  <a:ea typeface="Zen Antique" pitchFamily="2" charset="-128"/>
                <a:cs typeface="Heebo" pitchFamily="2" charset="-79"/>
              </a:rPr>
              <a:t>exercitationem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Zen Antique" pitchFamily="2" charset="-128"/>
                <a:cs typeface="Heebo" pitchFamily="2" charset="-79"/>
              </a:rPr>
              <a:t>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  <a:ea typeface="Zen Antique" pitchFamily="2" charset="-128"/>
                <a:cs typeface="Heebo" pitchFamily="2" charset="-79"/>
              </a:rPr>
              <a:t>reiciendis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ea typeface="Zen Antique" pitchFamily="2" charset="-128"/>
              <a:cs typeface="Heebo" pitchFamily="2" charset="-79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CBC65F9F-AB6D-06A3-F3FD-752F6B1A7166}"/>
              </a:ext>
            </a:extLst>
          </p:cNvPr>
          <p:cNvGrpSpPr/>
          <p:nvPr/>
        </p:nvGrpSpPr>
        <p:grpSpPr>
          <a:xfrm>
            <a:off x="2075091" y="2372518"/>
            <a:ext cx="566714" cy="567662"/>
            <a:chOff x="4803776" y="63500"/>
            <a:chExt cx="566714" cy="567662"/>
          </a:xfrm>
        </p:grpSpPr>
        <p:sp>
          <p:nvSpPr>
            <p:cNvPr id="37" name="Oval 6">
              <a:extLst>
                <a:ext uri="{FF2B5EF4-FFF2-40B4-BE49-F238E27FC236}">
                  <a16:creationId xmlns:a16="http://schemas.microsoft.com/office/drawing/2014/main" id="{07403BDF-40F7-8F91-81F7-4AB0ADDC9A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3776" y="63500"/>
              <a:ext cx="566714" cy="567662"/>
            </a:xfrm>
            <a:prstGeom prst="ellipse">
              <a:avLst/>
            </a:prstGeom>
            <a:solidFill>
              <a:srgbClr val="FBE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" name="Oval 7">
              <a:extLst>
                <a:ext uri="{FF2B5EF4-FFF2-40B4-BE49-F238E27FC236}">
                  <a16:creationId xmlns:a16="http://schemas.microsoft.com/office/drawing/2014/main" id="{9138F348-F811-F89A-8F59-0E3EF623CC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14201" y="72029"/>
              <a:ext cx="548708" cy="548708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" name="Freeform 8">
              <a:extLst>
                <a:ext uri="{FF2B5EF4-FFF2-40B4-BE49-F238E27FC236}">
                  <a16:creationId xmlns:a16="http://schemas.microsoft.com/office/drawing/2014/main" id="{4021FE20-387E-54F5-D655-FA15255FA60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4201" y="72029"/>
              <a:ext cx="418876" cy="393288"/>
            </a:xfrm>
            <a:custGeom>
              <a:avLst/>
              <a:gdLst>
                <a:gd name="T0" fmla="*/ 169 w 258"/>
                <a:gd name="T1" fmla="*/ 0 h 242"/>
                <a:gd name="T2" fmla="*/ 258 w 258"/>
                <a:gd name="T3" fmla="*/ 26 h 242"/>
                <a:gd name="T4" fmla="*/ 33 w 258"/>
                <a:gd name="T5" fmla="*/ 146 h 242"/>
                <a:gd name="T6" fmla="*/ 16 w 258"/>
                <a:gd name="T7" fmla="*/ 242 h 242"/>
                <a:gd name="T8" fmla="*/ 0 w 258"/>
                <a:gd name="T9" fmla="*/ 169 h 242"/>
                <a:gd name="T10" fmla="*/ 169 w 258"/>
                <a:gd name="T1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242">
                  <a:moveTo>
                    <a:pt x="169" y="0"/>
                  </a:moveTo>
                  <a:cubicBezTo>
                    <a:pt x="202" y="0"/>
                    <a:pt x="232" y="10"/>
                    <a:pt x="258" y="26"/>
                  </a:cubicBezTo>
                  <a:cubicBezTo>
                    <a:pt x="205" y="22"/>
                    <a:pt x="111" y="34"/>
                    <a:pt x="33" y="146"/>
                  </a:cubicBezTo>
                  <a:cubicBezTo>
                    <a:pt x="14" y="173"/>
                    <a:pt x="10" y="206"/>
                    <a:pt x="16" y="242"/>
                  </a:cubicBezTo>
                  <a:cubicBezTo>
                    <a:pt x="6" y="220"/>
                    <a:pt x="0" y="195"/>
                    <a:pt x="0" y="169"/>
                  </a:cubicBezTo>
                  <a:cubicBezTo>
                    <a:pt x="0" y="76"/>
                    <a:pt x="75" y="0"/>
                    <a:pt x="169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" name="Oval 9">
              <a:extLst>
                <a:ext uri="{FF2B5EF4-FFF2-40B4-BE49-F238E27FC236}">
                  <a16:creationId xmlns:a16="http://schemas.microsoft.com/office/drawing/2014/main" id="{4DDA3A8F-2107-77C9-BE54-D99A4A73EC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4428" y="122256"/>
              <a:ext cx="446359" cy="448254"/>
            </a:xfrm>
            <a:prstGeom prst="ellipse">
              <a:avLst/>
            </a:pr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" name="Oval 10">
              <a:extLst>
                <a:ext uri="{FF2B5EF4-FFF2-40B4-BE49-F238E27FC236}">
                  <a16:creationId xmlns:a16="http://schemas.microsoft.com/office/drawing/2014/main" id="{354EFC39-9C0B-F967-298B-2E58697282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7172" y="145001"/>
              <a:ext cx="402765" cy="402765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" name="Freeform 11">
              <a:extLst>
                <a:ext uri="{FF2B5EF4-FFF2-40B4-BE49-F238E27FC236}">
                  <a16:creationId xmlns:a16="http://schemas.microsoft.com/office/drawing/2014/main" id="{0D778B2E-A365-35D7-58DC-93F3E03AED9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5405" y="188594"/>
              <a:ext cx="342114" cy="359172"/>
            </a:xfrm>
            <a:custGeom>
              <a:avLst/>
              <a:gdLst>
                <a:gd name="T0" fmla="*/ 159 w 211"/>
                <a:gd name="T1" fmla="*/ 0 h 221"/>
                <a:gd name="T2" fmla="*/ 206 w 211"/>
                <a:gd name="T3" fmla="*/ 97 h 221"/>
                <a:gd name="T4" fmla="*/ 82 w 211"/>
                <a:gd name="T5" fmla="*/ 221 h 221"/>
                <a:gd name="T6" fmla="*/ 0 w 211"/>
                <a:gd name="T7" fmla="*/ 190 h 221"/>
                <a:gd name="T8" fmla="*/ 159 w 211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221">
                  <a:moveTo>
                    <a:pt x="159" y="0"/>
                  </a:moveTo>
                  <a:cubicBezTo>
                    <a:pt x="187" y="23"/>
                    <a:pt x="206" y="58"/>
                    <a:pt x="206" y="97"/>
                  </a:cubicBezTo>
                  <a:cubicBezTo>
                    <a:pt x="206" y="166"/>
                    <a:pt x="150" y="221"/>
                    <a:pt x="82" y="221"/>
                  </a:cubicBezTo>
                  <a:cubicBezTo>
                    <a:pt x="50" y="221"/>
                    <a:pt x="22" y="210"/>
                    <a:pt x="0" y="190"/>
                  </a:cubicBezTo>
                  <a:cubicBezTo>
                    <a:pt x="211" y="185"/>
                    <a:pt x="163" y="15"/>
                    <a:pt x="159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" name="Freeform 12">
              <a:extLst>
                <a:ext uri="{FF2B5EF4-FFF2-40B4-BE49-F238E27FC236}">
                  <a16:creationId xmlns:a16="http://schemas.microsoft.com/office/drawing/2014/main" id="{0D3D0C11-E239-81AE-89B8-F38F165B40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67271" y="126995"/>
              <a:ext cx="439725" cy="438777"/>
            </a:xfrm>
            <a:custGeom>
              <a:avLst/>
              <a:gdLst>
                <a:gd name="T0" fmla="*/ 136 w 271"/>
                <a:gd name="T1" fmla="*/ 0 h 270"/>
                <a:gd name="T2" fmla="*/ 271 w 271"/>
                <a:gd name="T3" fmla="*/ 135 h 270"/>
                <a:gd name="T4" fmla="*/ 136 w 271"/>
                <a:gd name="T5" fmla="*/ 270 h 270"/>
                <a:gd name="T6" fmla="*/ 0 w 271"/>
                <a:gd name="T7" fmla="*/ 135 h 270"/>
                <a:gd name="T8" fmla="*/ 136 w 271"/>
                <a:gd name="T9" fmla="*/ 0 h 270"/>
                <a:gd name="T10" fmla="*/ 137 w 271"/>
                <a:gd name="T11" fmla="*/ 12 h 270"/>
                <a:gd name="T12" fmla="*/ 265 w 271"/>
                <a:gd name="T13" fmla="*/ 141 h 270"/>
                <a:gd name="T14" fmla="*/ 137 w 271"/>
                <a:gd name="T15" fmla="*/ 269 h 270"/>
                <a:gd name="T16" fmla="*/ 9 w 271"/>
                <a:gd name="T17" fmla="*/ 141 h 270"/>
                <a:gd name="T18" fmla="*/ 137 w 271"/>
                <a:gd name="T19" fmla="*/ 12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270">
                  <a:moveTo>
                    <a:pt x="136" y="0"/>
                  </a:moveTo>
                  <a:cubicBezTo>
                    <a:pt x="210" y="0"/>
                    <a:pt x="271" y="61"/>
                    <a:pt x="271" y="135"/>
                  </a:cubicBezTo>
                  <a:cubicBezTo>
                    <a:pt x="271" y="210"/>
                    <a:pt x="210" y="270"/>
                    <a:pt x="136" y="270"/>
                  </a:cubicBezTo>
                  <a:cubicBezTo>
                    <a:pt x="61" y="270"/>
                    <a:pt x="0" y="210"/>
                    <a:pt x="0" y="135"/>
                  </a:cubicBezTo>
                  <a:cubicBezTo>
                    <a:pt x="0" y="61"/>
                    <a:pt x="61" y="0"/>
                    <a:pt x="136" y="0"/>
                  </a:cubicBezTo>
                  <a:close/>
                  <a:moveTo>
                    <a:pt x="137" y="12"/>
                  </a:moveTo>
                  <a:cubicBezTo>
                    <a:pt x="208" y="12"/>
                    <a:pt x="265" y="70"/>
                    <a:pt x="265" y="141"/>
                  </a:cubicBezTo>
                  <a:cubicBezTo>
                    <a:pt x="265" y="211"/>
                    <a:pt x="208" y="269"/>
                    <a:pt x="137" y="269"/>
                  </a:cubicBezTo>
                  <a:cubicBezTo>
                    <a:pt x="67" y="269"/>
                    <a:pt x="9" y="211"/>
                    <a:pt x="9" y="141"/>
                  </a:cubicBezTo>
                  <a:cubicBezTo>
                    <a:pt x="9" y="70"/>
                    <a:pt x="67" y="12"/>
                    <a:pt x="137" y="12"/>
                  </a:cubicBezTo>
                  <a:close/>
                </a:path>
              </a:pathLst>
            </a:custGeom>
            <a:solidFill>
              <a:srgbClr val="DC9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" name="Freeform 13">
              <a:extLst>
                <a:ext uri="{FF2B5EF4-FFF2-40B4-BE49-F238E27FC236}">
                  <a16:creationId xmlns:a16="http://schemas.microsoft.com/office/drawing/2014/main" id="{C6C3115A-2933-CF5A-8248-59C5F80648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87626" y="198071"/>
              <a:ext cx="207543" cy="303259"/>
            </a:xfrm>
            <a:custGeom>
              <a:avLst/>
              <a:gdLst>
                <a:gd name="T0" fmla="*/ 19 w 128"/>
                <a:gd name="T1" fmla="*/ 173 h 186"/>
                <a:gd name="T2" fmla="*/ 38 w 128"/>
                <a:gd name="T3" fmla="*/ 173 h 186"/>
                <a:gd name="T4" fmla="*/ 41 w 128"/>
                <a:gd name="T5" fmla="*/ 173 h 186"/>
                <a:gd name="T6" fmla="*/ 41 w 128"/>
                <a:gd name="T7" fmla="*/ 186 h 186"/>
                <a:gd name="T8" fmla="*/ 58 w 128"/>
                <a:gd name="T9" fmla="*/ 186 h 186"/>
                <a:gd name="T10" fmla="*/ 58 w 128"/>
                <a:gd name="T11" fmla="*/ 173 h 186"/>
                <a:gd name="T12" fmla="*/ 70 w 128"/>
                <a:gd name="T13" fmla="*/ 173 h 186"/>
                <a:gd name="T14" fmla="*/ 70 w 128"/>
                <a:gd name="T15" fmla="*/ 186 h 186"/>
                <a:gd name="T16" fmla="*/ 87 w 128"/>
                <a:gd name="T17" fmla="*/ 186 h 186"/>
                <a:gd name="T18" fmla="*/ 87 w 128"/>
                <a:gd name="T19" fmla="*/ 172 h 186"/>
                <a:gd name="T20" fmla="*/ 128 w 128"/>
                <a:gd name="T21" fmla="*/ 129 h 186"/>
                <a:gd name="T22" fmla="*/ 98 w 128"/>
                <a:gd name="T23" fmla="*/ 89 h 186"/>
                <a:gd name="T24" fmla="*/ 98 w 128"/>
                <a:gd name="T25" fmla="*/ 88 h 186"/>
                <a:gd name="T26" fmla="*/ 123 w 128"/>
                <a:gd name="T27" fmla="*/ 52 h 186"/>
                <a:gd name="T28" fmla="*/ 87 w 128"/>
                <a:gd name="T29" fmla="*/ 13 h 186"/>
                <a:gd name="T30" fmla="*/ 87 w 128"/>
                <a:gd name="T31" fmla="*/ 0 h 186"/>
                <a:gd name="T32" fmla="*/ 70 w 128"/>
                <a:gd name="T33" fmla="*/ 0 h 186"/>
                <a:gd name="T34" fmla="*/ 70 w 128"/>
                <a:gd name="T35" fmla="*/ 13 h 186"/>
                <a:gd name="T36" fmla="*/ 58 w 128"/>
                <a:gd name="T37" fmla="*/ 13 h 186"/>
                <a:gd name="T38" fmla="*/ 58 w 128"/>
                <a:gd name="T39" fmla="*/ 0 h 186"/>
                <a:gd name="T40" fmla="*/ 41 w 128"/>
                <a:gd name="T41" fmla="*/ 0 h 186"/>
                <a:gd name="T42" fmla="*/ 41 w 128"/>
                <a:gd name="T43" fmla="*/ 13 h 186"/>
                <a:gd name="T44" fmla="*/ 38 w 128"/>
                <a:gd name="T45" fmla="*/ 13 h 186"/>
                <a:gd name="T46" fmla="*/ 19 w 128"/>
                <a:gd name="T47" fmla="*/ 13 h 186"/>
                <a:gd name="T48" fmla="*/ 0 w 128"/>
                <a:gd name="T49" fmla="*/ 13 h 186"/>
                <a:gd name="T50" fmla="*/ 0 w 128"/>
                <a:gd name="T51" fmla="*/ 41 h 186"/>
                <a:gd name="T52" fmla="*/ 19 w 128"/>
                <a:gd name="T53" fmla="*/ 41 h 186"/>
                <a:gd name="T54" fmla="*/ 19 w 128"/>
                <a:gd name="T55" fmla="*/ 145 h 186"/>
                <a:gd name="T56" fmla="*/ 0 w 128"/>
                <a:gd name="T57" fmla="*/ 145 h 186"/>
                <a:gd name="T58" fmla="*/ 0 w 128"/>
                <a:gd name="T59" fmla="*/ 173 h 186"/>
                <a:gd name="T60" fmla="*/ 19 w 128"/>
                <a:gd name="T61" fmla="*/ 173 h 186"/>
                <a:gd name="T62" fmla="*/ 57 w 128"/>
                <a:gd name="T63" fmla="*/ 41 h 186"/>
                <a:gd name="T64" fmla="*/ 67 w 128"/>
                <a:gd name="T65" fmla="*/ 41 h 186"/>
                <a:gd name="T66" fmla="*/ 86 w 128"/>
                <a:gd name="T67" fmla="*/ 58 h 186"/>
                <a:gd name="T68" fmla="*/ 67 w 128"/>
                <a:gd name="T69" fmla="*/ 77 h 186"/>
                <a:gd name="T70" fmla="*/ 57 w 128"/>
                <a:gd name="T71" fmla="*/ 77 h 186"/>
                <a:gd name="T72" fmla="*/ 57 w 128"/>
                <a:gd name="T73" fmla="*/ 41 h 186"/>
                <a:gd name="T74" fmla="*/ 57 w 128"/>
                <a:gd name="T75" fmla="*/ 102 h 186"/>
                <a:gd name="T76" fmla="*/ 69 w 128"/>
                <a:gd name="T77" fmla="*/ 102 h 186"/>
                <a:gd name="T78" fmla="*/ 88 w 128"/>
                <a:gd name="T79" fmla="*/ 124 h 186"/>
                <a:gd name="T80" fmla="*/ 68 w 128"/>
                <a:gd name="T81" fmla="*/ 145 h 186"/>
                <a:gd name="T82" fmla="*/ 57 w 128"/>
                <a:gd name="T83" fmla="*/ 145 h 186"/>
                <a:gd name="T84" fmla="*/ 57 w 128"/>
                <a:gd name="T85" fmla="*/ 10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186">
                  <a:moveTo>
                    <a:pt x="19" y="173"/>
                  </a:moveTo>
                  <a:cubicBezTo>
                    <a:pt x="38" y="173"/>
                    <a:pt x="38" y="173"/>
                    <a:pt x="38" y="173"/>
                  </a:cubicBezTo>
                  <a:cubicBezTo>
                    <a:pt x="41" y="173"/>
                    <a:pt x="41" y="173"/>
                    <a:pt x="41" y="173"/>
                  </a:cubicBezTo>
                  <a:cubicBezTo>
                    <a:pt x="41" y="186"/>
                    <a:pt x="41" y="186"/>
                    <a:pt x="41" y="186"/>
                  </a:cubicBezTo>
                  <a:cubicBezTo>
                    <a:pt x="58" y="186"/>
                    <a:pt x="58" y="186"/>
                    <a:pt x="58" y="186"/>
                  </a:cubicBezTo>
                  <a:cubicBezTo>
                    <a:pt x="58" y="173"/>
                    <a:pt x="58" y="173"/>
                    <a:pt x="58" y="173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70" y="186"/>
                    <a:pt x="70" y="186"/>
                    <a:pt x="70" y="186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121" y="168"/>
                    <a:pt x="128" y="146"/>
                    <a:pt x="128" y="129"/>
                  </a:cubicBezTo>
                  <a:cubicBezTo>
                    <a:pt x="128" y="96"/>
                    <a:pt x="110" y="91"/>
                    <a:pt x="98" y="89"/>
                  </a:cubicBezTo>
                  <a:cubicBezTo>
                    <a:pt x="98" y="88"/>
                    <a:pt x="98" y="88"/>
                    <a:pt x="98" y="88"/>
                  </a:cubicBezTo>
                  <a:cubicBezTo>
                    <a:pt x="114" y="86"/>
                    <a:pt x="123" y="71"/>
                    <a:pt x="123" y="52"/>
                  </a:cubicBezTo>
                  <a:cubicBezTo>
                    <a:pt x="123" y="28"/>
                    <a:pt x="109" y="16"/>
                    <a:pt x="87" y="13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145"/>
                    <a:pt x="19" y="145"/>
                    <a:pt x="19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19" y="173"/>
                  </a:lnTo>
                  <a:close/>
                  <a:moveTo>
                    <a:pt x="57" y="41"/>
                  </a:moveTo>
                  <a:cubicBezTo>
                    <a:pt x="67" y="41"/>
                    <a:pt x="67" y="41"/>
                    <a:pt x="67" y="41"/>
                  </a:cubicBezTo>
                  <a:cubicBezTo>
                    <a:pt x="81" y="41"/>
                    <a:pt x="86" y="50"/>
                    <a:pt x="86" y="58"/>
                  </a:cubicBezTo>
                  <a:cubicBezTo>
                    <a:pt x="86" y="69"/>
                    <a:pt x="80" y="77"/>
                    <a:pt x="67" y="77"/>
                  </a:cubicBezTo>
                  <a:cubicBezTo>
                    <a:pt x="57" y="77"/>
                    <a:pt x="57" y="77"/>
                    <a:pt x="57" y="77"/>
                  </a:cubicBezTo>
                  <a:lnTo>
                    <a:pt x="57" y="41"/>
                  </a:lnTo>
                  <a:close/>
                  <a:moveTo>
                    <a:pt x="57" y="102"/>
                  </a:moveTo>
                  <a:cubicBezTo>
                    <a:pt x="69" y="102"/>
                    <a:pt x="69" y="102"/>
                    <a:pt x="69" y="102"/>
                  </a:cubicBezTo>
                  <a:cubicBezTo>
                    <a:pt x="80" y="102"/>
                    <a:pt x="88" y="109"/>
                    <a:pt x="88" y="124"/>
                  </a:cubicBezTo>
                  <a:cubicBezTo>
                    <a:pt x="88" y="136"/>
                    <a:pt x="84" y="145"/>
                    <a:pt x="68" y="145"/>
                  </a:cubicBezTo>
                  <a:cubicBezTo>
                    <a:pt x="57" y="145"/>
                    <a:pt x="57" y="145"/>
                    <a:pt x="57" y="145"/>
                  </a:cubicBezTo>
                  <a:lnTo>
                    <a:pt x="57" y="102"/>
                  </a:lnTo>
                  <a:close/>
                </a:path>
              </a:pathLst>
            </a:cu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" name="Freeform 14">
              <a:extLst>
                <a:ext uri="{FF2B5EF4-FFF2-40B4-BE49-F238E27FC236}">
                  <a16:creationId xmlns:a16="http://schemas.microsoft.com/office/drawing/2014/main" id="{E7EBC140-C2BE-A47E-428E-813BF89059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78150" y="188594"/>
              <a:ext cx="207543" cy="302311"/>
            </a:xfrm>
            <a:custGeom>
              <a:avLst/>
              <a:gdLst>
                <a:gd name="T0" fmla="*/ 19 w 128"/>
                <a:gd name="T1" fmla="*/ 173 h 186"/>
                <a:gd name="T2" fmla="*/ 38 w 128"/>
                <a:gd name="T3" fmla="*/ 173 h 186"/>
                <a:gd name="T4" fmla="*/ 42 w 128"/>
                <a:gd name="T5" fmla="*/ 173 h 186"/>
                <a:gd name="T6" fmla="*/ 42 w 128"/>
                <a:gd name="T7" fmla="*/ 186 h 186"/>
                <a:gd name="T8" fmla="*/ 59 w 128"/>
                <a:gd name="T9" fmla="*/ 186 h 186"/>
                <a:gd name="T10" fmla="*/ 59 w 128"/>
                <a:gd name="T11" fmla="*/ 173 h 186"/>
                <a:gd name="T12" fmla="*/ 70 w 128"/>
                <a:gd name="T13" fmla="*/ 173 h 186"/>
                <a:gd name="T14" fmla="*/ 70 w 128"/>
                <a:gd name="T15" fmla="*/ 186 h 186"/>
                <a:gd name="T16" fmla="*/ 87 w 128"/>
                <a:gd name="T17" fmla="*/ 186 h 186"/>
                <a:gd name="T18" fmla="*/ 87 w 128"/>
                <a:gd name="T19" fmla="*/ 172 h 186"/>
                <a:gd name="T20" fmla="*/ 128 w 128"/>
                <a:gd name="T21" fmla="*/ 129 h 186"/>
                <a:gd name="T22" fmla="*/ 98 w 128"/>
                <a:gd name="T23" fmla="*/ 89 h 186"/>
                <a:gd name="T24" fmla="*/ 98 w 128"/>
                <a:gd name="T25" fmla="*/ 89 h 186"/>
                <a:gd name="T26" fmla="*/ 123 w 128"/>
                <a:gd name="T27" fmla="*/ 52 h 186"/>
                <a:gd name="T28" fmla="*/ 87 w 128"/>
                <a:gd name="T29" fmla="*/ 14 h 186"/>
                <a:gd name="T30" fmla="*/ 87 w 128"/>
                <a:gd name="T31" fmla="*/ 0 h 186"/>
                <a:gd name="T32" fmla="*/ 70 w 128"/>
                <a:gd name="T33" fmla="*/ 0 h 186"/>
                <a:gd name="T34" fmla="*/ 70 w 128"/>
                <a:gd name="T35" fmla="*/ 13 h 186"/>
                <a:gd name="T36" fmla="*/ 59 w 128"/>
                <a:gd name="T37" fmla="*/ 13 h 186"/>
                <a:gd name="T38" fmla="*/ 59 w 128"/>
                <a:gd name="T39" fmla="*/ 0 h 186"/>
                <a:gd name="T40" fmla="*/ 42 w 128"/>
                <a:gd name="T41" fmla="*/ 0 h 186"/>
                <a:gd name="T42" fmla="*/ 42 w 128"/>
                <a:gd name="T43" fmla="*/ 13 h 186"/>
                <a:gd name="T44" fmla="*/ 38 w 128"/>
                <a:gd name="T45" fmla="*/ 13 h 186"/>
                <a:gd name="T46" fmla="*/ 19 w 128"/>
                <a:gd name="T47" fmla="*/ 13 h 186"/>
                <a:gd name="T48" fmla="*/ 0 w 128"/>
                <a:gd name="T49" fmla="*/ 13 h 186"/>
                <a:gd name="T50" fmla="*/ 0 w 128"/>
                <a:gd name="T51" fmla="*/ 41 h 186"/>
                <a:gd name="T52" fmla="*/ 19 w 128"/>
                <a:gd name="T53" fmla="*/ 41 h 186"/>
                <a:gd name="T54" fmla="*/ 19 w 128"/>
                <a:gd name="T55" fmla="*/ 146 h 186"/>
                <a:gd name="T56" fmla="*/ 0 w 128"/>
                <a:gd name="T57" fmla="*/ 146 h 186"/>
                <a:gd name="T58" fmla="*/ 0 w 128"/>
                <a:gd name="T59" fmla="*/ 173 h 186"/>
                <a:gd name="T60" fmla="*/ 19 w 128"/>
                <a:gd name="T61" fmla="*/ 173 h 186"/>
                <a:gd name="T62" fmla="*/ 57 w 128"/>
                <a:gd name="T63" fmla="*/ 41 h 186"/>
                <a:gd name="T64" fmla="*/ 68 w 128"/>
                <a:gd name="T65" fmla="*/ 41 h 186"/>
                <a:gd name="T66" fmla="*/ 86 w 128"/>
                <a:gd name="T67" fmla="*/ 58 h 186"/>
                <a:gd name="T68" fmla="*/ 68 w 128"/>
                <a:gd name="T69" fmla="*/ 77 h 186"/>
                <a:gd name="T70" fmla="*/ 57 w 128"/>
                <a:gd name="T71" fmla="*/ 77 h 186"/>
                <a:gd name="T72" fmla="*/ 57 w 128"/>
                <a:gd name="T73" fmla="*/ 41 h 186"/>
                <a:gd name="T74" fmla="*/ 57 w 128"/>
                <a:gd name="T75" fmla="*/ 102 h 186"/>
                <a:gd name="T76" fmla="*/ 69 w 128"/>
                <a:gd name="T77" fmla="*/ 102 h 186"/>
                <a:gd name="T78" fmla="*/ 89 w 128"/>
                <a:gd name="T79" fmla="*/ 125 h 186"/>
                <a:gd name="T80" fmla="*/ 68 w 128"/>
                <a:gd name="T81" fmla="*/ 146 h 186"/>
                <a:gd name="T82" fmla="*/ 57 w 128"/>
                <a:gd name="T83" fmla="*/ 146 h 186"/>
                <a:gd name="T84" fmla="*/ 57 w 128"/>
                <a:gd name="T85" fmla="*/ 10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186">
                  <a:moveTo>
                    <a:pt x="19" y="173"/>
                  </a:moveTo>
                  <a:cubicBezTo>
                    <a:pt x="38" y="173"/>
                    <a:pt x="38" y="173"/>
                    <a:pt x="38" y="173"/>
                  </a:cubicBezTo>
                  <a:cubicBezTo>
                    <a:pt x="42" y="173"/>
                    <a:pt x="42" y="173"/>
                    <a:pt x="42" y="173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59" y="173"/>
                    <a:pt x="59" y="173"/>
                    <a:pt x="59" y="173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70" y="186"/>
                    <a:pt x="70" y="186"/>
                    <a:pt x="70" y="186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121" y="168"/>
                    <a:pt x="128" y="146"/>
                    <a:pt x="128" y="129"/>
                  </a:cubicBezTo>
                  <a:cubicBezTo>
                    <a:pt x="128" y="96"/>
                    <a:pt x="110" y="91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114" y="86"/>
                    <a:pt x="123" y="71"/>
                    <a:pt x="123" y="52"/>
                  </a:cubicBezTo>
                  <a:cubicBezTo>
                    <a:pt x="123" y="29"/>
                    <a:pt x="109" y="16"/>
                    <a:pt x="87" y="14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146"/>
                    <a:pt x="19" y="146"/>
                    <a:pt x="19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19" y="173"/>
                  </a:lnTo>
                  <a:close/>
                  <a:moveTo>
                    <a:pt x="57" y="41"/>
                  </a:moveTo>
                  <a:cubicBezTo>
                    <a:pt x="68" y="41"/>
                    <a:pt x="68" y="41"/>
                    <a:pt x="68" y="41"/>
                  </a:cubicBezTo>
                  <a:cubicBezTo>
                    <a:pt x="81" y="41"/>
                    <a:pt x="86" y="50"/>
                    <a:pt x="86" y="58"/>
                  </a:cubicBezTo>
                  <a:cubicBezTo>
                    <a:pt x="86" y="69"/>
                    <a:pt x="80" y="77"/>
                    <a:pt x="68" y="77"/>
                  </a:cubicBezTo>
                  <a:cubicBezTo>
                    <a:pt x="57" y="77"/>
                    <a:pt x="57" y="77"/>
                    <a:pt x="57" y="77"/>
                  </a:cubicBezTo>
                  <a:lnTo>
                    <a:pt x="57" y="41"/>
                  </a:lnTo>
                  <a:close/>
                  <a:moveTo>
                    <a:pt x="57" y="102"/>
                  </a:moveTo>
                  <a:cubicBezTo>
                    <a:pt x="69" y="102"/>
                    <a:pt x="69" y="102"/>
                    <a:pt x="69" y="102"/>
                  </a:cubicBezTo>
                  <a:cubicBezTo>
                    <a:pt x="81" y="102"/>
                    <a:pt x="89" y="109"/>
                    <a:pt x="89" y="125"/>
                  </a:cubicBezTo>
                  <a:cubicBezTo>
                    <a:pt x="89" y="136"/>
                    <a:pt x="84" y="146"/>
                    <a:pt x="68" y="146"/>
                  </a:cubicBezTo>
                  <a:cubicBezTo>
                    <a:pt x="57" y="146"/>
                    <a:pt x="57" y="146"/>
                    <a:pt x="57" y="146"/>
                  </a:cubicBezTo>
                  <a:lnTo>
                    <a:pt x="57" y="102"/>
                  </a:lnTo>
                  <a:close/>
                </a:path>
              </a:pathLst>
            </a:cu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C6355ADD-42FF-A5B1-0356-E117B7089211}"/>
              </a:ext>
            </a:extLst>
          </p:cNvPr>
          <p:cNvGrpSpPr/>
          <p:nvPr/>
        </p:nvGrpSpPr>
        <p:grpSpPr>
          <a:xfrm>
            <a:off x="1092200" y="1780940"/>
            <a:ext cx="566714" cy="566714"/>
            <a:chOff x="6854562" y="987491"/>
            <a:chExt cx="566714" cy="566714"/>
          </a:xfrm>
        </p:grpSpPr>
        <p:sp>
          <p:nvSpPr>
            <p:cNvPr id="47" name="Oval 71">
              <a:extLst>
                <a:ext uri="{FF2B5EF4-FFF2-40B4-BE49-F238E27FC236}">
                  <a16:creationId xmlns:a16="http://schemas.microsoft.com/office/drawing/2014/main" id="{46328546-16DE-E63E-EFFE-FA4AE96985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54562" y="987491"/>
              <a:ext cx="566714" cy="566714"/>
            </a:xfrm>
            <a:prstGeom prst="ellipse">
              <a:avLst/>
            </a:prstGeom>
            <a:solidFill>
              <a:srgbClr val="FBE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" name="Oval 72">
              <a:extLst>
                <a:ext uri="{FF2B5EF4-FFF2-40B4-BE49-F238E27FC236}">
                  <a16:creationId xmlns:a16="http://schemas.microsoft.com/office/drawing/2014/main" id="{29E7E992-3E5A-EFEA-2164-761D883528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64038" y="996968"/>
              <a:ext cx="548708" cy="547761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1" name="Freeform 73">
              <a:extLst>
                <a:ext uri="{FF2B5EF4-FFF2-40B4-BE49-F238E27FC236}">
                  <a16:creationId xmlns:a16="http://schemas.microsoft.com/office/drawing/2014/main" id="{AFF3358F-4EE4-22FC-AEC2-7FAAB394F61D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4038" y="996968"/>
              <a:ext cx="418876" cy="391393"/>
            </a:xfrm>
            <a:custGeom>
              <a:avLst/>
              <a:gdLst>
                <a:gd name="T0" fmla="*/ 168 w 258"/>
                <a:gd name="T1" fmla="*/ 0 h 241"/>
                <a:gd name="T2" fmla="*/ 258 w 258"/>
                <a:gd name="T3" fmla="*/ 25 h 241"/>
                <a:gd name="T4" fmla="*/ 33 w 258"/>
                <a:gd name="T5" fmla="*/ 145 h 241"/>
                <a:gd name="T6" fmla="*/ 16 w 258"/>
                <a:gd name="T7" fmla="*/ 241 h 241"/>
                <a:gd name="T8" fmla="*/ 0 w 258"/>
                <a:gd name="T9" fmla="*/ 169 h 241"/>
                <a:gd name="T10" fmla="*/ 168 w 258"/>
                <a:gd name="T11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241">
                  <a:moveTo>
                    <a:pt x="168" y="0"/>
                  </a:moveTo>
                  <a:cubicBezTo>
                    <a:pt x="202" y="0"/>
                    <a:pt x="232" y="9"/>
                    <a:pt x="258" y="25"/>
                  </a:cubicBezTo>
                  <a:cubicBezTo>
                    <a:pt x="205" y="22"/>
                    <a:pt x="111" y="33"/>
                    <a:pt x="33" y="145"/>
                  </a:cubicBezTo>
                  <a:cubicBezTo>
                    <a:pt x="13" y="173"/>
                    <a:pt x="10" y="205"/>
                    <a:pt x="16" y="241"/>
                  </a:cubicBezTo>
                  <a:cubicBezTo>
                    <a:pt x="5" y="219"/>
                    <a:pt x="0" y="195"/>
                    <a:pt x="0" y="169"/>
                  </a:cubicBezTo>
                  <a:cubicBezTo>
                    <a:pt x="0" y="76"/>
                    <a:pt x="75" y="0"/>
                    <a:pt x="168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" name="Oval 74">
              <a:extLst>
                <a:ext uri="{FF2B5EF4-FFF2-40B4-BE49-F238E27FC236}">
                  <a16:creationId xmlns:a16="http://schemas.microsoft.com/office/drawing/2014/main" id="{47EFB710-0974-74AD-E123-DD653C8CB3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4266" y="1047195"/>
              <a:ext cx="447306" cy="449202"/>
            </a:xfrm>
            <a:prstGeom prst="ellipse">
              <a:avLst/>
            </a:pr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" name="Oval 75">
              <a:extLst>
                <a:ext uri="{FF2B5EF4-FFF2-40B4-BE49-F238E27FC236}">
                  <a16:creationId xmlns:a16="http://schemas.microsoft.com/office/drawing/2014/main" id="{FDDC9544-6C1F-DDA6-29AF-4233D8F1B1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36062" y="1068044"/>
              <a:ext cx="403713" cy="405608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" name="Freeform 76">
              <a:extLst>
                <a:ext uri="{FF2B5EF4-FFF2-40B4-BE49-F238E27FC236}">
                  <a16:creationId xmlns:a16="http://schemas.microsoft.com/office/drawing/2014/main" id="{8F862DB0-DF34-023F-F4A1-8239C113DAA1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5243" y="1112585"/>
              <a:ext cx="341166" cy="361067"/>
            </a:xfrm>
            <a:custGeom>
              <a:avLst/>
              <a:gdLst>
                <a:gd name="T0" fmla="*/ 158 w 210"/>
                <a:gd name="T1" fmla="*/ 0 h 222"/>
                <a:gd name="T2" fmla="*/ 206 w 210"/>
                <a:gd name="T3" fmla="*/ 98 h 222"/>
                <a:gd name="T4" fmla="*/ 81 w 210"/>
                <a:gd name="T5" fmla="*/ 222 h 222"/>
                <a:gd name="T6" fmla="*/ 0 w 210"/>
                <a:gd name="T7" fmla="*/ 191 h 222"/>
                <a:gd name="T8" fmla="*/ 158 w 210"/>
                <a:gd name="T9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222">
                  <a:moveTo>
                    <a:pt x="158" y="0"/>
                  </a:moveTo>
                  <a:cubicBezTo>
                    <a:pt x="187" y="23"/>
                    <a:pt x="206" y="58"/>
                    <a:pt x="206" y="98"/>
                  </a:cubicBezTo>
                  <a:cubicBezTo>
                    <a:pt x="206" y="166"/>
                    <a:pt x="150" y="222"/>
                    <a:pt x="81" y="222"/>
                  </a:cubicBezTo>
                  <a:cubicBezTo>
                    <a:pt x="50" y="222"/>
                    <a:pt x="21" y="210"/>
                    <a:pt x="0" y="191"/>
                  </a:cubicBezTo>
                  <a:cubicBezTo>
                    <a:pt x="210" y="186"/>
                    <a:pt x="163" y="15"/>
                    <a:pt x="158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" name="Freeform 77">
              <a:extLst>
                <a:ext uri="{FF2B5EF4-FFF2-40B4-BE49-F238E27FC236}">
                  <a16:creationId xmlns:a16="http://schemas.microsoft.com/office/drawing/2014/main" id="{391E0726-612D-8C2E-AB05-DDCCC71C2EA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5766" y="1133434"/>
              <a:ext cx="300415" cy="274828"/>
            </a:xfrm>
            <a:custGeom>
              <a:avLst/>
              <a:gdLst>
                <a:gd name="T0" fmla="*/ 92 w 185"/>
                <a:gd name="T1" fmla="*/ 0 h 169"/>
                <a:gd name="T2" fmla="*/ 129 w 185"/>
                <a:gd name="T3" fmla="*/ 37 h 169"/>
                <a:gd name="T4" fmla="*/ 100 w 185"/>
                <a:gd name="T5" fmla="*/ 73 h 169"/>
                <a:gd name="T6" fmla="*/ 120 w 185"/>
                <a:gd name="T7" fmla="*/ 107 h 169"/>
                <a:gd name="T8" fmla="*/ 147 w 185"/>
                <a:gd name="T9" fmla="*/ 94 h 169"/>
                <a:gd name="T10" fmla="*/ 185 w 185"/>
                <a:gd name="T11" fmla="*/ 131 h 169"/>
                <a:gd name="T12" fmla="*/ 147 w 185"/>
                <a:gd name="T13" fmla="*/ 169 h 169"/>
                <a:gd name="T14" fmla="*/ 110 w 185"/>
                <a:gd name="T15" fmla="*/ 131 h 169"/>
                <a:gd name="T16" fmla="*/ 112 w 185"/>
                <a:gd name="T17" fmla="*/ 120 h 169"/>
                <a:gd name="T18" fmla="*/ 73 w 185"/>
                <a:gd name="T19" fmla="*/ 120 h 169"/>
                <a:gd name="T20" fmla="*/ 75 w 185"/>
                <a:gd name="T21" fmla="*/ 131 h 169"/>
                <a:gd name="T22" fmla="*/ 37 w 185"/>
                <a:gd name="T23" fmla="*/ 169 h 169"/>
                <a:gd name="T24" fmla="*/ 0 w 185"/>
                <a:gd name="T25" fmla="*/ 131 h 169"/>
                <a:gd name="T26" fmla="*/ 37 w 185"/>
                <a:gd name="T27" fmla="*/ 94 h 169"/>
                <a:gd name="T28" fmla="*/ 65 w 185"/>
                <a:gd name="T29" fmla="*/ 107 h 169"/>
                <a:gd name="T30" fmla="*/ 85 w 185"/>
                <a:gd name="T31" fmla="*/ 73 h 169"/>
                <a:gd name="T32" fmla="*/ 55 w 185"/>
                <a:gd name="T33" fmla="*/ 37 h 169"/>
                <a:gd name="T34" fmla="*/ 92 w 185"/>
                <a:gd name="T3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169">
                  <a:moveTo>
                    <a:pt x="92" y="0"/>
                  </a:moveTo>
                  <a:cubicBezTo>
                    <a:pt x="113" y="0"/>
                    <a:pt x="129" y="16"/>
                    <a:pt x="129" y="37"/>
                  </a:cubicBezTo>
                  <a:cubicBezTo>
                    <a:pt x="129" y="55"/>
                    <a:pt x="116" y="70"/>
                    <a:pt x="100" y="73"/>
                  </a:cubicBezTo>
                  <a:cubicBezTo>
                    <a:pt x="100" y="102"/>
                    <a:pt x="94" y="92"/>
                    <a:pt x="120" y="107"/>
                  </a:cubicBezTo>
                  <a:cubicBezTo>
                    <a:pt x="126" y="99"/>
                    <a:pt x="136" y="94"/>
                    <a:pt x="147" y="94"/>
                  </a:cubicBezTo>
                  <a:cubicBezTo>
                    <a:pt x="168" y="94"/>
                    <a:pt x="185" y="111"/>
                    <a:pt x="185" y="131"/>
                  </a:cubicBezTo>
                  <a:cubicBezTo>
                    <a:pt x="185" y="152"/>
                    <a:pt x="168" y="169"/>
                    <a:pt x="147" y="169"/>
                  </a:cubicBezTo>
                  <a:cubicBezTo>
                    <a:pt x="127" y="169"/>
                    <a:pt x="110" y="152"/>
                    <a:pt x="110" y="131"/>
                  </a:cubicBezTo>
                  <a:cubicBezTo>
                    <a:pt x="110" y="127"/>
                    <a:pt x="111" y="123"/>
                    <a:pt x="112" y="120"/>
                  </a:cubicBezTo>
                  <a:cubicBezTo>
                    <a:pt x="89" y="106"/>
                    <a:pt x="96" y="106"/>
                    <a:pt x="73" y="120"/>
                  </a:cubicBezTo>
                  <a:cubicBezTo>
                    <a:pt x="74" y="123"/>
                    <a:pt x="75" y="127"/>
                    <a:pt x="75" y="131"/>
                  </a:cubicBezTo>
                  <a:cubicBezTo>
                    <a:pt x="75" y="152"/>
                    <a:pt x="58" y="169"/>
                    <a:pt x="37" y="169"/>
                  </a:cubicBezTo>
                  <a:cubicBezTo>
                    <a:pt x="17" y="169"/>
                    <a:pt x="0" y="152"/>
                    <a:pt x="0" y="131"/>
                  </a:cubicBezTo>
                  <a:cubicBezTo>
                    <a:pt x="0" y="111"/>
                    <a:pt x="17" y="94"/>
                    <a:pt x="37" y="94"/>
                  </a:cubicBezTo>
                  <a:cubicBezTo>
                    <a:pt x="49" y="94"/>
                    <a:pt x="59" y="99"/>
                    <a:pt x="65" y="107"/>
                  </a:cubicBezTo>
                  <a:cubicBezTo>
                    <a:pt x="88" y="94"/>
                    <a:pt x="85" y="100"/>
                    <a:pt x="85" y="73"/>
                  </a:cubicBezTo>
                  <a:cubicBezTo>
                    <a:pt x="68" y="70"/>
                    <a:pt x="55" y="55"/>
                    <a:pt x="55" y="37"/>
                  </a:cubicBezTo>
                  <a:cubicBezTo>
                    <a:pt x="55" y="16"/>
                    <a:pt x="71" y="0"/>
                    <a:pt x="92" y="0"/>
                  </a:cubicBezTo>
                  <a:close/>
                </a:path>
              </a:pathLst>
            </a:cu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0" name="Freeform 78">
              <a:extLst>
                <a:ext uri="{FF2B5EF4-FFF2-40B4-BE49-F238E27FC236}">
                  <a16:creationId xmlns:a16="http://schemas.microsoft.com/office/drawing/2014/main" id="{28D916B6-39BB-C770-A4B6-34A8E6D2B9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18056" y="1050038"/>
              <a:ext cx="439725" cy="440673"/>
            </a:xfrm>
            <a:custGeom>
              <a:avLst/>
              <a:gdLst>
                <a:gd name="T0" fmla="*/ 135 w 271"/>
                <a:gd name="T1" fmla="*/ 0 h 271"/>
                <a:gd name="T2" fmla="*/ 271 w 271"/>
                <a:gd name="T3" fmla="*/ 136 h 271"/>
                <a:gd name="T4" fmla="*/ 135 w 271"/>
                <a:gd name="T5" fmla="*/ 271 h 271"/>
                <a:gd name="T6" fmla="*/ 0 w 271"/>
                <a:gd name="T7" fmla="*/ 136 h 271"/>
                <a:gd name="T8" fmla="*/ 135 w 271"/>
                <a:gd name="T9" fmla="*/ 0 h 271"/>
                <a:gd name="T10" fmla="*/ 137 w 271"/>
                <a:gd name="T11" fmla="*/ 13 h 271"/>
                <a:gd name="T12" fmla="*/ 265 w 271"/>
                <a:gd name="T13" fmla="*/ 141 h 271"/>
                <a:gd name="T14" fmla="*/ 137 w 271"/>
                <a:gd name="T15" fmla="*/ 269 h 271"/>
                <a:gd name="T16" fmla="*/ 9 w 271"/>
                <a:gd name="T17" fmla="*/ 141 h 271"/>
                <a:gd name="T18" fmla="*/ 137 w 271"/>
                <a:gd name="T19" fmla="*/ 13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271">
                  <a:moveTo>
                    <a:pt x="135" y="0"/>
                  </a:moveTo>
                  <a:cubicBezTo>
                    <a:pt x="210" y="0"/>
                    <a:pt x="271" y="61"/>
                    <a:pt x="271" y="136"/>
                  </a:cubicBezTo>
                  <a:cubicBezTo>
                    <a:pt x="271" y="210"/>
                    <a:pt x="210" y="271"/>
                    <a:pt x="135" y="271"/>
                  </a:cubicBezTo>
                  <a:cubicBezTo>
                    <a:pt x="61" y="271"/>
                    <a:pt x="0" y="210"/>
                    <a:pt x="0" y="136"/>
                  </a:cubicBezTo>
                  <a:cubicBezTo>
                    <a:pt x="0" y="61"/>
                    <a:pt x="61" y="0"/>
                    <a:pt x="135" y="0"/>
                  </a:cubicBezTo>
                  <a:close/>
                  <a:moveTo>
                    <a:pt x="137" y="13"/>
                  </a:moveTo>
                  <a:cubicBezTo>
                    <a:pt x="208" y="13"/>
                    <a:pt x="265" y="70"/>
                    <a:pt x="265" y="141"/>
                  </a:cubicBezTo>
                  <a:cubicBezTo>
                    <a:pt x="265" y="212"/>
                    <a:pt x="208" y="269"/>
                    <a:pt x="137" y="269"/>
                  </a:cubicBezTo>
                  <a:cubicBezTo>
                    <a:pt x="66" y="269"/>
                    <a:pt x="9" y="212"/>
                    <a:pt x="9" y="141"/>
                  </a:cubicBezTo>
                  <a:cubicBezTo>
                    <a:pt x="9" y="70"/>
                    <a:pt x="66" y="13"/>
                    <a:pt x="137" y="13"/>
                  </a:cubicBezTo>
                  <a:close/>
                </a:path>
              </a:pathLst>
            </a:custGeom>
            <a:solidFill>
              <a:srgbClr val="DC9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1" name="Freeform 79">
              <a:extLst>
                <a:ext uri="{FF2B5EF4-FFF2-40B4-BE49-F238E27FC236}">
                  <a16:creationId xmlns:a16="http://schemas.microsoft.com/office/drawing/2014/main" id="{A31DDC53-B5F2-203D-69B3-9F918D13C4DD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7237" y="1115428"/>
              <a:ext cx="300415" cy="274828"/>
            </a:xfrm>
            <a:custGeom>
              <a:avLst/>
              <a:gdLst>
                <a:gd name="T0" fmla="*/ 92 w 185"/>
                <a:gd name="T1" fmla="*/ 0 h 169"/>
                <a:gd name="T2" fmla="*/ 129 w 185"/>
                <a:gd name="T3" fmla="*/ 38 h 169"/>
                <a:gd name="T4" fmla="*/ 100 w 185"/>
                <a:gd name="T5" fmla="*/ 74 h 169"/>
                <a:gd name="T6" fmla="*/ 119 w 185"/>
                <a:gd name="T7" fmla="*/ 107 h 169"/>
                <a:gd name="T8" fmla="*/ 148 w 185"/>
                <a:gd name="T9" fmla="*/ 95 h 169"/>
                <a:gd name="T10" fmla="*/ 185 w 185"/>
                <a:gd name="T11" fmla="*/ 132 h 169"/>
                <a:gd name="T12" fmla="*/ 148 w 185"/>
                <a:gd name="T13" fmla="*/ 169 h 169"/>
                <a:gd name="T14" fmla="*/ 110 w 185"/>
                <a:gd name="T15" fmla="*/ 132 h 169"/>
                <a:gd name="T16" fmla="*/ 112 w 185"/>
                <a:gd name="T17" fmla="*/ 120 h 169"/>
                <a:gd name="T18" fmla="*/ 73 w 185"/>
                <a:gd name="T19" fmla="*/ 120 h 169"/>
                <a:gd name="T20" fmla="*/ 75 w 185"/>
                <a:gd name="T21" fmla="*/ 132 h 169"/>
                <a:gd name="T22" fmla="*/ 38 w 185"/>
                <a:gd name="T23" fmla="*/ 169 h 169"/>
                <a:gd name="T24" fmla="*/ 0 w 185"/>
                <a:gd name="T25" fmla="*/ 132 h 169"/>
                <a:gd name="T26" fmla="*/ 38 w 185"/>
                <a:gd name="T27" fmla="*/ 95 h 169"/>
                <a:gd name="T28" fmla="*/ 66 w 185"/>
                <a:gd name="T29" fmla="*/ 107 h 169"/>
                <a:gd name="T30" fmla="*/ 85 w 185"/>
                <a:gd name="T31" fmla="*/ 74 h 169"/>
                <a:gd name="T32" fmla="*/ 55 w 185"/>
                <a:gd name="T33" fmla="*/ 38 h 169"/>
                <a:gd name="T34" fmla="*/ 92 w 185"/>
                <a:gd name="T3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169">
                  <a:moveTo>
                    <a:pt x="92" y="0"/>
                  </a:moveTo>
                  <a:cubicBezTo>
                    <a:pt x="113" y="0"/>
                    <a:pt x="129" y="17"/>
                    <a:pt x="129" y="38"/>
                  </a:cubicBezTo>
                  <a:cubicBezTo>
                    <a:pt x="129" y="55"/>
                    <a:pt x="117" y="71"/>
                    <a:pt x="100" y="74"/>
                  </a:cubicBezTo>
                  <a:cubicBezTo>
                    <a:pt x="100" y="103"/>
                    <a:pt x="94" y="93"/>
                    <a:pt x="119" y="107"/>
                  </a:cubicBezTo>
                  <a:cubicBezTo>
                    <a:pt x="126" y="100"/>
                    <a:pt x="136" y="95"/>
                    <a:pt x="148" y="95"/>
                  </a:cubicBezTo>
                  <a:cubicBezTo>
                    <a:pt x="168" y="95"/>
                    <a:pt x="185" y="112"/>
                    <a:pt x="185" y="132"/>
                  </a:cubicBezTo>
                  <a:cubicBezTo>
                    <a:pt x="185" y="153"/>
                    <a:pt x="168" y="169"/>
                    <a:pt x="148" y="169"/>
                  </a:cubicBezTo>
                  <a:cubicBezTo>
                    <a:pt x="127" y="169"/>
                    <a:pt x="110" y="153"/>
                    <a:pt x="110" y="132"/>
                  </a:cubicBezTo>
                  <a:cubicBezTo>
                    <a:pt x="110" y="128"/>
                    <a:pt x="111" y="124"/>
                    <a:pt x="112" y="120"/>
                  </a:cubicBezTo>
                  <a:cubicBezTo>
                    <a:pt x="89" y="106"/>
                    <a:pt x="96" y="106"/>
                    <a:pt x="73" y="120"/>
                  </a:cubicBezTo>
                  <a:cubicBezTo>
                    <a:pt x="74" y="124"/>
                    <a:pt x="75" y="128"/>
                    <a:pt x="75" y="132"/>
                  </a:cubicBezTo>
                  <a:cubicBezTo>
                    <a:pt x="75" y="153"/>
                    <a:pt x="58" y="169"/>
                    <a:pt x="38" y="169"/>
                  </a:cubicBezTo>
                  <a:cubicBezTo>
                    <a:pt x="17" y="169"/>
                    <a:pt x="0" y="153"/>
                    <a:pt x="0" y="132"/>
                  </a:cubicBezTo>
                  <a:cubicBezTo>
                    <a:pt x="0" y="112"/>
                    <a:pt x="17" y="95"/>
                    <a:pt x="38" y="95"/>
                  </a:cubicBezTo>
                  <a:cubicBezTo>
                    <a:pt x="49" y="95"/>
                    <a:pt x="59" y="100"/>
                    <a:pt x="66" y="107"/>
                  </a:cubicBezTo>
                  <a:cubicBezTo>
                    <a:pt x="88" y="94"/>
                    <a:pt x="85" y="100"/>
                    <a:pt x="85" y="74"/>
                  </a:cubicBezTo>
                  <a:cubicBezTo>
                    <a:pt x="68" y="71"/>
                    <a:pt x="55" y="56"/>
                    <a:pt x="55" y="38"/>
                  </a:cubicBezTo>
                  <a:cubicBezTo>
                    <a:pt x="55" y="17"/>
                    <a:pt x="72" y="0"/>
                    <a:pt x="92" y="0"/>
                  </a:cubicBezTo>
                  <a:close/>
                </a:path>
              </a:pathLst>
            </a:cu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3343607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65B7C39-6590-4DB9-A443-3F78AFBD8C57}"/>
              </a:ext>
            </a:extLst>
          </p:cNvPr>
          <p:cNvSpPr/>
          <p:nvPr/>
        </p:nvSpPr>
        <p:spPr>
          <a:xfrm>
            <a:off x="4995476" y="866775"/>
            <a:ext cx="3255717" cy="3533775"/>
          </a:xfrm>
          <a:prstGeom prst="rect">
            <a:avLst/>
          </a:prstGeom>
          <a:ln w="254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A3DE945-284B-4EDD-B81A-7EAFBBD6EABC}"/>
              </a:ext>
            </a:extLst>
          </p:cNvPr>
          <p:cNvSpPr/>
          <p:nvPr/>
        </p:nvSpPr>
        <p:spPr>
          <a:xfrm>
            <a:off x="666749" y="866775"/>
            <a:ext cx="4218675" cy="1981201"/>
          </a:xfrm>
          <a:prstGeom prst="roundRect">
            <a:avLst>
              <a:gd name="adj" fmla="val 5764"/>
            </a:avLst>
          </a:prstGeom>
          <a:solidFill>
            <a:schemeClr val="bg1"/>
          </a:solidFill>
          <a:ln>
            <a:noFill/>
          </a:ln>
          <a:effectLst>
            <a:outerShdw blurRad="812800" dist="698500" dir="8100000" sx="96000" sy="96000" algn="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165EB343-201F-41A2-A057-6098310912F5}"/>
              </a:ext>
            </a:extLst>
          </p:cNvPr>
          <p:cNvSpPr/>
          <p:nvPr/>
        </p:nvSpPr>
        <p:spPr>
          <a:xfrm>
            <a:off x="666749" y="2943226"/>
            <a:ext cx="4218675" cy="1476375"/>
          </a:xfrm>
          <a:prstGeom prst="roundRect">
            <a:avLst>
              <a:gd name="adj" fmla="val 5764"/>
            </a:avLst>
          </a:prstGeom>
          <a:solidFill>
            <a:schemeClr val="bg1"/>
          </a:solidFill>
          <a:ln>
            <a:noFill/>
          </a:ln>
          <a:effectLst>
            <a:outerShdw blurRad="812800" dist="698500" dir="8100000" sx="96000" sy="96000" algn="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9EB4D9B-6202-48E9-9614-D163406FE765}"/>
              </a:ext>
            </a:extLst>
          </p:cNvPr>
          <p:cNvSpPr/>
          <p:nvPr/>
        </p:nvSpPr>
        <p:spPr>
          <a:xfrm>
            <a:off x="666750" y="4524376"/>
            <a:ext cx="3255717" cy="1476375"/>
          </a:xfrm>
          <a:prstGeom prst="rect">
            <a:avLst/>
          </a:prstGeom>
          <a:ln w="254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07E4A08-DD33-4CDC-A061-77914F652D6B}"/>
              </a:ext>
            </a:extLst>
          </p:cNvPr>
          <p:cNvSpPr/>
          <p:nvPr/>
        </p:nvSpPr>
        <p:spPr>
          <a:xfrm>
            <a:off x="8342903" y="857250"/>
            <a:ext cx="3173177" cy="1628776"/>
          </a:xfrm>
          <a:prstGeom prst="roundRect">
            <a:avLst>
              <a:gd name="adj" fmla="val 5764"/>
            </a:avLst>
          </a:prstGeom>
          <a:solidFill>
            <a:schemeClr val="bg1"/>
          </a:solidFill>
          <a:ln>
            <a:noFill/>
          </a:ln>
          <a:effectLst>
            <a:outerShdw blurRad="812800" dist="698500" dir="8100000" sx="96000" sy="96000" algn="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074CA00E-2C79-420A-9F60-85223FB6E0D8}"/>
              </a:ext>
            </a:extLst>
          </p:cNvPr>
          <p:cNvSpPr/>
          <p:nvPr/>
        </p:nvSpPr>
        <p:spPr>
          <a:xfrm>
            <a:off x="8342903" y="2562225"/>
            <a:ext cx="3173177" cy="1343026"/>
          </a:xfrm>
          <a:prstGeom prst="roundRect">
            <a:avLst>
              <a:gd name="adj" fmla="val 5764"/>
            </a:avLst>
          </a:prstGeom>
          <a:solidFill>
            <a:schemeClr val="bg1"/>
          </a:solidFill>
          <a:ln>
            <a:noFill/>
          </a:ln>
          <a:effectLst>
            <a:outerShdw blurRad="812800" dist="698500" dir="8100000" sx="96000" sy="96000" algn="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F961A86-978D-4CAC-9E87-AB94D2CC427D}"/>
              </a:ext>
            </a:extLst>
          </p:cNvPr>
          <p:cNvSpPr/>
          <p:nvPr/>
        </p:nvSpPr>
        <p:spPr>
          <a:xfrm>
            <a:off x="8352074" y="3990976"/>
            <a:ext cx="3173177" cy="1009650"/>
          </a:xfrm>
          <a:prstGeom prst="rect">
            <a:avLst/>
          </a:prstGeom>
          <a:ln w="254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019E30-611C-4EF0-B3C5-9104791DFA66}"/>
              </a:ext>
            </a:extLst>
          </p:cNvPr>
          <p:cNvSpPr/>
          <p:nvPr/>
        </p:nvSpPr>
        <p:spPr>
          <a:xfrm>
            <a:off x="9360888" y="5095876"/>
            <a:ext cx="2109337" cy="8763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812800" dist="698500" dir="8100000" sx="96000" sy="96000" algn="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AAE4F131-9C3F-402F-8AE0-EF22EF104078}"/>
              </a:ext>
            </a:extLst>
          </p:cNvPr>
          <p:cNvSpPr/>
          <p:nvPr/>
        </p:nvSpPr>
        <p:spPr>
          <a:xfrm>
            <a:off x="4014176" y="4524376"/>
            <a:ext cx="4237016" cy="1476375"/>
          </a:xfrm>
          <a:prstGeom prst="roundRect">
            <a:avLst>
              <a:gd name="adj" fmla="val 5764"/>
            </a:avLst>
          </a:prstGeom>
          <a:solidFill>
            <a:schemeClr val="bg1"/>
          </a:solidFill>
          <a:ln>
            <a:noFill/>
          </a:ln>
          <a:effectLst>
            <a:outerShdw blurRad="812800" dist="698500" dir="8100000" sx="96000" sy="96000" algn="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13D9FCB-721D-4E44-AAF0-90606B5C7DC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15" t="61482" r="29444" b="24815"/>
          <a:stretch/>
        </p:blipFill>
        <p:spPr>
          <a:xfrm>
            <a:off x="5213478" y="1786164"/>
            <a:ext cx="2917568" cy="2540000"/>
          </a:xfrm>
          <a:prstGeom prst="rect">
            <a:avLst/>
          </a:prstGeom>
          <a:effectLst>
            <a:outerShdw blurRad="469900" sx="102000" sy="102000" algn="ctr" rotWithShape="0">
              <a:prstClr val="black">
                <a:alpha val="64000"/>
              </a:prstClr>
            </a:outerShdw>
          </a:effec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9A18E3ED-84D5-4801-9E43-AC7601E800EF}"/>
              </a:ext>
            </a:extLst>
          </p:cNvPr>
          <p:cNvSpPr txBox="1"/>
          <p:nvPr/>
        </p:nvSpPr>
        <p:spPr>
          <a:xfrm>
            <a:off x="5279971" y="1105275"/>
            <a:ext cx="26542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Zen Antique" pitchFamily="2" charset="-128"/>
                <a:cs typeface="Heebo" pitchFamily="2" charset="-79"/>
              </a:rPr>
              <a:t>Disc-all products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3555C57-8DD4-48EE-9A30-BCBF8DE4F9DD}"/>
              </a:ext>
            </a:extLst>
          </p:cNvPr>
          <p:cNvSpPr txBox="1"/>
          <p:nvPr/>
        </p:nvSpPr>
        <p:spPr>
          <a:xfrm>
            <a:off x="2013182" y="4810778"/>
            <a:ext cx="17682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Zen Antique" pitchFamily="2" charset="-128"/>
                <a:cs typeface="Heebo" pitchFamily="2" charset="-79"/>
              </a:rPr>
              <a:t>Feature points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C6D1368-2E00-441F-8DDE-4D36EA79D603}"/>
              </a:ext>
            </a:extLst>
          </p:cNvPr>
          <p:cNvSpPr txBox="1"/>
          <p:nvPr/>
        </p:nvSpPr>
        <p:spPr>
          <a:xfrm>
            <a:off x="4571745" y="4793547"/>
            <a:ext cx="31818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8800" b="0" spc="-150">
                <a:gradFill>
                  <a:gsLst>
                    <a:gs pos="85000">
                      <a:schemeClr val="accent5"/>
                    </a:gs>
                    <a:gs pos="66395">
                      <a:schemeClr val="accent4"/>
                    </a:gs>
                    <a:gs pos="45000">
                      <a:schemeClr val="accent3"/>
                    </a:gs>
                    <a:gs pos="23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3000000" scaled="0"/>
                </a:gradFill>
                <a:effectLst>
                  <a:outerShdw blurRad="304800" dist="76200" dir="5400000" algn="ctr" rotWithShape="0">
                    <a:schemeClr val="tx1">
                      <a:alpha val="60000"/>
                    </a:schemeClr>
                  </a:outerShdw>
                </a:effectLst>
                <a:latin typeface="+mj-lt"/>
                <a:ea typeface="Zen Antique" pitchFamily="2" charset="-128"/>
                <a:cs typeface="Heebo" pitchFamily="2" charset="-79"/>
              </a:defRPr>
            </a:lvl1pPr>
          </a:lstStyle>
          <a:p>
            <a:r>
              <a:rPr lang="en-US" sz="1800" spc="0" dirty="0">
                <a:effectLst/>
              </a:rPr>
              <a:t>Build Blockchain </a:t>
            </a:r>
            <a:r>
              <a:rPr lang="en-US" sz="1800" spc="0" dirty="0" err="1">
                <a:effectLst/>
              </a:rPr>
              <a:t>Algotrading</a:t>
            </a:r>
            <a:r>
              <a:rPr lang="en-US" sz="1800" spc="0" dirty="0">
                <a:effectLst/>
              </a:rPr>
              <a:t> Models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06C0B8B-8E82-4402-9A0B-C65FDA7C4B9D}"/>
              </a:ext>
            </a:extLst>
          </p:cNvPr>
          <p:cNvSpPr txBox="1"/>
          <p:nvPr/>
        </p:nvSpPr>
        <p:spPr>
          <a:xfrm>
            <a:off x="4391026" y="5446502"/>
            <a:ext cx="3543300" cy="2850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fr-F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</a:t>
            </a:r>
            <a:r>
              <a:rPr lang="fr-FR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dolor</a:t>
            </a:r>
            <a:r>
              <a:rPr lang="fr-F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fr-FR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sit</a:t>
            </a:r>
            <a:r>
              <a:rPr lang="fr-F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fr-FR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fr-F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Qui </a:t>
            </a:r>
            <a:r>
              <a:rPr lang="fr-FR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sint</a:t>
            </a:r>
            <a:r>
              <a:rPr lang="fr-F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fr-FR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neque</a:t>
            </a:r>
            <a:r>
              <a:rPr lang="fr-F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9379ECD-0ABA-FC8E-9ECE-D804CE3CA5FA}"/>
              </a:ext>
            </a:extLst>
          </p:cNvPr>
          <p:cNvGrpSpPr/>
          <p:nvPr/>
        </p:nvGrpSpPr>
        <p:grpSpPr>
          <a:xfrm>
            <a:off x="8684373" y="1212431"/>
            <a:ext cx="2490236" cy="918415"/>
            <a:chOff x="8860907" y="1165878"/>
            <a:chExt cx="2490236" cy="918415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7AEA40D1-5643-4D5D-B2EE-9EB402133EE9}"/>
                </a:ext>
              </a:extLst>
            </p:cNvPr>
            <p:cNvSpPr txBox="1"/>
            <p:nvPr/>
          </p:nvSpPr>
          <p:spPr>
            <a:xfrm>
              <a:off x="9250336" y="1745739"/>
              <a:ext cx="17113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Zen Antique" pitchFamily="2" charset="-128"/>
                  <a:cs typeface="Heebo" pitchFamily="2" charset="-79"/>
                </a:rPr>
                <a:t>Profit project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D8315182-99BB-4F33-BB3A-DDF856958A7C}"/>
                </a:ext>
              </a:extLst>
            </p:cNvPr>
            <p:cNvSpPr txBox="1"/>
            <p:nvPr/>
          </p:nvSpPr>
          <p:spPr>
            <a:xfrm>
              <a:off x="8860907" y="1165878"/>
              <a:ext cx="24902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3200">
                  <a:gradFill>
                    <a:gsLst>
                      <a:gs pos="37000">
                        <a:schemeClr val="accent3"/>
                      </a:gs>
                      <a:gs pos="0">
                        <a:schemeClr val="accent1"/>
                      </a:gs>
                      <a:gs pos="100000">
                        <a:schemeClr val="accent6"/>
                      </a:gs>
                      <a:gs pos="70000">
                        <a:schemeClr val="accent5"/>
                      </a:gs>
                    </a:gsLst>
                    <a:lin ang="0" scaled="0"/>
                  </a:gradFill>
                  <a:latin typeface="+mj-lt"/>
                  <a:ea typeface="Red Hat Display Light" panose="02010303040201060303" pitchFamily="2" charset="0"/>
                  <a:cs typeface="Red Hat Display Light" panose="02010303040201060303" pitchFamily="2" charset="0"/>
                </a:defRPr>
              </a:lvl1pPr>
            </a:lstStyle>
            <a:p>
              <a:pPr algn="ctr"/>
              <a:r>
                <a:rPr lang="en-US" dirty="0"/>
                <a:t>$122.00 USD</a:t>
              </a:r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DA855432-6AD2-4514-BF99-AC2CB7E13DCC}"/>
              </a:ext>
            </a:extLst>
          </p:cNvPr>
          <p:cNvSpPr txBox="1"/>
          <p:nvPr/>
        </p:nvSpPr>
        <p:spPr>
          <a:xfrm>
            <a:off x="865808" y="3722234"/>
            <a:ext cx="3820556" cy="388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" panose="02000000000000000000" pitchFamily="2" charset="0"/>
                <a:cs typeface="Space Grotesk" pitchFamily="2" charset="0"/>
              </a:rPr>
              <a:t>Make cryptocurrency easy money.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0F05C72E-647D-4E79-A4F7-6DA5C45F9C91}"/>
              </a:ext>
            </a:extLst>
          </p:cNvPr>
          <p:cNvGrpSpPr/>
          <p:nvPr/>
        </p:nvGrpSpPr>
        <p:grpSpPr>
          <a:xfrm>
            <a:off x="1111249" y="3215549"/>
            <a:ext cx="3130550" cy="418713"/>
            <a:chOff x="5361940" y="3917950"/>
            <a:chExt cx="3130550" cy="418713"/>
          </a:xfrm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C63D6E58-2EF6-4238-A99B-8F3D5F73B996}"/>
                </a:ext>
              </a:extLst>
            </p:cNvPr>
            <p:cNvSpPr/>
            <p:nvPr/>
          </p:nvSpPr>
          <p:spPr>
            <a:xfrm>
              <a:off x="5361940" y="3969126"/>
              <a:ext cx="3130550" cy="316361"/>
            </a:xfrm>
            <a:prstGeom prst="roundRect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4"/>
                </a:gs>
                <a:gs pos="69000">
                  <a:schemeClr val="accent3">
                    <a:alpha val="50000"/>
                  </a:schemeClr>
                </a:gs>
                <a:gs pos="36000">
                  <a:schemeClr val="accent2">
                    <a:alpha val="20000"/>
                  </a:schemeClr>
                </a:gs>
              </a:gsLst>
              <a:lin ang="2700000" scaled="0"/>
            </a:gradFill>
            <a:ln>
              <a:noFill/>
            </a:ln>
            <a:effectLst>
              <a:glow rad="127000">
                <a:schemeClr val="accent3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DC57EBFB-37B0-4178-9D62-6108C98BD090}"/>
                </a:ext>
              </a:extLst>
            </p:cNvPr>
            <p:cNvSpPr/>
            <p:nvPr/>
          </p:nvSpPr>
          <p:spPr>
            <a:xfrm>
              <a:off x="7956146" y="3917950"/>
              <a:ext cx="386147" cy="418713"/>
            </a:xfrm>
            <a:prstGeom prst="roundRect">
              <a:avLst>
                <a:gd name="adj" fmla="val 29920"/>
              </a:avLst>
            </a:prstGeom>
            <a:noFill/>
            <a:ln w="50800">
              <a:solidFill>
                <a:schemeClr val="bg1"/>
              </a:solidFill>
            </a:ln>
            <a:effectLst>
              <a:outerShdw blurRad="127000" sx="102000" sy="102000" algn="ctr" rotWithShape="0">
                <a:prstClr val="black">
                  <a:alpha val="4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D3CB45F4-8017-487E-9A95-2CDE9C6C9225}"/>
              </a:ext>
            </a:extLst>
          </p:cNvPr>
          <p:cNvSpPr txBox="1"/>
          <p:nvPr/>
        </p:nvSpPr>
        <p:spPr>
          <a:xfrm>
            <a:off x="8456264" y="2818240"/>
            <a:ext cx="29464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Zen Antique" pitchFamily="2" charset="-128"/>
                <a:cs typeface="Heebo" pitchFamily="2" charset="-79"/>
              </a:rPr>
              <a:t>Best strategy for business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11B955B-09FB-419C-99DF-BF373D9FDF80}"/>
              </a:ext>
            </a:extLst>
          </p:cNvPr>
          <p:cNvSpPr txBox="1"/>
          <p:nvPr/>
        </p:nvSpPr>
        <p:spPr>
          <a:xfrm>
            <a:off x="9442585" y="5349360"/>
            <a:ext cx="2566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Zen Antique" pitchFamily="2" charset="-128"/>
                <a:cs typeface="Heebo" pitchFamily="2" charset="-79"/>
              </a:rPr>
              <a:t>Add in one click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B9BB7E8-F4A9-44BA-938B-3985DAB6DB24}"/>
              </a:ext>
            </a:extLst>
          </p:cNvPr>
          <p:cNvSpPr txBox="1"/>
          <p:nvPr/>
        </p:nvSpPr>
        <p:spPr>
          <a:xfrm>
            <a:off x="3023235" y="1528701"/>
            <a:ext cx="1367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70%</a:t>
            </a:r>
            <a:endParaRPr lang="en-ID" sz="4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B90853CC-F904-4755-BB24-0A50049DB8AA}"/>
              </a:ext>
            </a:extLst>
          </p:cNvPr>
          <p:cNvGrpSpPr/>
          <p:nvPr/>
        </p:nvGrpSpPr>
        <p:grpSpPr>
          <a:xfrm>
            <a:off x="2920999" y="1025920"/>
            <a:ext cx="1555751" cy="1590337"/>
            <a:chOff x="7391774" y="294103"/>
            <a:chExt cx="1472453" cy="1505187"/>
          </a:xfrm>
        </p:grpSpPr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1C30166D-2FD6-4EB8-A14B-D2D1C950BA48}"/>
                </a:ext>
              </a:extLst>
            </p:cNvPr>
            <p:cNvSpPr/>
            <p:nvPr/>
          </p:nvSpPr>
          <p:spPr>
            <a:xfrm>
              <a:off x="7391774" y="326837"/>
              <a:ext cx="1472453" cy="1472453"/>
            </a:xfrm>
            <a:prstGeom prst="ellipse">
              <a:avLst/>
            </a:prstGeom>
            <a:noFill/>
            <a:ln w="203200">
              <a:solidFill>
                <a:schemeClr val="bg1">
                  <a:alpha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5" name="Arc 44">
              <a:extLst>
                <a:ext uri="{FF2B5EF4-FFF2-40B4-BE49-F238E27FC236}">
                  <a16:creationId xmlns:a16="http://schemas.microsoft.com/office/drawing/2014/main" id="{70C54024-A5D4-41F6-B01A-58927E73F629}"/>
                </a:ext>
              </a:extLst>
            </p:cNvPr>
            <p:cNvSpPr/>
            <p:nvPr/>
          </p:nvSpPr>
          <p:spPr>
            <a:xfrm>
              <a:off x="7391774" y="326837"/>
              <a:ext cx="1472453" cy="1472453"/>
            </a:xfrm>
            <a:prstGeom prst="arc">
              <a:avLst>
                <a:gd name="adj1" fmla="val 16200000"/>
                <a:gd name="adj2" fmla="val 10212209"/>
              </a:avLst>
            </a:prstGeom>
            <a:noFill/>
            <a:ln w="133350" cap="rnd">
              <a:gradFill>
                <a:gsLst>
                  <a:gs pos="0">
                    <a:schemeClr val="accent1"/>
                  </a:gs>
                  <a:gs pos="33000">
                    <a:schemeClr val="accent3"/>
                  </a:gs>
                  <a:gs pos="99115">
                    <a:schemeClr val="accent6"/>
                  </a:gs>
                  <a:gs pos="67000">
                    <a:schemeClr val="accent4"/>
                  </a:gs>
                </a:gsLst>
                <a:lin ang="5400000" scaled="1"/>
              </a:gradFill>
            </a:ln>
            <a:effectLst>
              <a:glow rad="127000">
                <a:schemeClr val="accent3">
                  <a:alpha val="10000"/>
                </a:schemeClr>
              </a:glow>
              <a:outerShdw blurRad="203200" dist="101600" dir="10800000" algn="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22E8D4CB-3589-4346-A0D9-CCDEBDEDFB58}"/>
                </a:ext>
              </a:extLst>
            </p:cNvPr>
            <p:cNvSpPr/>
            <p:nvPr/>
          </p:nvSpPr>
          <p:spPr>
            <a:xfrm>
              <a:off x="8114473" y="294103"/>
              <a:ext cx="63070" cy="63070"/>
            </a:xfrm>
            <a:prstGeom prst="rect">
              <a:avLst/>
            </a:pr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  <a:ln w="12700">
              <a:noFill/>
            </a:ln>
            <a:effectLst>
              <a:outerShdw blurRad="914400" dist="863600" dir="2700000" algn="tl" rotWithShape="0">
                <a:schemeClr val="tx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ID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47" name="TextBox 46">
            <a:extLst>
              <a:ext uri="{FF2B5EF4-FFF2-40B4-BE49-F238E27FC236}">
                <a16:creationId xmlns:a16="http://schemas.microsoft.com/office/drawing/2014/main" id="{76C576D5-E8FD-43D7-A87F-4122CF609C03}"/>
              </a:ext>
            </a:extLst>
          </p:cNvPr>
          <p:cNvSpPr txBox="1"/>
          <p:nvPr/>
        </p:nvSpPr>
        <p:spPr>
          <a:xfrm>
            <a:off x="792788" y="1503432"/>
            <a:ext cx="20374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Zen Antique" pitchFamily="2" charset="-128"/>
                <a:cs typeface="Heebo" pitchFamily="2" charset="-79"/>
              </a:rPr>
              <a:t>More Performance</a:t>
            </a: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4F27A9A0-6882-6880-7596-7054B178335B}"/>
              </a:ext>
            </a:extLst>
          </p:cNvPr>
          <p:cNvGrpSpPr/>
          <p:nvPr/>
        </p:nvGrpSpPr>
        <p:grpSpPr>
          <a:xfrm>
            <a:off x="910662" y="4809859"/>
            <a:ext cx="845908" cy="847323"/>
            <a:chOff x="4803776" y="63500"/>
            <a:chExt cx="566714" cy="567662"/>
          </a:xfrm>
        </p:grpSpPr>
        <p:sp>
          <p:nvSpPr>
            <p:cNvPr id="59" name="Oval 6">
              <a:extLst>
                <a:ext uri="{FF2B5EF4-FFF2-40B4-BE49-F238E27FC236}">
                  <a16:creationId xmlns:a16="http://schemas.microsoft.com/office/drawing/2014/main" id="{B5461D09-E52B-57ED-F677-5AC9D23A20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3776" y="63500"/>
              <a:ext cx="566714" cy="567662"/>
            </a:xfrm>
            <a:prstGeom prst="ellipse">
              <a:avLst/>
            </a:prstGeom>
            <a:solidFill>
              <a:srgbClr val="FBE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0" name="Oval 7">
              <a:extLst>
                <a:ext uri="{FF2B5EF4-FFF2-40B4-BE49-F238E27FC236}">
                  <a16:creationId xmlns:a16="http://schemas.microsoft.com/office/drawing/2014/main" id="{8EE1C655-8D4B-BA02-68FF-CFFC6F518F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14201" y="72029"/>
              <a:ext cx="548708" cy="548708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1" name="Freeform 8">
              <a:extLst>
                <a:ext uri="{FF2B5EF4-FFF2-40B4-BE49-F238E27FC236}">
                  <a16:creationId xmlns:a16="http://schemas.microsoft.com/office/drawing/2014/main" id="{B6C52F12-C625-6DF0-A00C-0E2F62CB5A6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4201" y="72029"/>
              <a:ext cx="418876" cy="393288"/>
            </a:xfrm>
            <a:custGeom>
              <a:avLst/>
              <a:gdLst>
                <a:gd name="T0" fmla="*/ 169 w 258"/>
                <a:gd name="T1" fmla="*/ 0 h 242"/>
                <a:gd name="T2" fmla="*/ 258 w 258"/>
                <a:gd name="T3" fmla="*/ 26 h 242"/>
                <a:gd name="T4" fmla="*/ 33 w 258"/>
                <a:gd name="T5" fmla="*/ 146 h 242"/>
                <a:gd name="T6" fmla="*/ 16 w 258"/>
                <a:gd name="T7" fmla="*/ 242 h 242"/>
                <a:gd name="T8" fmla="*/ 0 w 258"/>
                <a:gd name="T9" fmla="*/ 169 h 242"/>
                <a:gd name="T10" fmla="*/ 169 w 258"/>
                <a:gd name="T1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242">
                  <a:moveTo>
                    <a:pt x="169" y="0"/>
                  </a:moveTo>
                  <a:cubicBezTo>
                    <a:pt x="202" y="0"/>
                    <a:pt x="232" y="10"/>
                    <a:pt x="258" y="26"/>
                  </a:cubicBezTo>
                  <a:cubicBezTo>
                    <a:pt x="205" y="22"/>
                    <a:pt x="111" y="34"/>
                    <a:pt x="33" y="146"/>
                  </a:cubicBezTo>
                  <a:cubicBezTo>
                    <a:pt x="14" y="173"/>
                    <a:pt x="10" y="206"/>
                    <a:pt x="16" y="242"/>
                  </a:cubicBezTo>
                  <a:cubicBezTo>
                    <a:pt x="6" y="220"/>
                    <a:pt x="0" y="195"/>
                    <a:pt x="0" y="169"/>
                  </a:cubicBezTo>
                  <a:cubicBezTo>
                    <a:pt x="0" y="76"/>
                    <a:pt x="75" y="0"/>
                    <a:pt x="169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2" name="Oval 9">
              <a:extLst>
                <a:ext uri="{FF2B5EF4-FFF2-40B4-BE49-F238E27FC236}">
                  <a16:creationId xmlns:a16="http://schemas.microsoft.com/office/drawing/2014/main" id="{1E992810-0885-81E7-CF8A-327388BEAD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4428" y="122256"/>
              <a:ext cx="446359" cy="448254"/>
            </a:xfrm>
            <a:prstGeom prst="ellipse">
              <a:avLst/>
            </a:pr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3" name="Oval 10">
              <a:extLst>
                <a:ext uri="{FF2B5EF4-FFF2-40B4-BE49-F238E27FC236}">
                  <a16:creationId xmlns:a16="http://schemas.microsoft.com/office/drawing/2014/main" id="{A6465A4B-5A9C-6136-76E3-9CF08DA040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7172" y="145001"/>
              <a:ext cx="402765" cy="402765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4" name="Freeform 11">
              <a:extLst>
                <a:ext uri="{FF2B5EF4-FFF2-40B4-BE49-F238E27FC236}">
                  <a16:creationId xmlns:a16="http://schemas.microsoft.com/office/drawing/2014/main" id="{2198AF38-E96E-A6C6-D5D4-E96D11C8CB8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5405" y="188594"/>
              <a:ext cx="342114" cy="359172"/>
            </a:xfrm>
            <a:custGeom>
              <a:avLst/>
              <a:gdLst>
                <a:gd name="T0" fmla="*/ 159 w 211"/>
                <a:gd name="T1" fmla="*/ 0 h 221"/>
                <a:gd name="T2" fmla="*/ 206 w 211"/>
                <a:gd name="T3" fmla="*/ 97 h 221"/>
                <a:gd name="T4" fmla="*/ 82 w 211"/>
                <a:gd name="T5" fmla="*/ 221 h 221"/>
                <a:gd name="T6" fmla="*/ 0 w 211"/>
                <a:gd name="T7" fmla="*/ 190 h 221"/>
                <a:gd name="T8" fmla="*/ 159 w 211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221">
                  <a:moveTo>
                    <a:pt x="159" y="0"/>
                  </a:moveTo>
                  <a:cubicBezTo>
                    <a:pt x="187" y="23"/>
                    <a:pt x="206" y="58"/>
                    <a:pt x="206" y="97"/>
                  </a:cubicBezTo>
                  <a:cubicBezTo>
                    <a:pt x="206" y="166"/>
                    <a:pt x="150" y="221"/>
                    <a:pt x="82" y="221"/>
                  </a:cubicBezTo>
                  <a:cubicBezTo>
                    <a:pt x="50" y="221"/>
                    <a:pt x="22" y="210"/>
                    <a:pt x="0" y="190"/>
                  </a:cubicBezTo>
                  <a:cubicBezTo>
                    <a:pt x="211" y="185"/>
                    <a:pt x="163" y="15"/>
                    <a:pt x="159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5" name="Freeform 12">
              <a:extLst>
                <a:ext uri="{FF2B5EF4-FFF2-40B4-BE49-F238E27FC236}">
                  <a16:creationId xmlns:a16="http://schemas.microsoft.com/office/drawing/2014/main" id="{CDFD6CEF-EA7B-D782-F378-19DD50B0F3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67271" y="126995"/>
              <a:ext cx="439725" cy="438777"/>
            </a:xfrm>
            <a:custGeom>
              <a:avLst/>
              <a:gdLst>
                <a:gd name="T0" fmla="*/ 136 w 271"/>
                <a:gd name="T1" fmla="*/ 0 h 270"/>
                <a:gd name="T2" fmla="*/ 271 w 271"/>
                <a:gd name="T3" fmla="*/ 135 h 270"/>
                <a:gd name="T4" fmla="*/ 136 w 271"/>
                <a:gd name="T5" fmla="*/ 270 h 270"/>
                <a:gd name="T6" fmla="*/ 0 w 271"/>
                <a:gd name="T7" fmla="*/ 135 h 270"/>
                <a:gd name="T8" fmla="*/ 136 w 271"/>
                <a:gd name="T9" fmla="*/ 0 h 270"/>
                <a:gd name="T10" fmla="*/ 137 w 271"/>
                <a:gd name="T11" fmla="*/ 12 h 270"/>
                <a:gd name="T12" fmla="*/ 265 w 271"/>
                <a:gd name="T13" fmla="*/ 141 h 270"/>
                <a:gd name="T14" fmla="*/ 137 w 271"/>
                <a:gd name="T15" fmla="*/ 269 h 270"/>
                <a:gd name="T16" fmla="*/ 9 w 271"/>
                <a:gd name="T17" fmla="*/ 141 h 270"/>
                <a:gd name="T18" fmla="*/ 137 w 271"/>
                <a:gd name="T19" fmla="*/ 12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270">
                  <a:moveTo>
                    <a:pt x="136" y="0"/>
                  </a:moveTo>
                  <a:cubicBezTo>
                    <a:pt x="210" y="0"/>
                    <a:pt x="271" y="61"/>
                    <a:pt x="271" y="135"/>
                  </a:cubicBezTo>
                  <a:cubicBezTo>
                    <a:pt x="271" y="210"/>
                    <a:pt x="210" y="270"/>
                    <a:pt x="136" y="270"/>
                  </a:cubicBezTo>
                  <a:cubicBezTo>
                    <a:pt x="61" y="270"/>
                    <a:pt x="0" y="210"/>
                    <a:pt x="0" y="135"/>
                  </a:cubicBezTo>
                  <a:cubicBezTo>
                    <a:pt x="0" y="61"/>
                    <a:pt x="61" y="0"/>
                    <a:pt x="136" y="0"/>
                  </a:cubicBezTo>
                  <a:close/>
                  <a:moveTo>
                    <a:pt x="137" y="12"/>
                  </a:moveTo>
                  <a:cubicBezTo>
                    <a:pt x="208" y="12"/>
                    <a:pt x="265" y="70"/>
                    <a:pt x="265" y="141"/>
                  </a:cubicBezTo>
                  <a:cubicBezTo>
                    <a:pt x="265" y="211"/>
                    <a:pt x="208" y="269"/>
                    <a:pt x="137" y="269"/>
                  </a:cubicBezTo>
                  <a:cubicBezTo>
                    <a:pt x="67" y="269"/>
                    <a:pt x="9" y="211"/>
                    <a:pt x="9" y="141"/>
                  </a:cubicBezTo>
                  <a:cubicBezTo>
                    <a:pt x="9" y="70"/>
                    <a:pt x="67" y="12"/>
                    <a:pt x="137" y="12"/>
                  </a:cubicBezTo>
                  <a:close/>
                </a:path>
              </a:pathLst>
            </a:custGeom>
            <a:solidFill>
              <a:srgbClr val="DC9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6" name="Freeform 13">
              <a:extLst>
                <a:ext uri="{FF2B5EF4-FFF2-40B4-BE49-F238E27FC236}">
                  <a16:creationId xmlns:a16="http://schemas.microsoft.com/office/drawing/2014/main" id="{8D12E462-B375-1E55-C5B6-EE74233136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87626" y="198071"/>
              <a:ext cx="207543" cy="303259"/>
            </a:xfrm>
            <a:custGeom>
              <a:avLst/>
              <a:gdLst>
                <a:gd name="T0" fmla="*/ 19 w 128"/>
                <a:gd name="T1" fmla="*/ 173 h 186"/>
                <a:gd name="T2" fmla="*/ 38 w 128"/>
                <a:gd name="T3" fmla="*/ 173 h 186"/>
                <a:gd name="T4" fmla="*/ 41 w 128"/>
                <a:gd name="T5" fmla="*/ 173 h 186"/>
                <a:gd name="T6" fmla="*/ 41 w 128"/>
                <a:gd name="T7" fmla="*/ 186 h 186"/>
                <a:gd name="T8" fmla="*/ 58 w 128"/>
                <a:gd name="T9" fmla="*/ 186 h 186"/>
                <a:gd name="T10" fmla="*/ 58 w 128"/>
                <a:gd name="T11" fmla="*/ 173 h 186"/>
                <a:gd name="T12" fmla="*/ 70 w 128"/>
                <a:gd name="T13" fmla="*/ 173 h 186"/>
                <a:gd name="T14" fmla="*/ 70 w 128"/>
                <a:gd name="T15" fmla="*/ 186 h 186"/>
                <a:gd name="T16" fmla="*/ 87 w 128"/>
                <a:gd name="T17" fmla="*/ 186 h 186"/>
                <a:gd name="T18" fmla="*/ 87 w 128"/>
                <a:gd name="T19" fmla="*/ 172 h 186"/>
                <a:gd name="T20" fmla="*/ 128 w 128"/>
                <a:gd name="T21" fmla="*/ 129 h 186"/>
                <a:gd name="T22" fmla="*/ 98 w 128"/>
                <a:gd name="T23" fmla="*/ 89 h 186"/>
                <a:gd name="T24" fmla="*/ 98 w 128"/>
                <a:gd name="T25" fmla="*/ 88 h 186"/>
                <a:gd name="T26" fmla="*/ 123 w 128"/>
                <a:gd name="T27" fmla="*/ 52 h 186"/>
                <a:gd name="T28" fmla="*/ 87 w 128"/>
                <a:gd name="T29" fmla="*/ 13 h 186"/>
                <a:gd name="T30" fmla="*/ 87 w 128"/>
                <a:gd name="T31" fmla="*/ 0 h 186"/>
                <a:gd name="T32" fmla="*/ 70 w 128"/>
                <a:gd name="T33" fmla="*/ 0 h 186"/>
                <a:gd name="T34" fmla="*/ 70 w 128"/>
                <a:gd name="T35" fmla="*/ 13 h 186"/>
                <a:gd name="T36" fmla="*/ 58 w 128"/>
                <a:gd name="T37" fmla="*/ 13 h 186"/>
                <a:gd name="T38" fmla="*/ 58 w 128"/>
                <a:gd name="T39" fmla="*/ 0 h 186"/>
                <a:gd name="T40" fmla="*/ 41 w 128"/>
                <a:gd name="T41" fmla="*/ 0 h 186"/>
                <a:gd name="T42" fmla="*/ 41 w 128"/>
                <a:gd name="T43" fmla="*/ 13 h 186"/>
                <a:gd name="T44" fmla="*/ 38 w 128"/>
                <a:gd name="T45" fmla="*/ 13 h 186"/>
                <a:gd name="T46" fmla="*/ 19 w 128"/>
                <a:gd name="T47" fmla="*/ 13 h 186"/>
                <a:gd name="T48" fmla="*/ 0 w 128"/>
                <a:gd name="T49" fmla="*/ 13 h 186"/>
                <a:gd name="T50" fmla="*/ 0 w 128"/>
                <a:gd name="T51" fmla="*/ 41 h 186"/>
                <a:gd name="T52" fmla="*/ 19 w 128"/>
                <a:gd name="T53" fmla="*/ 41 h 186"/>
                <a:gd name="T54" fmla="*/ 19 w 128"/>
                <a:gd name="T55" fmla="*/ 145 h 186"/>
                <a:gd name="T56" fmla="*/ 0 w 128"/>
                <a:gd name="T57" fmla="*/ 145 h 186"/>
                <a:gd name="T58" fmla="*/ 0 w 128"/>
                <a:gd name="T59" fmla="*/ 173 h 186"/>
                <a:gd name="T60" fmla="*/ 19 w 128"/>
                <a:gd name="T61" fmla="*/ 173 h 186"/>
                <a:gd name="T62" fmla="*/ 57 w 128"/>
                <a:gd name="T63" fmla="*/ 41 h 186"/>
                <a:gd name="T64" fmla="*/ 67 w 128"/>
                <a:gd name="T65" fmla="*/ 41 h 186"/>
                <a:gd name="T66" fmla="*/ 86 w 128"/>
                <a:gd name="T67" fmla="*/ 58 h 186"/>
                <a:gd name="T68" fmla="*/ 67 w 128"/>
                <a:gd name="T69" fmla="*/ 77 h 186"/>
                <a:gd name="T70" fmla="*/ 57 w 128"/>
                <a:gd name="T71" fmla="*/ 77 h 186"/>
                <a:gd name="T72" fmla="*/ 57 w 128"/>
                <a:gd name="T73" fmla="*/ 41 h 186"/>
                <a:gd name="T74" fmla="*/ 57 w 128"/>
                <a:gd name="T75" fmla="*/ 102 h 186"/>
                <a:gd name="T76" fmla="*/ 69 w 128"/>
                <a:gd name="T77" fmla="*/ 102 h 186"/>
                <a:gd name="T78" fmla="*/ 88 w 128"/>
                <a:gd name="T79" fmla="*/ 124 h 186"/>
                <a:gd name="T80" fmla="*/ 68 w 128"/>
                <a:gd name="T81" fmla="*/ 145 h 186"/>
                <a:gd name="T82" fmla="*/ 57 w 128"/>
                <a:gd name="T83" fmla="*/ 145 h 186"/>
                <a:gd name="T84" fmla="*/ 57 w 128"/>
                <a:gd name="T85" fmla="*/ 10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186">
                  <a:moveTo>
                    <a:pt x="19" y="173"/>
                  </a:moveTo>
                  <a:cubicBezTo>
                    <a:pt x="38" y="173"/>
                    <a:pt x="38" y="173"/>
                    <a:pt x="38" y="173"/>
                  </a:cubicBezTo>
                  <a:cubicBezTo>
                    <a:pt x="41" y="173"/>
                    <a:pt x="41" y="173"/>
                    <a:pt x="41" y="173"/>
                  </a:cubicBezTo>
                  <a:cubicBezTo>
                    <a:pt x="41" y="186"/>
                    <a:pt x="41" y="186"/>
                    <a:pt x="41" y="186"/>
                  </a:cubicBezTo>
                  <a:cubicBezTo>
                    <a:pt x="58" y="186"/>
                    <a:pt x="58" y="186"/>
                    <a:pt x="58" y="186"/>
                  </a:cubicBezTo>
                  <a:cubicBezTo>
                    <a:pt x="58" y="173"/>
                    <a:pt x="58" y="173"/>
                    <a:pt x="58" y="173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70" y="186"/>
                    <a:pt x="70" y="186"/>
                    <a:pt x="70" y="186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121" y="168"/>
                    <a:pt x="128" y="146"/>
                    <a:pt x="128" y="129"/>
                  </a:cubicBezTo>
                  <a:cubicBezTo>
                    <a:pt x="128" y="96"/>
                    <a:pt x="110" y="91"/>
                    <a:pt x="98" y="89"/>
                  </a:cubicBezTo>
                  <a:cubicBezTo>
                    <a:pt x="98" y="88"/>
                    <a:pt x="98" y="88"/>
                    <a:pt x="98" y="88"/>
                  </a:cubicBezTo>
                  <a:cubicBezTo>
                    <a:pt x="114" y="86"/>
                    <a:pt x="123" y="71"/>
                    <a:pt x="123" y="52"/>
                  </a:cubicBezTo>
                  <a:cubicBezTo>
                    <a:pt x="123" y="28"/>
                    <a:pt x="109" y="16"/>
                    <a:pt x="87" y="13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145"/>
                    <a:pt x="19" y="145"/>
                    <a:pt x="19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19" y="173"/>
                  </a:lnTo>
                  <a:close/>
                  <a:moveTo>
                    <a:pt x="57" y="41"/>
                  </a:moveTo>
                  <a:cubicBezTo>
                    <a:pt x="67" y="41"/>
                    <a:pt x="67" y="41"/>
                    <a:pt x="67" y="41"/>
                  </a:cubicBezTo>
                  <a:cubicBezTo>
                    <a:pt x="81" y="41"/>
                    <a:pt x="86" y="50"/>
                    <a:pt x="86" y="58"/>
                  </a:cubicBezTo>
                  <a:cubicBezTo>
                    <a:pt x="86" y="69"/>
                    <a:pt x="80" y="77"/>
                    <a:pt x="67" y="77"/>
                  </a:cubicBezTo>
                  <a:cubicBezTo>
                    <a:pt x="57" y="77"/>
                    <a:pt x="57" y="77"/>
                    <a:pt x="57" y="77"/>
                  </a:cubicBezTo>
                  <a:lnTo>
                    <a:pt x="57" y="41"/>
                  </a:lnTo>
                  <a:close/>
                  <a:moveTo>
                    <a:pt x="57" y="102"/>
                  </a:moveTo>
                  <a:cubicBezTo>
                    <a:pt x="69" y="102"/>
                    <a:pt x="69" y="102"/>
                    <a:pt x="69" y="102"/>
                  </a:cubicBezTo>
                  <a:cubicBezTo>
                    <a:pt x="80" y="102"/>
                    <a:pt x="88" y="109"/>
                    <a:pt x="88" y="124"/>
                  </a:cubicBezTo>
                  <a:cubicBezTo>
                    <a:pt x="88" y="136"/>
                    <a:pt x="84" y="145"/>
                    <a:pt x="68" y="145"/>
                  </a:cubicBezTo>
                  <a:cubicBezTo>
                    <a:pt x="57" y="145"/>
                    <a:pt x="57" y="145"/>
                    <a:pt x="57" y="145"/>
                  </a:cubicBezTo>
                  <a:lnTo>
                    <a:pt x="57" y="102"/>
                  </a:lnTo>
                  <a:close/>
                </a:path>
              </a:pathLst>
            </a:cu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7" name="Freeform 14">
              <a:extLst>
                <a:ext uri="{FF2B5EF4-FFF2-40B4-BE49-F238E27FC236}">
                  <a16:creationId xmlns:a16="http://schemas.microsoft.com/office/drawing/2014/main" id="{8B7A1B15-E2F9-C27A-FCB0-7C386DBA1F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78150" y="188594"/>
              <a:ext cx="207543" cy="302311"/>
            </a:xfrm>
            <a:custGeom>
              <a:avLst/>
              <a:gdLst>
                <a:gd name="T0" fmla="*/ 19 w 128"/>
                <a:gd name="T1" fmla="*/ 173 h 186"/>
                <a:gd name="T2" fmla="*/ 38 w 128"/>
                <a:gd name="T3" fmla="*/ 173 h 186"/>
                <a:gd name="T4" fmla="*/ 42 w 128"/>
                <a:gd name="T5" fmla="*/ 173 h 186"/>
                <a:gd name="T6" fmla="*/ 42 w 128"/>
                <a:gd name="T7" fmla="*/ 186 h 186"/>
                <a:gd name="T8" fmla="*/ 59 w 128"/>
                <a:gd name="T9" fmla="*/ 186 h 186"/>
                <a:gd name="T10" fmla="*/ 59 w 128"/>
                <a:gd name="T11" fmla="*/ 173 h 186"/>
                <a:gd name="T12" fmla="*/ 70 w 128"/>
                <a:gd name="T13" fmla="*/ 173 h 186"/>
                <a:gd name="T14" fmla="*/ 70 w 128"/>
                <a:gd name="T15" fmla="*/ 186 h 186"/>
                <a:gd name="T16" fmla="*/ 87 w 128"/>
                <a:gd name="T17" fmla="*/ 186 h 186"/>
                <a:gd name="T18" fmla="*/ 87 w 128"/>
                <a:gd name="T19" fmla="*/ 172 h 186"/>
                <a:gd name="T20" fmla="*/ 128 w 128"/>
                <a:gd name="T21" fmla="*/ 129 h 186"/>
                <a:gd name="T22" fmla="*/ 98 w 128"/>
                <a:gd name="T23" fmla="*/ 89 h 186"/>
                <a:gd name="T24" fmla="*/ 98 w 128"/>
                <a:gd name="T25" fmla="*/ 89 h 186"/>
                <a:gd name="T26" fmla="*/ 123 w 128"/>
                <a:gd name="T27" fmla="*/ 52 h 186"/>
                <a:gd name="T28" fmla="*/ 87 w 128"/>
                <a:gd name="T29" fmla="*/ 14 h 186"/>
                <a:gd name="T30" fmla="*/ 87 w 128"/>
                <a:gd name="T31" fmla="*/ 0 h 186"/>
                <a:gd name="T32" fmla="*/ 70 w 128"/>
                <a:gd name="T33" fmla="*/ 0 h 186"/>
                <a:gd name="T34" fmla="*/ 70 w 128"/>
                <a:gd name="T35" fmla="*/ 13 h 186"/>
                <a:gd name="T36" fmla="*/ 59 w 128"/>
                <a:gd name="T37" fmla="*/ 13 h 186"/>
                <a:gd name="T38" fmla="*/ 59 w 128"/>
                <a:gd name="T39" fmla="*/ 0 h 186"/>
                <a:gd name="T40" fmla="*/ 42 w 128"/>
                <a:gd name="T41" fmla="*/ 0 h 186"/>
                <a:gd name="T42" fmla="*/ 42 w 128"/>
                <a:gd name="T43" fmla="*/ 13 h 186"/>
                <a:gd name="T44" fmla="*/ 38 w 128"/>
                <a:gd name="T45" fmla="*/ 13 h 186"/>
                <a:gd name="T46" fmla="*/ 19 w 128"/>
                <a:gd name="T47" fmla="*/ 13 h 186"/>
                <a:gd name="T48" fmla="*/ 0 w 128"/>
                <a:gd name="T49" fmla="*/ 13 h 186"/>
                <a:gd name="T50" fmla="*/ 0 w 128"/>
                <a:gd name="T51" fmla="*/ 41 h 186"/>
                <a:gd name="T52" fmla="*/ 19 w 128"/>
                <a:gd name="T53" fmla="*/ 41 h 186"/>
                <a:gd name="T54" fmla="*/ 19 w 128"/>
                <a:gd name="T55" fmla="*/ 146 h 186"/>
                <a:gd name="T56" fmla="*/ 0 w 128"/>
                <a:gd name="T57" fmla="*/ 146 h 186"/>
                <a:gd name="T58" fmla="*/ 0 w 128"/>
                <a:gd name="T59" fmla="*/ 173 h 186"/>
                <a:gd name="T60" fmla="*/ 19 w 128"/>
                <a:gd name="T61" fmla="*/ 173 h 186"/>
                <a:gd name="T62" fmla="*/ 57 w 128"/>
                <a:gd name="T63" fmla="*/ 41 h 186"/>
                <a:gd name="T64" fmla="*/ 68 w 128"/>
                <a:gd name="T65" fmla="*/ 41 h 186"/>
                <a:gd name="T66" fmla="*/ 86 w 128"/>
                <a:gd name="T67" fmla="*/ 58 h 186"/>
                <a:gd name="T68" fmla="*/ 68 w 128"/>
                <a:gd name="T69" fmla="*/ 77 h 186"/>
                <a:gd name="T70" fmla="*/ 57 w 128"/>
                <a:gd name="T71" fmla="*/ 77 h 186"/>
                <a:gd name="T72" fmla="*/ 57 w 128"/>
                <a:gd name="T73" fmla="*/ 41 h 186"/>
                <a:gd name="T74" fmla="*/ 57 w 128"/>
                <a:gd name="T75" fmla="*/ 102 h 186"/>
                <a:gd name="T76" fmla="*/ 69 w 128"/>
                <a:gd name="T77" fmla="*/ 102 h 186"/>
                <a:gd name="T78" fmla="*/ 89 w 128"/>
                <a:gd name="T79" fmla="*/ 125 h 186"/>
                <a:gd name="T80" fmla="*/ 68 w 128"/>
                <a:gd name="T81" fmla="*/ 146 h 186"/>
                <a:gd name="T82" fmla="*/ 57 w 128"/>
                <a:gd name="T83" fmla="*/ 146 h 186"/>
                <a:gd name="T84" fmla="*/ 57 w 128"/>
                <a:gd name="T85" fmla="*/ 10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186">
                  <a:moveTo>
                    <a:pt x="19" y="173"/>
                  </a:moveTo>
                  <a:cubicBezTo>
                    <a:pt x="38" y="173"/>
                    <a:pt x="38" y="173"/>
                    <a:pt x="38" y="173"/>
                  </a:cubicBezTo>
                  <a:cubicBezTo>
                    <a:pt x="42" y="173"/>
                    <a:pt x="42" y="173"/>
                    <a:pt x="42" y="173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59" y="173"/>
                    <a:pt x="59" y="173"/>
                    <a:pt x="59" y="173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70" y="186"/>
                    <a:pt x="70" y="186"/>
                    <a:pt x="70" y="186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121" y="168"/>
                    <a:pt x="128" y="146"/>
                    <a:pt x="128" y="129"/>
                  </a:cubicBezTo>
                  <a:cubicBezTo>
                    <a:pt x="128" y="96"/>
                    <a:pt x="110" y="91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114" y="86"/>
                    <a:pt x="123" y="71"/>
                    <a:pt x="123" y="52"/>
                  </a:cubicBezTo>
                  <a:cubicBezTo>
                    <a:pt x="123" y="29"/>
                    <a:pt x="109" y="16"/>
                    <a:pt x="87" y="14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146"/>
                    <a:pt x="19" y="146"/>
                    <a:pt x="19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19" y="173"/>
                  </a:lnTo>
                  <a:close/>
                  <a:moveTo>
                    <a:pt x="57" y="41"/>
                  </a:moveTo>
                  <a:cubicBezTo>
                    <a:pt x="68" y="41"/>
                    <a:pt x="68" y="41"/>
                    <a:pt x="68" y="41"/>
                  </a:cubicBezTo>
                  <a:cubicBezTo>
                    <a:pt x="81" y="41"/>
                    <a:pt x="86" y="50"/>
                    <a:pt x="86" y="58"/>
                  </a:cubicBezTo>
                  <a:cubicBezTo>
                    <a:pt x="86" y="69"/>
                    <a:pt x="80" y="77"/>
                    <a:pt x="68" y="77"/>
                  </a:cubicBezTo>
                  <a:cubicBezTo>
                    <a:pt x="57" y="77"/>
                    <a:pt x="57" y="77"/>
                    <a:pt x="57" y="77"/>
                  </a:cubicBezTo>
                  <a:lnTo>
                    <a:pt x="57" y="41"/>
                  </a:lnTo>
                  <a:close/>
                  <a:moveTo>
                    <a:pt x="57" y="102"/>
                  </a:moveTo>
                  <a:cubicBezTo>
                    <a:pt x="69" y="102"/>
                    <a:pt x="69" y="102"/>
                    <a:pt x="69" y="102"/>
                  </a:cubicBezTo>
                  <a:cubicBezTo>
                    <a:pt x="81" y="102"/>
                    <a:pt x="89" y="109"/>
                    <a:pt x="89" y="125"/>
                  </a:cubicBezTo>
                  <a:cubicBezTo>
                    <a:pt x="89" y="136"/>
                    <a:pt x="84" y="146"/>
                    <a:pt x="68" y="146"/>
                  </a:cubicBezTo>
                  <a:cubicBezTo>
                    <a:pt x="57" y="146"/>
                    <a:pt x="57" y="146"/>
                    <a:pt x="57" y="146"/>
                  </a:cubicBezTo>
                  <a:lnTo>
                    <a:pt x="57" y="102"/>
                  </a:lnTo>
                  <a:close/>
                </a:path>
              </a:pathLst>
            </a:cu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69" name="TextBox 68">
            <a:extLst>
              <a:ext uri="{FF2B5EF4-FFF2-40B4-BE49-F238E27FC236}">
                <a16:creationId xmlns:a16="http://schemas.microsoft.com/office/drawing/2014/main" id="{E3E4C7EB-8E93-1A62-121B-27C164398E88}"/>
              </a:ext>
            </a:extLst>
          </p:cNvPr>
          <p:cNvSpPr txBox="1"/>
          <p:nvPr/>
        </p:nvSpPr>
        <p:spPr>
          <a:xfrm>
            <a:off x="8658225" y="4203414"/>
            <a:ext cx="30596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6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r>
              <a:rPr lang="id-ID" sz="3200" dirty="0"/>
              <a:t>$ 132,44 </a:t>
            </a:r>
            <a:r>
              <a:rPr lang="id-ID" sz="1800" dirty="0"/>
              <a:t>USD</a:t>
            </a:r>
            <a:endParaRPr lang="en-US" sz="3200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1F0AC41-9C4E-26C2-049D-9A8F880C1EBE}"/>
              </a:ext>
            </a:extLst>
          </p:cNvPr>
          <p:cNvGrpSpPr/>
          <p:nvPr/>
        </p:nvGrpSpPr>
        <p:grpSpPr>
          <a:xfrm>
            <a:off x="8449390" y="5168205"/>
            <a:ext cx="731642" cy="731642"/>
            <a:chOff x="9577891" y="2101259"/>
            <a:chExt cx="895140" cy="895140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1C91922E-0094-6386-023D-FF40A0E85827}"/>
                </a:ext>
              </a:extLst>
            </p:cNvPr>
            <p:cNvSpPr/>
            <p:nvPr/>
          </p:nvSpPr>
          <p:spPr>
            <a:xfrm>
              <a:off x="9577891" y="2101259"/>
              <a:ext cx="895140" cy="895140"/>
            </a:xfrm>
            <a:prstGeom prst="ellipse">
              <a:avLst/>
            </a:prstGeom>
            <a:solidFill>
              <a:schemeClr val="accent5">
                <a:lumMod val="20000"/>
                <a:lumOff val="80000"/>
                <a:alpha val="4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noFill/>
              </a:endParaRP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EE065688-819C-A3A4-ED50-58163072657B}"/>
                </a:ext>
              </a:extLst>
            </p:cNvPr>
            <p:cNvGrpSpPr/>
            <p:nvPr/>
          </p:nvGrpSpPr>
          <p:grpSpPr>
            <a:xfrm>
              <a:off x="9897893" y="2359313"/>
              <a:ext cx="255136" cy="379032"/>
              <a:chOff x="4669087" y="3147474"/>
              <a:chExt cx="379326" cy="563526"/>
            </a:xfrm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2700000" scaled="0"/>
            </a:gradFill>
          </p:grpSpPr>
          <p:sp>
            <p:nvSpPr>
              <p:cNvPr id="6" name="Freeform 34">
                <a:extLst>
                  <a:ext uri="{FF2B5EF4-FFF2-40B4-BE49-F238E27FC236}">
                    <a16:creationId xmlns:a16="http://schemas.microsoft.com/office/drawing/2014/main" id="{249088F9-90B8-340D-1BD4-4DF755DD9DF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69087" y="3147474"/>
                <a:ext cx="379326" cy="563526"/>
              </a:xfrm>
              <a:custGeom>
                <a:avLst/>
                <a:gdLst>
                  <a:gd name="T0" fmla="*/ 121 w 243"/>
                  <a:gd name="T1" fmla="*/ 0 h 361"/>
                  <a:gd name="T2" fmla="*/ 10 w 243"/>
                  <a:gd name="T3" fmla="*/ 184 h 361"/>
                  <a:gd name="T4" fmla="*/ 121 w 243"/>
                  <a:gd name="T5" fmla="*/ 249 h 361"/>
                  <a:gd name="T6" fmla="*/ 233 w 243"/>
                  <a:gd name="T7" fmla="*/ 184 h 361"/>
                  <a:gd name="T8" fmla="*/ 121 w 243"/>
                  <a:gd name="T9" fmla="*/ 0 h 361"/>
                  <a:gd name="T10" fmla="*/ 0 w 243"/>
                  <a:gd name="T11" fmla="*/ 201 h 361"/>
                  <a:gd name="T12" fmla="*/ 121 w 243"/>
                  <a:gd name="T13" fmla="*/ 361 h 361"/>
                  <a:gd name="T14" fmla="*/ 243 w 243"/>
                  <a:gd name="T15" fmla="*/ 201 h 361"/>
                  <a:gd name="T16" fmla="*/ 121 w 243"/>
                  <a:gd name="T17" fmla="*/ 273 h 361"/>
                  <a:gd name="T18" fmla="*/ 0 w 243"/>
                  <a:gd name="T19" fmla="*/ 201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361">
                    <a:moveTo>
                      <a:pt x="121" y="0"/>
                    </a:moveTo>
                    <a:lnTo>
                      <a:pt x="10" y="184"/>
                    </a:lnTo>
                    <a:lnTo>
                      <a:pt x="121" y="249"/>
                    </a:lnTo>
                    <a:lnTo>
                      <a:pt x="233" y="184"/>
                    </a:lnTo>
                    <a:lnTo>
                      <a:pt x="121" y="0"/>
                    </a:lnTo>
                    <a:close/>
                    <a:moveTo>
                      <a:pt x="0" y="201"/>
                    </a:moveTo>
                    <a:lnTo>
                      <a:pt x="121" y="361"/>
                    </a:lnTo>
                    <a:lnTo>
                      <a:pt x="243" y="201"/>
                    </a:lnTo>
                    <a:lnTo>
                      <a:pt x="121" y="273"/>
                    </a:lnTo>
                    <a:lnTo>
                      <a:pt x="0" y="201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5"/>
                  </a:gs>
                  <a:gs pos="100000">
                    <a:schemeClr val="accent5">
                      <a:lumMod val="75000"/>
                    </a:schemeClr>
                  </a:gs>
                </a:gsLst>
                <a:lin ang="2700000" scaled="0"/>
              </a:gradFill>
              <a:ln>
                <a:noFill/>
              </a:ln>
              <a:effectLst>
                <a:outerShdw blurRad="152400" sx="102000" sy="102000" algn="ctr" rotWithShape="0">
                  <a:prstClr val="black">
                    <a:alpha val="3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8" name="Freeform 35">
                <a:extLst>
                  <a:ext uri="{FF2B5EF4-FFF2-40B4-BE49-F238E27FC236}">
                    <a16:creationId xmlns:a16="http://schemas.microsoft.com/office/drawing/2014/main" id="{25B84F5C-6ECF-93D1-7316-AE58FA7FB0E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57961" y="3147474"/>
                <a:ext cx="190443" cy="563526"/>
              </a:xfrm>
              <a:custGeom>
                <a:avLst/>
                <a:gdLst>
                  <a:gd name="T0" fmla="*/ 0 w 122"/>
                  <a:gd name="T1" fmla="*/ 361 h 361"/>
                  <a:gd name="T2" fmla="*/ 122 w 122"/>
                  <a:gd name="T3" fmla="*/ 201 h 361"/>
                  <a:gd name="T4" fmla="*/ 0 w 122"/>
                  <a:gd name="T5" fmla="*/ 273 h 361"/>
                  <a:gd name="T6" fmla="*/ 0 w 122"/>
                  <a:gd name="T7" fmla="*/ 361 h 361"/>
                  <a:gd name="T8" fmla="*/ 112 w 122"/>
                  <a:gd name="T9" fmla="*/ 184 h 361"/>
                  <a:gd name="T10" fmla="*/ 0 w 122"/>
                  <a:gd name="T11" fmla="*/ 0 h 361"/>
                  <a:gd name="T12" fmla="*/ 0 w 122"/>
                  <a:gd name="T13" fmla="*/ 249 h 361"/>
                  <a:gd name="T14" fmla="*/ 112 w 122"/>
                  <a:gd name="T15" fmla="*/ 184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2" h="361">
                    <a:moveTo>
                      <a:pt x="0" y="361"/>
                    </a:moveTo>
                    <a:lnTo>
                      <a:pt x="122" y="201"/>
                    </a:lnTo>
                    <a:lnTo>
                      <a:pt x="0" y="273"/>
                    </a:lnTo>
                    <a:lnTo>
                      <a:pt x="0" y="361"/>
                    </a:lnTo>
                    <a:close/>
                    <a:moveTo>
                      <a:pt x="112" y="184"/>
                    </a:moveTo>
                    <a:lnTo>
                      <a:pt x="0" y="0"/>
                    </a:lnTo>
                    <a:lnTo>
                      <a:pt x="0" y="249"/>
                    </a:lnTo>
                    <a:lnTo>
                      <a:pt x="112" y="184"/>
                    </a:lnTo>
                    <a:close/>
                  </a:path>
                </a:pathLst>
              </a:custGeom>
              <a:solidFill>
                <a:schemeClr val="accent6">
                  <a:alpha val="2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41447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: Top Corners Rounded 21">
            <a:extLst>
              <a:ext uri="{FF2B5EF4-FFF2-40B4-BE49-F238E27FC236}">
                <a16:creationId xmlns:a16="http://schemas.microsoft.com/office/drawing/2014/main" id="{C5C4FE54-60D5-4668-9940-6EC1C95CAE9F}"/>
              </a:ext>
            </a:extLst>
          </p:cNvPr>
          <p:cNvSpPr/>
          <p:nvPr/>
        </p:nvSpPr>
        <p:spPr>
          <a:xfrm>
            <a:off x="1382635" y="2627541"/>
            <a:ext cx="2192564" cy="2874672"/>
          </a:xfrm>
          <a:prstGeom prst="round2SameRect">
            <a:avLst>
              <a:gd name="adj1" fmla="val 1027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812800" dist="698500" dir="8100000" sx="96000" sy="96000" algn="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Top Corners Rounded 14">
            <a:extLst>
              <a:ext uri="{FF2B5EF4-FFF2-40B4-BE49-F238E27FC236}">
                <a16:creationId xmlns:a16="http://schemas.microsoft.com/office/drawing/2014/main" id="{AD7E0F70-96B3-4849-A8D9-A9AC8CC755B1}"/>
              </a:ext>
            </a:extLst>
          </p:cNvPr>
          <p:cNvSpPr/>
          <p:nvPr/>
        </p:nvSpPr>
        <p:spPr>
          <a:xfrm>
            <a:off x="3806724" y="2147824"/>
            <a:ext cx="2192564" cy="3354388"/>
          </a:xfrm>
          <a:prstGeom prst="round2SameRect">
            <a:avLst>
              <a:gd name="adj1" fmla="val 1896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812800" dist="698500" dir="8100000" sx="96000" sy="96000" algn="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Top Corners Rounded 7">
            <a:extLst>
              <a:ext uri="{FF2B5EF4-FFF2-40B4-BE49-F238E27FC236}">
                <a16:creationId xmlns:a16="http://schemas.microsoft.com/office/drawing/2014/main" id="{22794EDC-E3DA-44F9-9365-49EAE2C7B601}"/>
              </a:ext>
            </a:extLst>
          </p:cNvPr>
          <p:cNvSpPr/>
          <p:nvPr/>
        </p:nvSpPr>
        <p:spPr>
          <a:xfrm>
            <a:off x="6230813" y="2344676"/>
            <a:ext cx="2192564" cy="3157536"/>
          </a:xfrm>
          <a:prstGeom prst="round2SameRect">
            <a:avLst>
              <a:gd name="adj1" fmla="val 2331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812800" dist="698500" dir="8100000" sx="96000" sy="96000" algn="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Top Corners Rounded 32">
            <a:extLst>
              <a:ext uri="{FF2B5EF4-FFF2-40B4-BE49-F238E27FC236}">
                <a16:creationId xmlns:a16="http://schemas.microsoft.com/office/drawing/2014/main" id="{5A7CCE43-6CAC-43BE-8B47-22641D3ABE14}"/>
              </a:ext>
            </a:extLst>
          </p:cNvPr>
          <p:cNvSpPr/>
          <p:nvPr/>
        </p:nvSpPr>
        <p:spPr>
          <a:xfrm>
            <a:off x="8654901" y="1833537"/>
            <a:ext cx="2192564" cy="3668674"/>
          </a:xfrm>
          <a:prstGeom prst="round2SameRect">
            <a:avLst>
              <a:gd name="adj1" fmla="val 2331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812800" dist="698500" dir="8100000" sx="96000" sy="96000" algn="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4362446C-72E6-4BC1-BEF2-84ECE02D7A94}"/>
              </a:ext>
            </a:extLst>
          </p:cNvPr>
          <p:cNvSpPr/>
          <p:nvPr/>
        </p:nvSpPr>
        <p:spPr>
          <a:xfrm>
            <a:off x="1841620" y="5323534"/>
            <a:ext cx="1274594" cy="3573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15 May 2023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E3D7CCA6-613D-4EAE-B0A9-4F1E4A9EE3B5}"/>
              </a:ext>
            </a:extLst>
          </p:cNvPr>
          <p:cNvSpPr/>
          <p:nvPr/>
        </p:nvSpPr>
        <p:spPr>
          <a:xfrm>
            <a:off x="4265709" y="5323534"/>
            <a:ext cx="1274594" cy="3573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21 May 2023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46D116B7-118F-465C-8D4A-7EAD4B82AADB}"/>
              </a:ext>
            </a:extLst>
          </p:cNvPr>
          <p:cNvSpPr/>
          <p:nvPr/>
        </p:nvSpPr>
        <p:spPr>
          <a:xfrm>
            <a:off x="6689798" y="5323534"/>
            <a:ext cx="1274594" cy="3573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</a:rPr>
              <a:t>24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</a:rPr>
              <a:t>May 2023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743D936A-A871-498F-8FD8-A27809694EDA}"/>
              </a:ext>
            </a:extLst>
          </p:cNvPr>
          <p:cNvSpPr/>
          <p:nvPr/>
        </p:nvSpPr>
        <p:spPr>
          <a:xfrm>
            <a:off x="9113886" y="5323534"/>
            <a:ext cx="1274594" cy="357355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>
            <a:outerShdw blurRad="381000" dist="38100" dir="5400000" algn="t" rotWithShape="0">
              <a:schemeClr val="accent4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bg1"/>
                </a:solidFill>
                <a:latin typeface="+mj-lt"/>
              </a:rPr>
              <a:t>29 </a:t>
            </a:r>
            <a:r>
              <a:rPr lang="en-US" sz="1100">
                <a:solidFill>
                  <a:schemeClr val="bg1"/>
                </a:solidFill>
                <a:latin typeface="+mj-lt"/>
              </a:rPr>
              <a:t>May 2023</a:t>
            </a:r>
            <a:endParaRPr lang="en-US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5B0C6802-9C1F-4589-9855-7E501DEBF02B}"/>
              </a:ext>
            </a:extLst>
          </p:cNvPr>
          <p:cNvSpPr/>
          <p:nvPr/>
        </p:nvSpPr>
        <p:spPr>
          <a:xfrm>
            <a:off x="973018" y="762117"/>
            <a:ext cx="79439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Inter" panose="020B0502030000000004" pitchFamily="34" charset="0"/>
                <a:cs typeface="Heebo" pitchFamily="2" charset="-79"/>
              </a:rPr>
              <a:t>Crypto Tracker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275EE5-885F-400C-932C-F905BE50EE4B}"/>
              </a:ext>
            </a:extLst>
          </p:cNvPr>
          <p:cNvSpPr txBox="1"/>
          <p:nvPr/>
        </p:nvSpPr>
        <p:spPr>
          <a:xfrm>
            <a:off x="1506532" y="3956327"/>
            <a:ext cx="1944771" cy="624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130000"/>
              </a:lnSpc>
              <a:defRPr sz="1400">
                <a:solidFill>
                  <a:srgbClr val="505880"/>
                </a:solidFill>
                <a:cs typeface="Archivo Light" pitchFamily="2" charset="0"/>
              </a:defRPr>
            </a:lvl1pPr>
          </a:lstStyle>
          <a:p>
            <a:r>
              <a:rPr lang="id-ID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amet, elit. 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27BC7F93-8139-4087-B596-ECFF91DFDB09}"/>
              </a:ext>
            </a:extLst>
          </p:cNvPr>
          <p:cNvCxnSpPr>
            <a:cxnSpLocks/>
          </p:cNvCxnSpPr>
          <p:nvPr/>
        </p:nvCxnSpPr>
        <p:spPr>
          <a:xfrm>
            <a:off x="1855824" y="4755677"/>
            <a:ext cx="1246187" cy="0"/>
          </a:xfrm>
          <a:prstGeom prst="line">
            <a:avLst/>
          </a:prstGeom>
          <a:ln w="381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0BB75608-9064-2441-B497-3F415194B434}"/>
              </a:ext>
            </a:extLst>
          </p:cNvPr>
          <p:cNvSpPr txBox="1"/>
          <p:nvPr/>
        </p:nvSpPr>
        <p:spPr>
          <a:xfrm>
            <a:off x="1667310" y="2954148"/>
            <a:ext cx="16232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Rajdhani" panose="02000000000000000000" pitchFamily="2" charset="0"/>
              </a:rPr>
              <a:t>M</a:t>
            </a:r>
            <a:r>
              <a:rPr lang="id-ID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Rajdhani" panose="02000000000000000000" pitchFamily="2" charset="0"/>
              </a:rPr>
              <a:t>in Price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Rajdhani" panose="02000000000000000000" pitchFamily="2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6180F75-6FCF-8813-E52D-A52D42F29AD9}"/>
              </a:ext>
            </a:extLst>
          </p:cNvPr>
          <p:cNvGrpSpPr/>
          <p:nvPr/>
        </p:nvGrpSpPr>
        <p:grpSpPr>
          <a:xfrm>
            <a:off x="1506259" y="3333219"/>
            <a:ext cx="1945316" cy="527554"/>
            <a:chOff x="2113780" y="4126332"/>
            <a:chExt cx="1544636" cy="55245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A2D40063-892D-17C3-8FC9-275B744A51A1}"/>
                </a:ext>
              </a:extLst>
            </p:cNvPr>
            <p:cNvSpPr/>
            <p:nvPr/>
          </p:nvSpPr>
          <p:spPr>
            <a:xfrm>
              <a:off x="2113780" y="4126332"/>
              <a:ext cx="1544636" cy="5524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en-US" sz="11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B41F0E7-96A4-347B-0EBF-37D9EDD25583}"/>
                </a:ext>
              </a:extLst>
            </p:cNvPr>
            <p:cNvSpPr txBox="1"/>
            <p:nvPr/>
          </p:nvSpPr>
          <p:spPr>
            <a:xfrm>
              <a:off x="2192878" y="4241408"/>
              <a:ext cx="1386439" cy="32230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id-ID"/>
              </a:defPPr>
              <a:lvl1pPr algn="ctr">
                <a:defRPr sz="1100" spc="100">
                  <a:solidFill>
                    <a:schemeClr val="bg1"/>
                  </a:solidFill>
                  <a:latin typeface="Titillium Web" panose="00000500000000000000" pitchFamily="2" charset="0"/>
                </a:defRPr>
              </a:lvl1pPr>
            </a:lstStyle>
            <a:p>
              <a:r>
                <a:rPr lang="id-ID" sz="1400" spc="0" dirty="0">
                  <a:latin typeface="+mj-lt"/>
                </a:rPr>
                <a:t>$2.20 per 10 GH/s</a:t>
              </a:r>
            </a:p>
          </p:txBody>
        </p:sp>
      </p:grpSp>
      <p:sp>
        <p:nvSpPr>
          <p:cNvPr id="47" name="TextBox 46">
            <a:extLst>
              <a:ext uri="{FF2B5EF4-FFF2-40B4-BE49-F238E27FC236}">
                <a16:creationId xmlns:a16="http://schemas.microsoft.com/office/drawing/2014/main" id="{77F3E9BE-6D41-8196-7A0A-D7513FC3F573}"/>
              </a:ext>
            </a:extLst>
          </p:cNvPr>
          <p:cNvSpPr txBox="1"/>
          <p:nvPr/>
        </p:nvSpPr>
        <p:spPr>
          <a:xfrm>
            <a:off x="3930621" y="3625376"/>
            <a:ext cx="1944771" cy="624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130000"/>
              </a:lnSpc>
              <a:defRPr sz="1400">
                <a:solidFill>
                  <a:srgbClr val="505880"/>
                </a:solidFill>
                <a:cs typeface="Archivo Light" pitchFamily="2" charset="0"/>
              </a:defRPr>
            </a:lvl1pPr>
          </a:lstStyle>
          <a:p>
            <a:r>
              <a:rPr lang="id-ID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amet, elit. 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A3365550-35F1-C13A-5D34-2B0C1D358288}"/>
              </a:ext>
            </a:extLst>
          </p:cNvPr>
          <p:cNvCxnSpPr>
            <a:cxnSpLocks/>
          </p:cNvCxnSpPr>
          <p:nvPr/>
        </p:nvCxnSpPr>
        <p:spPr>
          <a:xfrm>
            <a:off x="4279913" y="4424726"/>
            <a:ext cx="1246187" cy="0"/>
          </a:xfrm>
          <a:prstGeom prst="line">
            <a:avLst/>
          </a:prstGeom>
          <a:ln w="381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8620D4AA-5BAC-6F31-FAA6-BDC67C08F320}"/>
              </a:ext>
            </a:extLst>
          </p:cNvPr>
          <p:cNvSpPr txBox="1"/>
          <p:nvPr/>
        </p:nvSpPr>
        <p:spPr>
          <a:xfrm>
            <a:off x="4091399" y="2623197"/>
            <a:ext cx="16232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Rajdhani" panose="02000000000000000000" pitchFamily="2" charset="0"/>
              </a:rPr>
              <a:t>M</a:t>
            </a:r>
            <a:r>
              <a:rPr lang="id-ID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Rajdhani" panose="02000000000000000000" pitchFamily="2" charset="0"/>
              </a:rPr>
              <a:t>in Price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Rajdhani" panose="02000000000000000000" pitchFamily="2" charset="0"/>
            </a:endParaRP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3136DBB4-76C7-C552-9F4A-3FF16E77149D}"/>
              </a:ext>
            </a:extLst>
          </p:cNvPr>
          <p:cNvGrpSpPr/>
          <p:nvPr/>
        </p:nvGrpSpPr>
        <p:grpSpPr>
          <a:xfrm>
            <a:off x="3930348" y="3002268"/>
            <a:ext cx="1945316" cy="527554"/>
            <a:chOff x="2113780" y="4126332"/>
            <a:chExt cx="1544636" cy="552450"/>
          </a:xfrm>
        </p:grpSpPr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20F3AAC5-94A1-080F-D481-CA33F9975548}"/>
                </a:ext>
              </a:extLst>
            </p:cNvPr>
            <p:cNvSpPr/>
            <p:nvPr/>
          </p:nvSpPr>
          <p:spPr>
            <a:xfrm>
              <a:off x="2113780" y="4126332"/>
              <a:ext cx="1544636" cy="55245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en-US" sz="11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447920F3-F6FB-A11D-F995-E031C1ECD28A}"/>
                </a:ext>
              </a:extLst>
            </p:cNvPr>
            <p:cNvSpPr txBox="1"/>
            <p:nvPr/>
          </p:nvSpPr>
          <p:spPr>
            <a:xfrm>
              <a:off x="2192878" y="4241408"/>
              <a:ext cx="1386439" cy="32230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id-ID"/>
              </a:defPPr>
              <a:lvl1pPr algn="ctr">
                <a:defRPr sz="1100" spc="100">
                  <a:solidFill>
                    <a:schemeClr val="bg1"/>
                  </a:solidFill>
                  <a:latin typeface="Titillium Web" panose="00000500000000000000" pitchFamily="2" charset="0"/>
                </a:defRPr>
              </a:lvl1pPr>
            </a:lstStyle>
            <a:p>
              <a:r>
                <a:rPr lang="id-ID" sz="1400" spc="0" dirty="0">
                  <a:latin typeface="+mj-lt"/>
                </a:rPr>
                <a:t>$2.20 per 10 GH/s</a:t>
              </a:r>
            </a:p>
          </p:txBody>
        </p:sp>
      </p:grpSp>
      <p:sp>
        <p:nvSpPr>
          <p:cNvPr id="54" name="TextBox 53">
            <a:extLst>
              <a:ext uri="{FF2B5EF4-FFF2-40B4-BE49-F238E27FC236}">
                <a16:creationId xmlns:a16="http://schemas.microsoft.com/office/drawing/2014/main" id="{E2C239EE-0A5A-BF67-11C0-DF2FB2C21807}"/>
              </a:ext>
            </a:extLst>
          </p:cNvPr>
          <p:cNvSpPr txBox="1"/>
          <p:nvPr/>
        </p:nvSpPr>
        <p:spPr>
          <a:xfrm>
            <a:off x="6354710" y="3984969"/>
            <a:ext cx="1944771" cy="624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130000"/>
              </a:lnSpc>
              <a:defRPr sz="1400">
                <a:solidFill>
                  <a:srgbClr val="505880"/>
                </a:solidFill>
                <a:cs typeface="Archivo Light" pitchFamily="2" charset="0"/>
              </a:defRPr>
            </a:lvl1pPr>
          </a:lstStyle>
          <a:p>
            <a:r>
              <a:rPr lang="id-ID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amet, elit. </a:t>
            </a: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63827664-1E28-4238-D72B-0E2B0B52C83F}"/>
              </a:ext>
            </a:extLst>
          </p:cNvPr>
          <p:cNvCxnSpPr>
            <a:cxnSpLocks/>
          </p:cNvCxnSpPr>
          <p:nvPr/>
        </p:nvCxnSpPr>
        <p:spPr>
          <a:xfrm>
            <a:off x="6704002" y="4784319"/>
            <a:ext cx="1246187" cy="0"/>
          </a:xfrm>
          <a:prstGeom prst="line">
            <a:avLst/>
          </a:prstGeom>
          <a:ln w="381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>
            <a:extLst>
              <a:ext uri="{FF2B5EF4-FFF2-40B4-BE49-F238E27FC236}">
                <a16:creationId xmlns:a16="http://schemas.microsoft.com/office/drawing/2014/main" id="{067F9412-F60C-3FD8-B2A5-E8A342F2B58B}"/>
              </a:ext>
            </a:extLst>
          </p:cNvPr>
          <p:cNvSpPr txBox="1"/>
          <p:nvPr/>
        </p:nvSpPr>
        <p:spPr>
          <a:xfrm>
            <a:off x="6515488" y="2982790"/>
            <a:ext cx="16232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Rajdhani" panose="02000000000000000000" pitchFamily="2" charset="0"/>
              </a:rPr>
              <a:t>M</a:t>
            </a:r>
            <a:r>
              <a:rPr lang="id-ID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Rajdhani" panose="02000000000000000000" pitchFamily="2" charset="0"/>
              </a:rPr>
              <a:t>in Price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Rajdhani" panose="02000000000000000000" pitchFamily="2" charset="0"/>
            </a:endParaRP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871E1CD5-9687-6160-C852-3E3E9C0B7C57}"/>
              </a:ext>
            </a:extLst>
          </p:cNvPr>
          <p:cNvGrpSpPr/>
          <p:nvPr/>
        </p:nvGrpSpPr>
        <p:grpSpPr>
          <a:xfrm>
            <a:off x="6354437" y="3361861"/>
            <a:ext cx="1945316" cy="527554"/>
            <a:chOff x="2113780" y="4126332"/>
            <a:chExt cx="1544636" cy="552450"/>
          </a:xfrm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B1A2F1E4-9476-9444-D111-80A4519C1A23}"/>
                </a:ext>
              </a:extLst>
            </p:cNvPr>
            <p:cNvSpPr/>
            <p:nvPr/>
          </p:nvSpPr>
          <p:spPr>
            <a:xfrm>
              <a:off x="2113780" y="4126332"/>
              <a:ext cx="1544636" cy="55245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en-US" sz="11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CF57539D-BFC2-D52D-83E2-5FCA666EF3EA}"/>
                </a:ext>
              </a:extLst>
            </p:cNvPr>
            <p:cNvSpPr txBox="1"/>
            <p:nvPr/>
          </p:nvSpPr>
          <p:spPr>
            <a:xfrm>
              <a:off x="2192878" y="4241408"/>
              <a:ext cx="1386439" cy="32230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id-ID"/>
              </a:defPPr>
              <a:lvl1pPr algn="ctr">
                <a:defRPr sz="1100" spc="100">
                  <a:solidFill>
                    <a:schemeClr val="bg1"/>
                  </a:solidFill>
                  <a:latin typeface="Titillium Web" panose="00000500000000000000" pitchFamily="2" charset="0"/>
                </a:defRPr>
              </a:lvl1pPr>
            </a:lstStyle>
            <a:p>
              <a:r>
                <a:rPr lang="id-ID" sz="1400" spc="0" dirty="0">
                  <a:latin typeface="+mj-lt"/>
                </a:rPr>
                <a:t>$2.20 per 10 GH/s</a:t>
              </a:r>
            </a:p>
          </p:txBody>
        </p:sp>
      </p:grpSp>
      <p:sp>
        <p:nvSpPr>
          <p:cNvPr id="61" name="TextBox 60">
            <a:extLst>
              <a:ext uri="{FF2B5EF4-FFF2-40B4-BE49-F238E27FC236}">
                <a16:creationId xmlns:a16="http://schemas.microsoft.com/office/drawing/2014/main" id="{5E2CBAE3-3DC2-B064-BA46-8885BDDDF7F0}"/>
              </a:ext>
            </a:extLst>
          </p:cNvPr>
          <p:cNvSpPr txBox="1"/>
          <p:nvPr/>
        </p:nvSpPr>
        <p:spPr>
          <a:xfrm>
            <a:off x="8778798" y="3265527"/>
            <a:ext cx="1944771" cy="624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130000"/>
              </a:lnSpc>
              <a:defRPr sz="1400">
                <a:solidFill>
                  <a:srgbClr val="505880"/>
                </a:solidFill>
                <a:cs typeface="Archivo Light" pitchFamily="2" charset="0"/>
              </a:defRPr>
            </a:lvl1pPr>
          </a:lstStyle>
          <a:p>
            <a:r>
              <a:rPr lang="id-ID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amet, elit. </a:t>
            </a:r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10273DCB-E735-5344-778A-BBD02CA7C240}"/>
              </a:ext>
            </a:extLst>
          </p:cNvPr>
          <p:cNvCxnSpPr>
            <a:cxnSpLocks/>
          </p:cNvCxnSpPr>
          <p:nvPr/>
        </p:nvCxnSpPr>
        <p:spPr>
          <a:xfrm>
            <a:off x="9128090" y="4064877"/>
            <a:ext cx="1246187" cy="0"/>
          </a:xfrm>
          <a:prstGeom prst="line">
            <a:avLst/>
          </a:prstGeom>
          <a:ln w="381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id="{AE55EC23-129C-0C45-9976-197B923ED165}"/>
              </a:ext>
            </a:extLst>
          </p:cNvPr>
          <p:cNvSpPr txBox="1"/>
          <p:nvPr/>
        </p:nvSpPr>
        <p:spPr>
          <a:xfrm>
            <a:off x="8939576" y="2263348"/>
            <a:ext cx="16232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Rajdhani" panose="02000000000000000000" pitchFamily="2" charset="0"/>
              </a:rPr>
              <a:t>M</a:t>
            </a:r>
            <a:r>
              <a:rPr lang="id-ID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Rajdhani" panose="02000000000000000000" pitchFamily="2" charset="0"/>
              </a:rPr>
              <a:t>in Price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Rajdhani" panose="02000000000000000000" pitchFamily="2" charset="0"/>
            </a:endParaRPr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326E4524-EBD1-0982-3A00-BCC13AD8B831}"/>
              </a:ext>
            </a:extLst>
          </p:cNvPr>
          <p:cNvGrpSpPr/>
          <p:nvPr/>
        </p:nvGrpSpPr>
        <p:grpSpPr>
          <a:xfrm>
            <a:off x="8778525" y="2642419"/>
            <a:ext cx="1945316" cy="527554"/>
            <a:chOff x="2113780" y="4126332"/>
            <a:chExt cx="1544636" cy="552450"/>
          </a:xfrm>
        </p:grpSpPr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55ABB1FD-75C3-47A3-5711-DB770E234931}"/>
                </a:ext>
              </a:extLst>
            </p:cNvPr>
            <p:cNvSpPr/>
            <p:nvPr/>
          </p:nvSpPr>
          <p:spPr>
            <a:xfrm>
              <a:off x="2113780" y="4126332"/>
              <a:ext cx="1544636" cy="5524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en-US" sz="11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00E667E3-2DDE-938E-9B9C-BAD6E0D5D22D}"/>
                </a:ext>
              </a:extLst>
            </p:cNvPr>
            <p:cNvSpPr txBox="1"/>
            <p:nvPr/>
          </p:nvSpPr>
          <p:spPr>
            <a:xfrm>
              <a:off x="2192878" y="4241408"/>
              <a:ext cx="1386439" cy="32230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id-ID"/>
              </a:defPPr>
              <a:lvl1pPr algn="ctr">
                <a:defRPr sz="1100" spc="100">
                  <a:solidFill>
                    <a:schemeClr val="bg1"/>
                  </a:solidFill>
                  <a:latin typeface="Titillium Web" panose="00000500000000000000" pitchFamily="2" charset="0"/>
                </a:defRPr>
              </a:lvl1pPr>
            </a:lstStyle>
            <a:p>
              <a:r>
                <a:rPr lang="id-ID" sz="1400" spc="0" dirty="0">
                  <a:latin typeface="+mj-lt"/>
                </a:rPr>
                <a:t>$2.20 per 10 GH/s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95832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50DAFBD2-50A4-4E2D-8B5E-1BF26C5EFBD3}"/>
              </a:ext>
            </a:extLst>
          </p:cNvPr>
          <p:cNvSpPr/>
          <p:nvPr/>
        </p:nvSpPr>
        <p:spPr>
          <a:xfrm rot="662306">
            <a:off x="1520196" y="2481436"/>
            <a:ext cx="2591866" cy="259186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812800" dist="698500" dir="8100000" sx="96000" sy="96000" algn="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52ED837-1382-4EDE-84C9-712D17CC9CA8}"/>
              </a:ext>
            </a:extLst>
          </p:cNvPr>
          <p:cNvSpPr txBox="1"/>
          <p:nvPr/>
        </p:nvSpPr>
        <p:spPr>
          <a:xfrm>
            <a:off x="1806663" y="3887038"/>
            <a:ext cx="2018932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>
                <a:gradFill>
                  <a:gsLst>
                    <a:gs pos="85000">
                      <a:schemeClr val="accent5"/>
                    </a:gs>
                    <a:gs pos="66395">
                      <a:schemeClr val="accent4"/>
                    </a:gs>
                    <a:gs pos="45000">
                      <a:schemeClr val="accent3"/>
                    </a:gs>
                    <a:gs pos="23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3000000" scaled="0"/>
                </a:gradFill>
                <a:ea typeface="Zen Antique" pitchFamily="2" charset="-128"/>
                <a:cs typeface="Heebo" pitchFamily="2" charset="-79"/>
              </a:defRPr>
            </a:lvl1pPr>
          </a:lstStyle>
          <a:p>
            <a:r>
              <a:rPr lang="en-US" sz="1400" dirty="0"/>
              <a:t>Process one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023570A3-53AA-49B3-A5E3-153624623CC9}"/>
              </a:ext>
            </a:extLst>
          </p:cNvPr>
          <p:cNvSpPr/>
          <p:nvPr/>
        </p:nvSpPr>
        <p:spPr>
          <a:xfrm rot="21196333">
            <a:off x="3698911" y="2017787"/>
            <a:ext cx="2591866" cy="259186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812800" dist="698500" dir="8100000" sx="96000" sy="96000" algn="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8EBDD1-8683-4BCE-9A56-AAB9F1D8434D}"/>
              </a:ext>
            </a:extLst>
          </p:cNvPr>
          <p:cNvSpPr txBox="1"/>
          <p:nvPr/>
        </p:nvSpPr>
        <p:spPr>
          <a:xfrm>
            <a:off x="3985378" y="3398361"/>
            <a:ext cx="2018932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>
                <a:gradFill>
                  <a:gsLst>
                    <a:gs pos="85000">
                      <a:schemeClr val="accent5"/>
                    </a:gs>
                    <a:gs pos="66395">
                      <a:schemeClr val="accent4"/>
                    </a:gs>
                    <a:gs pos="45000">
                      <a:schemeClr val="accent3"/>
                    </a:gs>
                    <a:gs pos="23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3000000" scaled="0"/>
                </a:gradFill>
                <a:ea typeface="Zen Antique" pitchFamily="2" charset="-128"/>
                <a:cs typeface="Heebo" pitchFamily="2" charset="-79"/>
              </a:defRPr>
            </a:lvl1pPr>
          </a:lstStyle>
          <a:p>
            <a:r>
              <a:rPr lang="en-US" sz="1400" dirty="0"/>
              <a:t>Process two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6D7C4474-20EE-4115-B3B5-D19C9167761D}"/>
              </a:ext>
            </a:extLst>
          </p:cNvPr>
          <p:cNvSpPr/>
          <p:nvPr/>
        </p:nvSpPr>
        <p:spPr>
          <a:xfrm rot="662306">
            <a:off x="5833811" y="1271603"/>
            <a:ext cx="2591866" cy="259186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812800" dist="698500" dir="8100000" sx="96000" sy="96000" algn="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3DF2726-B52A-49C2-BAAE-A54A3C504AB7}"/>
              </a:ext>
            </a:extLst>
          </p:cNvPr>
          <p:cNvSpPr txBox="1"/>
          <p:nvPr/>
        </p:nvSpPr>
        <p:spPr>
          <a:xfrm>
            <a:off x="6120278" y="2652177"/>
            <a:ext cx="2018932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>
                <a:gradFill>
                  <a:gsLst>
                    <a:gs pos="85000">
                      <a:schemeClr val="accent5"/>
                    </a:gs>
                    <a:gs pos="66395">
                      <a:schemeClr val="accent4"/>
                    </a:gs>
                    <a:gs pos="45000">
                      <a:schemeClr val="accent3"/>
                    </a:gs>
                    <a:gs pos="23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3000000" scaled="0"/>
                </a:gradFill>
                <a:ea typeface="Zen Antique" pitchFamily="2" charset="-128"/>
                <a:cs typeface="Heebo" pitchFamily="2" charset="-79"/>
              </a:defRPr>
            </a:lvl1pPr>
          </a:lstStyle>
          <a:p>
            <a:r>
              <a:rPr lang="en-US" sz="1400" dirty="0"/>
              <a:t>Process three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795E521B-BF3C-4802-ACF0-449F1DA5A245}"/>
              </a:ext>
            </a:extLst>
          </p:cNvPr>
          <p:cNvSpPr/>
          <p:nvPr/>
        </p:nvSpPr>
        <p:spPr>
          <a:xfrm rot="711189">
            <a:off x="7722073" y="2530076"/>
            <a:ext cx="2591866" cy="259186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812800" dist="698500" dir="8100000" sx="96000" sy="96000" algn="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C38F40C-6F89-4453-A186-C1DB4A0B4E6C}"/>
              </a:ext>
            </a:extLst>
          </p:cNvPr>
          <p:cNvSpPr txBox="1"/>
          <p:nvPr/>
        </p:nvSpPr>
        <p:spPr>
          <a:xfrm>
            <a:off x="8008540" y="3910650"/>
            <a:ext cx="2018932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>
                <a:gradFill>
                  <a:gsLst>
                    <a:gs pos="85000">
                      <a:schemeClr val="accent5"/>
                    </a:gs>
                    <a:gs pos="66395">
                      <a:schemeClr val="accent4"/>
                    </a:gs>
                    <a:gs pos="45000">
                      <a:schemeClr val="accent3"/>
                    </a:gs>
                    <a:gs pos="23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3000000" scaled="0"/>
                </a:gradFill>
                <a:ea typeface="Zen Antique" pitchFamily="2" charset="-128"/>
                <a:cs typeface="Heebo" pitchFamily="2" charset="-79"/>
              </a:defRPr>
            </a:lvl1pPr>
          </a:lstStyle>
          <a:p>
            <a:r>
              <a:rPr lang="en-US" sz="1400" dirty="0"/>
              <a:t>Process three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87BED46-B5AA-47DC-A9E9-C602B8B20850}"/>
              </a:ext>
            </a:extLst>
          </p:cNvPr>
          <p:cNvSpPr txBox="1"/>
          <p:nvPr/>
        </p:nvSpPr>
        <p:spPr>
          <a:xfrm>
            <a:off x="4051849" y="5138236"/>
            <a:ext cx="4256531" cy="625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consectetuer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elit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. Aenean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commodo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2107A1D-D559-48EE-A792-7335455FCE52}"/>
              </a:ext>
            </a:extLst>
          </p:cNvPr>
          <p:cNvSpPr txBox="1"/>
          <p:nvPr/>
        </p:nvSpPr>
        <p:spPr>
          <a:xfrm>
            <a:off x="1034805" y="1128199"/>
            <a:ext cx="4379595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lnSpc>
                <a:spcPct val="90000"/>
              </a:lnSpc>
              <a:defRPr sz="4000">
                <a:solidFill>
                  <a:srgbClr val="363432"/>
                </a:solidFill>
                <a:latin typeface="+mj-lt"/>
                <a:cs typeface="Archivo" pitchFamily="2" charset="0"/>
              </a:defRPr>
            </a:lvl1pPr>
          </a:lstStyle>
          <a:p>
            <a:pPr algn="l"/>
            <a:r>
              <a:rPr lang="en-US" sz="4800" spc="-1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problem?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5FE130D-0E11-4C9E-8F73-2EC4F995EBDE}"/>
              </a:ext>
            </a:extLst>
          </p:cNvPr>
          <p:cNvSpPr txBox="1"/>
          <p:nvPr/>
        </p:nvSpPr>
        <p:spPr>
          <a:xfrm>
            <a:off x="1034805" y="805240"/>
            <a:ext cx="31319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pPr algn="l"/>
            <a:r>
              <a:rPr lang="en-US"/>
              <a:t>SWOT slide</a:t>
            </a:r>
            <a:endParaRPr 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531D554-30C6-48CA-B2FF-6F1FD8AC73E4}"/>
              </a:ext>
            </a:extLst>
          </p:cNvPr>
          <p:cNvSpPr txBox="1"/>
          <p:nvPr/>
        </p:nvSpPr>
        <p:spPr>
          <a:xfrm>
            <a:off x="1646880" y="3462096"/>
            <a:ext cx="2338498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lnSpc>
                <a:spcPct val="90000"/>
              </a:lnSpc>
              <a:defRPr sz="4000">
                <a:solidFill>
                  <a:srgbClr val="363432"/>
                </a:solidFill>
                <a:latin typeface="+mj-lt"/>
                <a:cs typeface="Archivo" pitchFamily="2" charset="0"/>
              </a:defRPr>
            </a:lvl1pPr>
          </a:lstStyle>
          <a:p>
            <a:pPr algn="ctr"/>
            <a:r>
              <a:rPr lang="en-US" sz="2400" dirty="0">
                <a:solidFill>
                  <a:schemeClr val="accent1"/>
                </a:solidFill>
              </a:rPr>
              <a:t>Strength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63BF3CF-351A-41F6-8AED-1EDDC7A9EC92}"/>
              </a:ext>
            </a:extLst>
          </p:cNvPr>
          <p:cNvSpPr txBox="1"/>
          <p:nvPr/>
        </p:nvSpPr>
        <p:spPr>
          <a:xfrm>
            <a:off x="3825595" y="2974416"/>
            <a:ext cx="2338498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lnSpc>
                <a:spcPct val="90000"/>
              </a:lnSpc>
              <a:defRPr sz="4000">
                <a:solidFill>
                  <a:srgbClr val="363432"/>
                </a:solidFill>
                <a:latin typeface="+mj-lt"/>
                <a:cs typeface="Archivo" pitchFamily="2" charset="0"/>
              </a:defRPr>
            </a:lvl1pPr>
          </a:lstStyle>
          <a:p>
            <a:pPr algn="ctr"/>
            <a:r>
              <a:rPr lang="en-US" sz="2400" dirty="0">
                <a:solidFill>
                  <a:schemeClr val="accent2"/>
                </a:solidFill>
              </a:rPr>
              <a:t>Weakness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EE97030-8201-4E44-86F8-2C3D9416B9DF}"/>
              </a:ext>
            </a:extLst>
          </p:cNvPr>
          <p:cNvSpPr txBox="1"/>
          <p:nvPr/>
        </p:nvSpPr>
        <p:spPr>
          <a:xfrm>
            <a:off x="5906439" y="2199353"/>
            <a:ext cx="2446610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lnSpc>
                <a:spcPct val="90000"/>
              </a:lnSpc>
              <a:defRPr sz="4000">
                <a:solidFill>
                  <a:srgbClr val="363432"/>
                </a:solidFill>
                <a:latin typeface="+mj-lt"/>
                <a:cs typeface="Archivo" pitchFamily="2" charset="0"/>
              </a:defRPr>
            </a:lvl1pPr>
          </a:lstStyle>
          <a:p>
            <a:pPr algn="ctr"/>
            <a:r>
              <a:rPr lang="en-US" sz="2400" dirty="0">
                <a:solidFill>
                  <a:schemeClr val="accent3"/>
                </a:solidFill>
              </a:rPr>
              <a:t>Opportunity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A683E24-9224-45D2-8A7B-4F29C14DFACA}"/>
              </a:ext>
            </a:extLst>
          </p:cNvPr>
          <p:cNvSpPr txBox="1"/>
          <p:nvPr/>
        </p:nvSpPr>
        <p:spPr>
          <a:xfrm>
            <a:off x="7794701" y="3470805"/>
            <a:ext cx="2446610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lnSpc>
                <a:spcPct val="90000"/>
              </a:lnSpc>
              <a:defRPr sz="4000">
                <a:solidFill>
                  <a:srgbClr val="363432"/>
                </a:solidFill>
                <a:latin typeface="+mj-lt"/>
                <a:cs typeface="Archivo" pitchFamily="2" charset="0"/>
              </a:defRPr>
            </a:lvl1pPr>
          </a:lstStyle>
          <a:p>
            <a:pPr algn="ctr"/>
            <a:r>
              <a:rPr lang="en-US" sz="2400" dirty="0">
                <a:solidFill>
                  <a:schemeClr val="accent4"/>
                </a:solidFill>
              </a:rPr>
              <a:t>Threats</a:t>
            </a:r>
          </a:p>
        </p:txBody>
      </p:sp>
    </p:spTree>
    <p:extLst>
      <p:ext uri="{BB962C8B-B14F-4D97-AF65-F5344CB8AC3E}">
        <p14:creationId xmlns:p14="http://schemas.microsoft.com/office/powerpoint/2010/main" val="2021959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BD619D8F-F88B-4200-B2B1-50A99F438576}"/>
              </a:ext>
            </a:extLst>
          </p:cNvPr>
          <p:cNvSpPr/>
          <p:nvPr/>
        </p:nvSpPr>
        <p:spPr>
          <a:xfrm>
            <a:off x="1081087" y="3460537"/>
            <a:ext cx="2943225" cy="2219324"/>
          </a:xfrm>
          <a:prstGeom prst="roundRect">
            <a:avLst>
              <a:gd name="adj" fmla="val 1880"/>
            </a:avLst>
          </a:prstGeom>
          <a:solidFill>
            <a:schemeClr val="bg1"/>
          </a:solidFill>
          <a:ln>
            <a:noFill/>
          </a:ln>
          <a:effectLst>
            <a:outerShdw blurRad="812800" dist="698500" dir="8100000" sx="96000" sy="96000" algn="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70A5B4F-39B2-41D1-ADF3-6A6A5D742005}"/>
              </a:ext>
            </a:extLst>
          </p:cNvPr>
          <p:cNvSpPr/>
          <p:nvPr/>
        </p:nvSpPr>
        <p:spPr>
          <a:xfrm>
            <a:off x="4605337" y="3460537"/>
            <a:ext cx="2943225" cy="2219324"/>
          </a:xfrm>
          <a:prstGeom prst="roundRect">
            <a:avLst>
              <a:gd name="adj" fmla="val 1880"/>
            </a:avLst>
          </a:prstGeom>
          <a:solidFill>
            <a:schemeClr val="bg1"/>
          </a:solidFill>
          <a:ln>
            <a:noFill/>
          </a:ln>
          <a:effectLst>
            <a:outerShdw blurRad="812800" dist="698500" dir="8100000" sx="96000" sy="96000" algn="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B4B59A7-34A2-4014-87CA-0D9E071A2CF8}"/>
              </a:ext>
            </a:extLst>
          </p:cNvPr>
          <p:cNvSpPr/>
          <p:nvPr/>
        </p:nvSpPr>
        <p:spPr>
          <a:xfrm>
            <a:off x="8167687" y="3460537"/>
            <a:ext cx="2943225" cy="2219324"/>
          </a:xfrm>
          <a:prstGeom prst="roundRect">
            <a:avLst>
              <a:gd name="adj" fmla="val 1880"/>
            </a:avLst>
          </a:prstGeom>
          <a:solidFill>
            <a:schemeClr val="bg1"/>
          </a:solidFill>
          <a:ln>
            <a:noFill/>
          </a:ln>
          <a:effectLst>
            <a:outerShdw blurRad="812800" dist="698500" dir="8100000" sx="96000" sy="96000" algn="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9BA8132-22FC-4CFE-8B08-5C4A4A396C2B}"/>
              </a:ext>
            </a:extLst>
          </p:cNvPr>
          <p:cNvSpPr/>
          <p:nvPr/>
        </p:nvSpPr>
        <p:spPr>
          <a:xfrm>
            <a:off x="1258850" y="3085097"/>
            <a:ext cx="10969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accent1"/>
                </a:solidFill>
                <a:latin typeface="+mj-lt"/>
                <a:ea typeface="Inter" panose="020B0502030000000004" pitchFamily="34" charset="0"/>
                <a:cs typeface="Heebo" pitchFamily="2" charset="-79"/>
              </a:rPr>
              <a:t>01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341F908-F335-47B7-A50B-680017D7D7FC}"/>
              </a:ext>
            </a:extLst>
          </p:cNvPr>
          <p:cNvSpPr/>
          <p:nvPr/>
        </p:nvSpPr>
        <p:spPr>
          <a:xfrm>
            <a:off x="4773575" y="3085097"/>
            <a:ext cx="10969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accent2"/>
                </a:solidFill>
                <a:latin typeface="+mj-lt"/>
                <a:ea typeface="Inter" panose="020B0502030000000004" pitchFamily="34" charset="0"/>
                <a:cs typeface="Heebo" pitchFamily="2" charset="-79"/>
              </a:rPr>
              <a:t>02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B38DECC-0094-46FD-9A4A-C7D7F01BB865}"/>
              </a:ext>
            </a:extLst>
          </p:cNvPr>
          <p:cNvSpPr/>
          <p:nvPr/>
        </p:nvSpPr>
        <p:spPr>
          <a:xfrm>
            <a:off x="8383550" y="3085097"/>
            <a:ext cx="10969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accent3"/>
                </a:solidFill>
                <a:latin typeface="+mj-lt"/>
                <a:ea typeface="Inter" panose="020B0502030000000004" pitchFamily="34" charset="0"/>
                <a:cs typeface="Heebo" pitchFamily="2" charset="-79"/>
              </a:rPr>
              <a:t>03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EE2A042-EC3C-435D-B950-F4BA14BCCD0B}"/>
              </a:ext>
            </a:extLst>
          </p:cNvPr>
          <p:cNvSpPr txBox="1"/>
          <p:nvPr/>
        </p:nvSpPr>
        <p:spPr>
          <a:xfrm>
            <a:off x="617220" y="1178139"/>
            <a:ext cx="109194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Zen Antique" pitchFamily="2" charset="-128"/>
                <a:cs typeface="Heebo" pitchFamily="2" charset="-79"/>
              </a:rPr>
              <a:t>Start using your wallet in a minutes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BEBD66E-EDD6-4447-A174-22A632BEBF91}"/>
              </a:ext>
            </a:extLst>
          </p:cNvPr>
          <p:cNvCxnSpPr>
            <a:cxnSpLocks/>
          </p:cNvCxnSpPr>
          <p:nvPr/>
        </p:nvCxnSpPr>
        <p:spPr>
          <a:xfrm>
            <a:off x="2427824" y="2336587"/>
            <a:ext cx="7298250" cy="0"/>
          </a:xfrm>
          <a:prstGeom prst="line">
            <a:avLst/>
          </a:prstGeom>
          <a:ln w="5715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DC13EC29-38BA-479E-8266-B8CA7CC01C9D}"/>
              </a:ext>
            </a:extLst>
          </p:cNvPr>
          <p:cNvSpPr txBox="1"/>
          <p:nvPr/>
        </p:nvSpPr>
        <p:spPr>
          <a:xfrm>
            <a:off x="1235795" y="4327441"/>
            <a:ext cx="2633808" cy="912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Space Grotesk" pitchFamily="2" charset="0"/>
              </a:rPr>
              <a:t>Lorem ipsum dolor sit amet, consectetuer adipiscing elit. Aenean commodo.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BE2D505-A8DE-4B9F-B900-796879FCC0C9}"/>
              </a:ext>
            </a:extLst>
          </p:cNvPr>
          <p:cNvSpPr txBox="1"/>
          <p:nvPr/>
        </p:nvSpPr>
        <p:spPr>
          <a:xfrm>
            <a:off x="4760045" y="4327441"/>
            <a:ext cx="2633808" cy="912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Space Grotesk" pitchFamily="2" charset="0"/>
              </a:rPr>
              <a:t>Lorem ipsum dolor sit amet, consectetuer adipiscing elit. Aenean commodo.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EAD248E-C1F5-4697-A0E4-48BB770CAC37}"/>
              </a:ext>
            </a:extLst>
          </p:cNvPr>
          <p:cNvSpPr txBox="1"/>
          <p:nvPr/>
        </p:nvSpPr>
        <p:spPr>
          <a:xfrm>
            <a:off x="8322395" y="4327441"/>
            <a:ext cx="2633808" cy="912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Space Grotesk" pitchFamily="2" charset="0"/>
              </a:rPr>
              <a:t>Lorem ipsum dolor sit amet, consectetuer adipiscing elit. Aenean commodo.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6073F06-7F37-22EB-4147-0BA153BC4BDB}"/>
              </a:ext>
            </a:extLst>
          </p:cNvPr>
          <p:cNvSpPr/>
          <p:nvPr/>
        </p:nvSpPr>
        <p:spPr>
          <a:xfrm>
            <a:off x="1235795" y="3829868"/>
            <a:ext cx="19074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accent1"/>
                </a:solidFill>
                <a:latin typeface="+mj-lt"/>
                <a:ea typeface="Zen Antique" pitchFamily="2" charset="-128"/>
                <a:cs typeface="Heebo" pitchFamily="2" charset="-79"/>
              </a:rPr>
              <a:t>Mining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A0A8671-8370-7C5B-2EA0-CC114F56AF01}"/>
              </a:ext>
            </a:extLst>
          </p:cNvPr>
          <p:cNvSpPr/>
          <p:nvPr/>
        </p:nvSpPr>
        <p:spPr>
          <a:xfrm>
            <a:off x="4786414" y="3829868"/>
            <a:ext cx="19074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accent2"/>
                </a:solidFill>
                <a:latin typeface="+mj-lt"/>
                <a:ea typeface="Zen Antique" pitchFamily="2" charset="-128"/>
                <a:cs typeface="Heebo" pitchFamily="2" charset="-79"/>
              </a:rPr>
              <a:t>Investment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2B05D6E-B1DB-BED7-42CD-B5CF6ABC54E2}"/>
              </a:ext>
            </a:extLst>
          </p:cNvPr>
          <p:cNvSpPr/>
          <p:nvPr/>
        </p:nvSpPr>
        <p:spPr>
          <a:xfrm>
            <a:off x="8412173" y="3829868"/>
            <a:ext cx="19074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accent3"/>
                </a:solidFill>
                <a:latin typeface="+mj-lt"/>
                <a:ea typeface="Zen Antique" pitchFamily="2" charset="-128"/>
                <a:cs typeface="Heebo" pitchFamily="2" charset="-79"/>
              </a:rPr>
              <a:t>Trade</a:t>
            </a:r>
          </a:p>
        </p:txBody>
      </p:sp>
    </p:spTree>
    <p:extLst>
      <p:ext uri="{BB962C8B-B14F-4D97-AF65-F5344CB8AC3E}">
        <p14:creationId xmlns:p14="http://schemas.microsoft.com/office/powerpoint/2010/main" val="3484498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116E2C1-5BA7-3AE5-88E2-0B595A265D2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0E212C-1380-45F4-86E8-2766AEE18818}"/>
              </a:ext>
            </a:extLst>
          </p:cNvPr>
          <p:cNvSpPr txBox="1"/>
          <p:nvPr/>
        </p:nvSpPr>
        <p:spPr>
          <a:xfrm>
            <a:off x="6906520" y="853237"/>
            <a:ext cx="22669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3800" b="1">
                <a:ln w="19050">
                  <a:gradFill>
                    <a:gsLst>
                      <a:gs pos="0">
                        <a:schemeClr val="accent1"/>
                      </a:gs>
                      <a:gs pos="25000">
                        <a:schemeClr val="accent2"/>
                      </a:gs>
                      <a:gs pos="55000">
                        <a:schemeClr val="accent4"/>
                      </a:gs>
                      <a:gs pos="100000">
                        <a:schemeClr val="accent6"/>
                      </a:gs>
                      <a:gs pos="78000">
                        <a:schemeClr val="accent5"/>
                      </a:gs>
                    </a:gsLst>
                    <a:lin ang="9000000" scaled="0"/>
                  </a:gradFill>
                </a:ln>
                <a:noFill/>
                <a:effectLst>
                  <a:glow rad="63500">
                    <a:schemeClr val="accent3">
                      <a:alpha val="10000"/>
                    </a:schemeClr>
                  </a:glow>
                </a:effectLst>
                <a:latin typeface="+mj-lt"/>
                <a:ea typeface="Inter" panose="020B0502030000000004" pitchFamily="34" charset="0"/>
                <a:cs typeface="Heebo" pitchFamily="2" charset="-79"/>
              </a:defRPr>
            </a:lvl1pPr>
          </a:lstStyle>
          <a:p>
            <a:r>
              <a:rPr lang="en-US" sz="8000" dirty="0"/>
              <a:t>02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36006ED-FC0F-0931-E94A-8B4BBCED44F9}"/>
              </a:ext>
            </a:extLst>
          </p:cNvPr>
          <p:cNvSpPr/>
          <p:nvPr/>
        </p:nvSpPr>
        <p:spPr>
          <a:xfrm>
            <a:off x="6906520" y="4454021"/>
            <a:ext cx="4405017" cy="923451"/>
          </a:xfrm>
          <a:prstGeom prst="rect">
            <a:avLst/>
          </a:prstGeom>
          <a:ln w="254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DCE39FD-68C7-1DCE-E25F-35467C83EF51}"/>
              </a:ext>
            </a:extLst>
          </p:cNvPr>
          <p:cNvSpPr/>
          <p:nvPr/>
        </p:nvSpPr>
        <p:spPr>
          <a:xfrm>
            <a:off x="6906520" y="3346126"/>
            <a:ext cx="3365768" cy="797213"/>
          </a:xfrm>
          <a:prstGeom prst="rect">
            <a:avLst/>
          </a:prstGeom>
          <a:ln w="254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A35D684-C0DC-35F7-A6C0-0F25CDAD0BC9}"/>
              </a:ext>
            </a:extLst>
          </p:cNvPr>
          <p:cNvSpPr txBox="1"/>
          <p:nvPr/>
        </p:nvSpPr>
        <p:spPr>
          <a:xfrm>
            <a:off x="7963876" y="4715691"/>
            <a:ext cx="34486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Zen Antique" pitchFamily="2" charset="-128"/>
                <a:cs typeface="Heebo" pitchFamily="2" charset="-79"/>
              </a:rPr>
              <a:t>News Trending One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2B02E55-6862-5732-5716-CD656DD12E10}"/>
              </a:ext>
            </a:extLst>
          </p:cNvPr>
          <p:cNvGrpSpPr/>
          <p:nvPr/>
        </p:nvGrpSpPr>
        <p:grpSpPr>
          <a:xfrm>
            <a:off x="7106314" y="4590592"/>
            <a:ext cx="649223" cy="650309"/>
            <a:chOff x="4803776" y="63500"/>
            <a:chExt cx="566714" cy="567662"/>
          </a:xfrm>
        </p:grpSpPr>
        <p:sp>
          <p:nvSpPr>
            <p:cNvPr id="14" name="Oval 6">
              <a:extLst>
                <a:ext uri="{FF2B5EF4-FFF2-40B4-BE49-F238E27FC236}">
                  <a16:creationId xmlns:a16="http://schemas.microsoft.com/office/drawing/2014/main" id="{B2462B98-B442-588F-0BD8-09758F40CA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3776" y="63500"/>
              <a:ext cx="566714" cy="567662"/>
            </a:xfrm>
            <a:prstGeom prst="ellipse">
              <a:avLst/>
            </a:prstGeom>
            <a:solidFill>
              <a:srgbClr val="FBE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Oval 7">
              <a:extLst>
                <a:ext uri="{FF2B5EF4-FFF2-40B4-BE49-F238E27FC236}">
                  <a16:creationId xmlns:a16="http://schemas.microsoft.com/office/drawing/2014/main" id="{73DC961A-3CBC-4441-21B2-3C1E1F4858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14201" y="72029"/>
              <a:ext cx="548708" cy="548708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408C2A2F-4114-4AE6-275B-9F68FBDF66E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4201" y="72029"/>
              <a:ext cx="418876" cy="393288"/>
            </a:xfrm>
            <a:custGeom>
              <a:avLst/>
              <a:gdLst>
                <a:gd name="T0" fmla="*/ 169 w 258"/>
                <a:gd name="T1" fmla="*/ 0 h 242"/>
                <a:gd name="T2" fmla="*/ 258 w 258"/>
                <a:gd name="T3" fmla="*/ 26 h 242"/>
                <a:gd name="T4" fmla="*/ 33 w 258"/>
                <a:gd name="T5" fmla="*/ 146 h 242"/>
                <a:gd name="T6" fmla="*/ 16 w 258"/>
                <a:gd name="T7" fmla="*/ 242 h 242"/>
                <a:gd name="T8" fmla="*/ 0 w 258"/>
                <a:gd name="T9" fmla="*/ 169 h 242"/>
                <a:gd name="T10" fmla="*/ 169 w 258"/>
                <a:gd name="T1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242">
                  <a:moveTo>
                    <a:pt x="169" y="0"/>
                  </a:moveTo>
                  <a:cubicBezTo>
                    <a:pt x="202" y="0"/>
                    <a:pt x="232" y="10"/>
                    <a:pt x="258" y="26"/>
                  </a:cubicBezTo>
                  <a:cubicBezTo>
                    <a:pt x="205" y="22"/>
                    <a:pt x="111" y="34"/>
                    <a:pt x="33" y="146"/>
                  </a:cubicBezTo>
                  <a:cubicBezTo>
                    <a:pt x="14" y="173"/>
                    <a:pt x="10" y="206"/>
                    <a:pt x="16" y="242"/>
                  </a:cubicBezTo>
                  <a:cubicBezTo>
                    <a:pt x="6" y="220"/>
                    <a:pt x="0" y="195"/>
                    <a:pt x="0" y="169"/>
                  </a:cubicBezTo>
                  <a:cubicBezTo>
                    <a:pt x="0" y="76"/>
                    <a:pt x="75" y="0"/>
                    <a:pt x="169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Oval 9">
              <a:extLst>
                <a:ext uri="{FF2B5EF4-FFF2-40B4-BE49-F238E27FC236}">
                  <a16:creationId xmlns:a16="http://schemas.microsoft.com/office/drawing/2014/main" id="{38EF74B4-8134-28F9-B47A-23DC48BC74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4428" y="122256"/>
              <a:ext cx="446359" cy="448254"/>
            </a:xfrm>
            <a:prstGeom prst="ellipse">
              <a:avLst/>
            </a:pr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Oval 10">
              <a:extLst>
                <a:ext uri="{FF2B5EF4-FFF2-40B4-BE49-F238E27FC236}">
                  <a16:creationId xmlns:a16="http://schemas.microsoft.com/office/drawing/2014/main" id="{740F5630-371D-EA55-3226-42F5B72A68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7172" y="145001"/>
              <a:ext cx="402765" cy="402765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11">
              <a:extLst>
                <a:ext uri="{FF2B5EF4-FFF2-40B4-BE49-F238E27FC236}">
                  <a16:creationId xmlns:a16="http://schemas.microsoft.com/office/drawing/2014/main" id="{F201C715-40FB-9A8C-723B-D534A1B555E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5405" y="188594"/>
              <a:ext cx="342114" cy="359172"/>
            </a:xfrm>
            <a:custGeom>
              <a:avLst/>
              <a:gdLst>
                <a:gd name="T0" fmla="*/ 159 w 211"/>
                <a:gd name="T1" fmla="*/ 0 h 221"/>
                <a:gd name="T2" fmla="*/ 206 w 211"/>
                <a:gd name="T3" fmla="*/ 97 h 221"/>
                <a:gd name="T4" fmla="*/ 82 w 211"/>
                <a:gd name="T5" fmla="*/ 221 h 221"/>
                <a:gd name="T6" fmla="*/ 0 w 211"/>
                <a:gd name="T7" fmla="*/ 190 h 221"/>
                <a:gd name="T8" fmla="*/ 159 w 211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221">
                  <a:moveTo>
                    <a:pt x="159" y="0"/>
                  </a:moveTo>
                  <a:cubicBezTo>
                    <a:pt x="187" y="23"/>
                    <a:pt x="206" y="58"/>
                    <a:pt x="206" y="97"/>
                  </a:cubicBezTo>
                  <a:cubicBezTo>
                    <a:pt x="206" y="166"/>
                    <a:pt x="150" y="221"/>
                    <a:pt x="82" y="221"/>
                  </a:cubicBezTo>
                  <a:cubicBezTo>
                    <a:pt x="50" y="221"/>
                    <a:pt x="22" y="210"/>
                    <a:pt x="0" y="190"/>
                  </a:cubicBezTo>
                  <a:cubicBezTo>
                    <a:pt x="211" y="185"/>
                    <a:pt x="163" y="15"/>
                    <a:pt x="159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id="{B8D42A17-446A-B639-A9F7-247733769F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67271" y="126995"/>
              <a:ext cx="439725" cy="438777"/>
            </a:xfrm>
            <a:custGeom>
              <a:avLst/>
              <a:gdLst>
                <a:gd name="T0" fmla="*/ 136 w 271"/>
                <a:gd name="T1" fmla="*/ 0 h 270"/>
                <a:gd name="T2" fmla="*/ 271 w 271"/>
                <a:gd name="T3" fmla="*/ 135 h 270"/>
                <a:gd name="T4" fmla="*/ 136 w 271"/>
                <a:gd name="T5" fmla="*/ 270 h 270"/>
                <a:gd name="T6" fmla="*/ 0 w 271"/>
                <a:gd name="T7" fmla="*/ 135 h 270"/>
                <a:gd name="T8" fmla="*/ 136 w 271"/>
                <a:gd name="T9" fmla="*/ 0 h 270"/>
                <a:gd name="T10" fmla="*/ 137 w 271"/>
                <a:gd name="T11" fmla="*/ 12 h 270"/>
                <a:gd name="T12" fmla="*/ 265 w 271"/>
                <a:gd name="T13" fmla="*/ 141 h 270"/>
                <a:gd name="T14" fmla="*/ 137 w 271"/>
                <a:gd name="T15" fmla="*/ 269 h 270"/>
                <a:gd name="T16" fmla="*/ 9 w 271"/>
                <a:gd name="T17" fmla="*/ 141 h 270"/>
                <a:gd name="T18" fmla="*/ 137 w 271"/>
                <a:gd name="T19" fmla="*/ 12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270">
                  <a:moveTo>
                    <a:pt x="136" y="0"/>
                  </a:moveTo>
                  <a:cubicBezTo>
                    <a:pt x="210" y="0"/>
                    <a:pt x="271" y="61"/>
                    <a:pt x="271" y="135"/>
                  </a:cubicBezTo>
                  <a:cubicBezTo>
                    <a:pt x="271" y="210"/>
                    <a:pt x="210" y="270"/>
                    <a:pt x="136" y="270"/>
                  </a:cubicBezTo>
                  <a:cubicBezTo>
                    <a:pt x="61" y="270"/>
                    <a:pt x="0" y="210"/>
                    <a:pt x="0" y="135"/>
                  </a:cubicBezTo>
                  <a:cubicBezTo>
                    <a:pt x="0" y="61"/>
                    <a:pt x="61" y="0"/>
                    <a:pt x="136" y="0"/>
                  </a:cubicBezTo>
                  <a:close/>
                  <a:moveTo>
                    <a:pt x="137" y="12"/>
                  </a:moveTo>
                  <a:cubicBezTo>
                    <a:pt x="208" y="12"/>
                    <a:pt x="265" y="70"/>
                    <a:pt x="265" y="141"/>
                  </a:cubicBezTo>
                  <a:cubicBezTo>
                    <a:pt x="265" y="211"/>
                    <a:pt x="208" y="269"/>
                    <a:pt x="137" y="269"/>
                  </a:cubicBezTo>
                  <a:cubicBezTo>
                    <a:pt x="67" y="269"/>
                    <a:pt x="9" y="211"/>
                    <a:pt x="9" y="141"/>
                  </a:cubicBezTo>
                  <a:cubicBezTo>
                    <a:pt x="9" y="70"/>
                    <a:pt x="67" y="12"/>
                    <a:pt x="137" y="12"/>
                  </a:cubicBezTo>
                  <a:close/>
                </a:path>
              </a:pathLst>
            </a:custGeom>
            <a:solidFill>
              <a:srgbClr val="DC9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3">
              <a:extLst>
                <a:ext uri="{FF2B5EF4-FFF2-40B4-BE49-F238E27FC236}">
                  <a16:creationId xmlns:a16="http://schemas.microsoft.com/office/drawing/2014/main" id="{690A4015-5CE9-5DF8-3039-264CFB1538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87626" y="198071"/>
              <a:ext cx="207543" cy="303259"/>
            </a:xfrm>
            <a:custGeom>
              <a:avLst/>
              <a:gdLst>
                <a:gd name="T0" fmla="*/ 19 w 128"/>
                <a:gd name="T1" fmla="*/ 173 h 186"/>
                <a:gd name="T2" fmla="*/ 38 w 128"/>
                <a:gd name="T3" fmla="*/ 173 h 186"/>
                <a:gd name="T4" fmla="*/ 41 w 128"/>
                <a:gd name="T5" fmla="*/ 173 h 186"/>
                <a:gd name="T6" fmla="*/ 41 w 128"/>
                <a:gd name="T7" fmla="*/ 186 h 186"/>
                <a:gd name="T8" fmla="*/ 58 w 128"/>
                <a:gd name="T9" fmla="*/ 186 h 186"/>
                <a:gd name="T10" fmla="*/ 58 w 128"/>
                <a:gd name="T11" fmla="*/ 173 h 186"/>
                <a:gd name="T12" fmla="*/ 70 w 128"/>
                <a:gd name="T13" fmla="*/ 173 h 186"/>
                <a:gd name="T14" fmla="*/ 70 w 128"/>
                <a:gd name="T15" fmla="*/ 186 h 186"/>
                <a:gd name="T16" fmla="*/ 87 w 128"/>
                <a:gd name="T17" fmla="*/ 186 h 186"/>
                <a:gd name="T18" fmla="*/ 87 w 128"/>
                <a:gd name="T19" fmla="*/ 172 h 186"/>
                <a:gd name="T20" fmla="*/ 128 w 128"/>
                <a:gd name="T21" fmla="*/ 129 h 186"/>
                <a:gd name="T22" fmla="*/ 98 w 128"/>
                <a:gd name="T23" fmla="*/ 89 h 186"/>
                <a:gd name="T24" fmla="*/ 98 w 128"/>
                <a:gd name="T25" fmla="*/ 88 h 186"/>
                <a:gd name="T26" fmla="*/ 123 w 128"/>
                <a:gd name="T27" fmla="*/ 52 h 186"/>
                <a:gd name="T28" fmla="*/ 87 w 128"/>
                <a:gd name="T29" fmla="*/ 13 h 186"/>
                <a:gd name="T30" fmla="*/ 87 w 128"/>
                <a:gd name="T31" fmla="*/ 0 h 186"/>
                <a:gd name="T32" fmla="*/ 70 w 128"/>
                <a:gd name="T33" fmla="*/ 0 h 186"/>
                <a:gd name="T34" fmla="*/ 70 w 128"/>
                <a:gd name="T35" fmla="*/ 13 h 186"/>
                <a:gd name="T36" fmla="*/ 58 w 128"/>
                <a:gd name="T37" fmla="*/ 13 h 186"/>
                <a:gd name="T38" fmla="*/ 58 w 128"/>
                <a:gd name="T39" fmla="*/ 0 h 186"/>
                <a:gd name="T40" fmla="*/ 41 w 128"/>
                <a:gd name="T41" fmla="*/ 0 h 186"/>
                <a:gd name="T42" fmla="*/ 41 w 128"/>
                <a:gd name="T43" fmla="*/ 13 h 186"/>
                <a:gd name="T44" fmla="*/ 38 w 128"/>
                <a:gd name="T45" fmla="*/ 13 h 186"/>
                <a:gd name="T46" fmla="*/ 19 w 128"/>
                <a:gd name="T47" fmla="*/ 13 h 186"/>
                <a:gd name="T48" fmla="*/ 0 w 128"/>
                <a:gd name="T49" fmla="*/ 13 h 186"/>
                <a:gd name="T50" fmla="*/ 0 w 128"/>
                <a:gd name="T51" fmla="*/ 41 h 186"/>
                <a:gd name="T52" fmla="*/ 19 w 128"/>
                <a:gd name="T53" fmla="*/ 41 h 186"/>
                <a:gd name="T54" fmla="*/ 19 w 128"/>
                <a:gd name="T55" fmla="*/ 145 h 186"/>
                <a:gd name="T56" fmla="*/ 0 w 128"/>
                <a:gd name="T57" fmla="*/ 145 h 186"/>
                <a:gd name="T58" fmla="*/ 0 w 128"/>
                <a:gd name="T59" fmla="*/ 173 h 186"/>
                <a:gd name="T60" fmla="*/ 19 w 128"/>
                <a:gd name="T61" fmla="*/ 173 h 186"/>
                <a:gd name="T62" fmla="*/ 57 w 128"/>
                <a:gd name="T63" fmla="*/ 41 h 186"/>
                <a:gd name="T64" fmla="*/ 67 w 128"/>
                <a:gd name="T65" fmla="*/ 41 h 186"/>
                <a:gd name="T66" fmla="*/ 86 w 128"/>
                <a:gd name="T67" fmla="*/ 58 h 186"/>
                <a:gd name="T68" fmla="*/ 67 w 128"/>
                <a:gd name="T69" fmla="*/ 77 h 186"/>
                <a:gd name="T70" fmla="*/ 57 w 128"/>
                <a:gd name="T71" fmla="*/ 77 h 186"/>
                <a:gd name="T72" fmla="*/ 57 w 128"/>
                <a:gd name="T73" fmla="*/ 41 h 186"/>
                <a:gd name="T74" fmla="*/ 57 w 128"/>
                <a:gd name="T75" fmla="*/ 102 h 186"/>
                <a:gd name="T76" fmla="*/ 69 w 128"/>
                <a:gd name="T77" fmla="*/ 102 h 186"/>
                <a:gd name="T78" fmla="*/ 88 w 128"/>
                <a:gd name="T79" fmla="*/ 124 h 186"/>
                <a:gd name="T80" fmla="*/ 68 w 128"/>
                <a:gd name="T81" fmla="*/ 145 h 186"/>
                <a:gd name="T82" fmla="*/ 57 w 128"/>
                <a:gd name="T83" fmla="*/ 145 h 186"/>
                <a:gd name="T84" fmla="*/ 57 w 128"/>
                <a:gd name="T85" fmla="*/ 10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186">
                  <a:moveTo>
                    <a:pt x="19" y="173"/>
                  </a:moveTo>
                  <a:cubicBezTo>
                    <a:pt x="38" y="173"/>
                    <a:pt x="38" y="173"/>
                    <a:pt x="38" y="173"/>
                  </a:cubicBezTo>
                  <a:cubicBezTo>
                    <a:pt x="41" y="173"/>
                    <a:pt x="41" y="173"/>
                    <a:pt x="41" y="173"/>
                  </a:cubicBezTo>
                  <a:cubicBezTo>
                    <a:pt x="41" y="186"/>
                    <a:pt x="41" y="186"/>
                    <a:pt x="41" y="186"/>
                  </a:cubicBezTo>
                  <a:cubicBezTo>
                    <a:pt x="58" y="186"/>
                    <a:pt x="58" y="186"/>
                    <a:pt x="58" y="186"/>
                  </a:cubicBezTo>
                  <a:cubicBezTo>
                    <a:pt x="58" y="173"/>
                    <a:pt x="58" y="173"/>
                    <a:pt x="58" y="173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70" y="186"/>
                    <a:pt x="70" y="186"/>
                    <a:pt x="70" y="186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121" y="168"/>
                    <a:pt x="128" y="146"/>
                    <a:pt x="128" y="129"/>
                  </a:cubicBezTo>
                  <a:cubicBezTo>
                    <a:pt x="128" y="96"/>
                    <a:pt x="110" y="91"/>
                    <a:pt x="98" y="89"/>
                  </a:cubicBezTo>
                  <a:cubicBezTo>
                    <a:pt x="98" y="88"/>
                    <a:pt x="98" y="88"/>
                    <a:pt x="98" y="88"/>
                  </a:cubicBezTo>
                  <a:cubicBezTo>
                    <a:pt x="114" y="86"/>
                    <a:pt x="123" y="71"/>
                    <a:pt x="123" y="52"/>
                  </a:cubicBezTo>
                  <a:cubicBezTo>
                    <a:pt x="123" y="28"/>
                    <a:pt x="109" y="16"/>
                    <a:pt x="87" y="13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145"/>
                    <a:pt x="19" y="145"/>
                    <a:pt x="19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19" y="173"/>
                  </a:lnTo>
                  <a:close/>
                  <a:moveTo>
                    <a:pt x="57" y="41"/>
                  </a:moveTo>
                  <a:cubicBezTo>
                    <a:pt x="67" y="41"/>
                    <a:pt x="67" y="41"/>
                    <a:pt x="67" y="41"/>
                  </a:cubicBezTo>
                  <a:cubicBezTo>
                    <a:pt x="81" y="41"/>
                    <a:pt x="86" y="50"/>
                    <a:pt x="86" y="58"/>
                  </a:cubicBezTo>
                  <a:cubicBezTo>
                    <a:pt x="86" y="69"/>
                    <a:pt x="80" y="77"/>
                    <a:pt x="67" y="77"/>
                  </a:cubicBezTo>
                  <a:cubicBezTo>
                    <a:pt x="57" y="77"/>
                    <a:pt x="57" y="77"/>
                    <a:pt x="57" y="77"/>
                  </a:cubicBezTo>
                  <a:lnTo>
                    <a:pt x="57" y="41"/>
                  </a:lnTo>
                  <a:close/>
                  <a:moveTo>
                    <a:pt x="57" y="102"/>
                  </a:moveTo>
                  <a:cubicBezTo>
                    <a:pt x="69" y="102"/>
                    <a:pt x="69" y="102"/>
                    <a:pt x="69" y="102"/>
                  </a:cubicBezTo>
                  <a:cubicBezTo>
                    <a:pt x="80" y="102"/>
                    <a:pt x="88" y="109"/>
                    <a:pt x="88" y="124"/>
                  </a:cubicBezTo>
                  <a:cubicBezTo>
                    <a:pt x="88" y="136"/>
                    <a:pt x="84" y="145"/>
                    <a:pt x="68" y="145"/>
                  </a:cubicBezTo>
                  <a:cubicBezTo>
                    <a:pt x="57" y="145"/>
                    <a:pt x="57" y="145"/>
                    <a:pt x="57" y="145"/>
                  </a:cubicBezTo>
                  <a:lnTo>
                    <a:pt x="57" y="102"/>
                  </a:lnTo>
                  <a:close/>
                </a:path>
              </a:pathLst>
            </a:cu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4">
              <a:extLst>
                <a:ext uri="{FF2B5EF4-FFF2-40B4-BE49-F238E27FC236}">
                  <a16:creationId xmlns:a16="http://schemas.microsoft.com/office/drawing/2014/main" id="{08C9608A-3639-AD95-64E1-2580C302ED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78150" y="188594"/>
              <a:ext cx="207543" cy="302311"/>
            </a:xfrm>
            <a:custGeom>
              <a:avLst/>
              <a:gdLst>
                <a:gd name="T0" fmla="*/ 19 w 128"/>
                <a:gd name="T1" fmla="*/ 173 h 186"/>
                <a:gd name="T2" fmla="*/ 38 w 128"/>
                <a:gd name="T3" fmla="*/ 173 h 186"/>
                <a:gd name="T4" fmla="*/ 42 w 128"/>
                <a:gd name="T5" fmla="*/ 173 h 186"/>
                <a:gd name="T6" fmla="*/ 42 w 128"/>
                <a:gd name="T7" fmla="*/ 186 h 186"/>
                <a:gd name="T8" fmla="*/ 59 w 128"/>
                <a:gd name="T9" fmla="*/ 186 h 186"/>
                <a:gd name="T10" fmla="*/ 59 w 128"/>
                <a:gd name="T11" fmla="*/ 173 h 186"/>
                <a:gd name="T12" fmla="*/ 70 w 128"/>
                <a:gd name="T13" fmla="*/ 173 h 186"/>
                <a:gd name="T14" fmla="*/ 70 w 128"/>
                <a:gd name="T15" fmla="*/ 186 h 186"/>
                <a:gd name="T16" fmla="*/ 87 w 128"/>
                <a:gd name="T17" fmla="*/ 186 h 186"/>
                <a:gd name="T18" fmla="*/ 87 w 128"/>
                <a:gd name="T19" fmla="*/ 172 h 186"/>
                <a:gd name="T20" fmla="*/ 128 w 128"/>
                <a:gd name="T21" fmla="*/ 129 h 186"/>
                <a:gd name="T22" fmla="*/ 98 w 128"/>
                <a:gd name="T23" fmla="*/ 89 h 186"/>
                <a:gd name="T24" fmla="*/ 98 w 128"/>
                <a:gd name="T25" fmla="*/ 89 h 186"/>
                <a:gd name="T26" fmla="*/ 123 w 128"/>
                <a:gd name="T27" fmla="*/ 52 h 186"/>
                <a:gd name="T28" fmla="*/ 87 w 128"/>
                <a:gd name="T29" fmla="*/ 14 h 186"/>
                <a:gd name="T30" fmla="*/ 87 w 128"/>
                <a:gd name="T31" fmla="*/ 0 h 186"/>
                <a:gd name="T32" fmla="*/ 70 w 128"/>
                <a:gd name="T33" fmla="*/ 0 h 186"/>
                <a:gd name="T34" fmla="*/ 70 w 128"/>
                <a:gd name="T35" fmla="*/ 13 h 186"/>
                <a:gd name="T36" fmla="*/ 59 w 128"/>
                <a:gd name="T37" fmla="*/ 13 h 186"/>
                <a:gd name="T38" fmla="*/ 59 w 128"/>
                <a:gd name="T39" fmla="*/ 0 h 186"/>
                <a:gd name="T40" fmla="*/ 42 w 128"/>
                <a:gd name="T41" fmla="*/ 0 h 186"/>
                <a:gd name="T42" fmla="*/ 42 w 128"/>
                <a:gd name="T43" fmla="*/ 13 h 186"/>
                <a:gd name="T44" fmla="*/ 38 w 128"/>
                <a:gd name="T45" fmla="*/ 13 h 186"/>
                <a:gd name="T46" fmla="*/ 19 w 128"/>
                <a:gd name="T47" fmla="*/ 13 h 186"/>
                <a:gd name="T48" fmla="*/ 0 w 128"/>
                <a:gd name="T49" fmla="*/ 13 h 186"/>
                <a:gd name="T50" fmla="*/ 0 w 128"/>
                <a:gd name="T51" fmla="*/ 41 h 186"/>
                <a:gd name="T52" fmla="*/ 19 w 128"/>
                <a:gd name="T53" fmla="*/ 41 h 186"/>
                <a:gd name="T54" fmla="*/ 19 w 128"/>
                <a:gd name="T55" fmla="*/ 146 h 186"/>
                <a:gd name="T56" fmla="*/ 0 w 128"/>
                <a:gd name="T57" fmla="*/ 146 h 186"/>
                <a:gd name="T58" fmla="*/ 0 w 128"/>
                <a:gd name="T59" fmla="*/ 173 h 186"/>
                <a:gd name="T60" fmla="*/ 19 w 128"/>
                <a:gd name="T61" fmla="*/ 173 h 186"/>
                <a:gd name="T62" fmla="*/ 57 w 128"/>
                <a:gd name="T63" fmla="*/ 41 h 186"/>
                <a:gd name="T64" fmla="*/ 68 w 128"/>
                <a:gd name="T65" fmla="*/ 41 h 186"/>
                <a:gd name="T66" fmla="*/ 86 w 128"/>
                <a:gd name="T67" fmla="*/ 58 h 186"/>
                <a:gd name="T68" fmla="*/ 68 w 128"/>
                <a:gd name="T69" fmla="*/ 77 h 186"/>
                <a:gd name="T70" fmla="*/ 57 w 128"/>
                <a:gd name="T71" fmla="*/ 77 h 186"/>
                <a:gd name="T72" fmla="*/ 57 w 128"/>
                <a:gd name="T73" fmla="*/ 41 h 186"/>
                <a:gd name="T74" fmla="*/ 57 w 128"/>
                <a:gd name="T75" fmla="*/ 102 h 186"/>
                <a:gd name="T76" fmla="*/ 69 w 128"/>
                <a:gd name="T77" fmla="*/ 102 h 186"/>
                <a:gd name="T78" fmla="*/ 89 w 128"/>
                <a:gd name="T79" fmla="*/ 125 h 186"/>
                <a:gd name="T80" fmla="*/ 68 w 128"/>
                <a:gd name="T81" fmla="*/ 146 h 186"/>
                <a:gd name="T82" fmla="*/ 57 w 128"/>
                <a:gd name="T83" fmla="*/ 146 h 186"/>
                <a:gd name="T84" fmla="*/ 57 w 128"/>
                <a:gd name="T85" fmla="*/ 10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186">
                  <a:moveTo>
                    <a:pt x="19" y="173"/>
                  </a:moveTo>
                  <a:cubicBezTo>
                    <a:pt x="38" y="173"/>
                    <a:pt x="38" y="173"/>
                    <a:pt x="38" y="173"/>
                  </a:cubicBezTo>
                  <a:cubicBezTo>
                    <a:pt x="42" y="173"/>
                    <a:pt x="42" y="173"/>
                    <a:pt x="42" y="173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59" y="173"/>
                    <a:pt x="59" y="173"/>
                    <a:pt x="59" y="173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70" y="186"/>
                    <a:pt x="70" y="186"/>
                    <a:pt x="70" y="186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121" y="168"/>
                    <a:pt x="128" y="146"/>
                    <a:pt x="128" y="129"/>
                  </a:cubicBezTo>
                  <a:cubicBezTo>
                    <a:pt x="128" y="96"/>
                    <a:pt x="110" y="91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114" y="86"/>
                    <a:pt x="123" y="71"/>
                    <a:pt x="123" y="52"/>
                  </a:cubicBezTo>
                  <a:cubicBezTo>
                    <a:pt x="123" y="29"/>
                    <a:pt x="109" y="16"/>
                    <a:pt x="87" y="14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146"/>
                    <a:pt x="19" y="146"/>
                    <a:pt x="19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19" y="173"/>
                  </a:lnTo>
                  <a:close/>
                  <a:moveTo>
                    <a:pt x="57" y="41"/>
                  </a:moveTo>
                  <a:cubicBezTo>
                    <a:pt x="68" y="41"/>
                    <a:pt x="68" y="41"/>
                    <a:pt x="68" y="41"/>
                  </a:cubicBezTo>
                  <a:cubicBezTo>
                    <a:pt x="81" y="41"/>
                    <a:pt x="86" y="50"/>
                    <a:pt x="86" y="58"/>
                  </a:cubicBezTo>
                  <a:cubicBezTo>
                    <a:pt x="86" y="69"/>
                    <a:pt x="80" y="77"/>
                    <a:pt x="68" y="77"/>
                  </a:cubicBezTo>
                  <a:cubicBezTo>
                    <a:pt x="57" y="77"/>
                    <a:pt x="57" y="77"/>
                    <a:pt x="57" y="77"/>
                  </a:cubicBezTo>
                  <a:lnTo>
                    <a:pt x="57" y="41"/>
                  </a:lnTo>
                  <a:close/>
                  <a:moveTo>
                    <a:pt x="57" y="102"/>
                  </a:moveTo>
                  <a:cubicBezTo>
                    <a:pt x="69" y="102"/>
                    <a:pt x="69" y="102"/>
                    <a:pt x="69" y="102"/>
                  </a:cubicBezTo>
                  <a:cubicBezTo>
                    <a:pt x="81" y="102"/>
                    <a:pt x="89" y="109"/>
                    <a:pt x="89" y="125"/>
                  </a:cubicBezTo>
                  <a:cubicBezTo>
                    <a:pt x="89" y="136"/>
                    <a:pt x="84" y="146"/>
                    <a:pt x="68" y="146"/>
                  </a:cubicBezTo>
                  <a:cubicBezTo>
                    <a:pt x="57" y="146"/>
                    <a:pt x="57" y="146"/>
                    <a:pt x="57" y="146"/>
                  </a:cubicBezTo>
                  <a:lnTo>
                    <a:pt x="57" y="102"/>
                  </a:lnTo>
                  <a:close/>
                </a:path>
              </a:pathLst>
            </a:cu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B42FA501-AF09-0633-27C3-84EDE7FBA83E}"/>
              </a:ext>
            </a:extLst>
          </p:cNvPr>
          <p:cNvSpPr txBox="1"/>
          <p:nvPr/>
        </p:nvSpPr>
        <p:spPr>
          <a:xfrm>
            <a:off x="7106314" y="3452345"/>
            <a:ext cx="30596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6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r>
              <a:rPr lang="id-ID" sz="3200" dirty="0"/>
              <a:t>$ 132,44 </a:t>
            </a:r>
            <a:r>
              <a:rPr lang="id-ID" sz="1800" dirty="0"/>
              <a:t>USD</a:t>
            </a:r>
            <a:endParaRPr lang="en-US" sz="3200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DA8FF3B-674F-6FCA-B399-FA9A87A9C64A}"/>
              </a:ext>
            </a:extLst>
          </p:cNvPr>
          <p:cNvGrpSpPr/>
          <p:nvPr/>
        </p:nvGrpSpPr>
        <p:grpSpPr>
          <a:xfrm>
            <a:off x="6906520" y="2196608"/>
            <a:ext cx="5365966" cy="691542"/>
            <a:chOff x="6906520" y="2182295"/>
            <a:chExt cx="5365966" cy="691542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C6369B97-B858-50E2-C96A-5EB06B22CC54}"/>
                </a:ext>
              </a:extLst>
            </p:cNvPr>
            <p:cNvSpPr txBox="1"/>
            <p:nvPr/>
          </p:nvSpPr>
          <p:spPr>
            <a:xfrm>
              <a:off x="6906520" y="2182295"/>
              <a:ext cx="53659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8800" b="0" spc="-150">
                  <a:gradFill>
                    <a:gsLst>
                      <a:gs pos="85000">
                        <a:schemeClr val="accent5"/>
                      </a:gs>
                      <a:gs pos="66395">
                        <a:schemeClr val="accent4"/>
                      </a:gs>
                      <a:gs pos="45000">
                        <a:schemeClr val="accent3"/>
                      </a:gs>
                      <a:gs pos="23000">
                        <a:schemeClr val="accent2"/>
                      </a:gs>
                      <a:gs pos="0">
                        <a:schemeClr val="accent1"/>
                      </a:gs>
                      <a:gs pos="100000">
                        <a:schemeClr val="accent6"/>
                      </a:gs>
                    </a:gsLst>
                    <a:lin ang="3000000" scaled="0"/>
                  </a:gradFill>
                  <a:effectLst>
                    <a:outerShdw blurRad="304800" dist="76200" dir="5400000" algn="ctr" rotWithShape="0">
                      <a:schemeClr val="tx1">
                        <a:alpha val="60000"/>
                      </a:schemeClr>
                    </a:outerShdw>
                  </a:effectLst>
                  <a:latin typeface="+mj-lt"/>
                  <a:ea typeface="Zen Antique" pitchFamily="2" charset="-128"/>
                  <a:cs typeface="Heebo" pitchFamily="2" charset="-79"/>
                </a:defRPr>
              </a:lvl1pPr>
            </a:lstStyle>
            <a:p>
              <a:pPr algn="l"/>
              <a:r>
                <a:rPr lang="en-US" sz="1800" spc="0" dirty="0">
                  <a:effectLst/>
                </a:rPr>
                <a:t>Build Blockchain </a:t>
              </a:r>
              <a:r>
                <a:rPr lang="en-US" sz="1800" spc="0" dirty="0" err="1">
                  <a:effectLst/>
                </a:rPr>
                <a:t>Algotrading</a:t>
              </a:r>
              <a:r>
                <a:rPr lang="en-US" sz="1800" spc="0" dirty="0">
                  <a:effectLst/>
                </a:rPr>
                <a:t> Models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90577EE-D7CA-1173-D1A8-86462180480A}"/>
                </a:ext>
              </a:extLst>
            </p:cNvPr>
            <p:cNvSpPr txBox="1"/>
            <p:nvPr/>
          </p:nvSpPr>
          <p:spPr>
            <a:xfrm>
              <a:off x="6906520" y="2588759"/>
              <a:ext cx="3762726" cy="2850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fr-FR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Lorem ipsum </a:t>
              </a:r>
              <a:r>
                <a:rPr lang="fr-FR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dolor</a:t>
              </a:r>
              <a:r>
                <a:rPr lang="fr-FR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fr-FR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sit</a:t>
              </a:r>
              <a:r>
                <a:rPr lang="fr-FR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fr-FR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amet</a:t>
              </a:r>
              <a:r>
                <a:rPr lang="fr-FR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. Qui </a:t>
              </a:r>
              <a:r>
                <a:rPr lang="fr-FR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sint</a:t>
              </a:r>
              <a:r>
                <a:rPr lang="fr-FR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fr-FR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neque</a:t>
              </a:r>
              <a:r>
                <a:rPr lang="fr-FR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E39093B4-5F91-4E71-9A02-63CCA6E0AF8E}"/>
              </a:ext>
            </a:extLst>
          </p:cNvPr>
          <p:cNvSpPr txBox="1"/>
          <p:nvPr/>
        </p:nvSpPr>
        <p:spPr>
          <a:xfrm>
            <a:off x="3289946" y="853237"/>
            <a:ext cx="22669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8000" b="1">
                <a:ln w="19050">
                  <a:gradFill>
                    <a:gsLst>
                      <a:gs pos="0">
                        <a:schemeClr val="accent1"/>
                      </a:gs>
                      <a:gs pos="25000">
                        <a:schemeClr val="accent2"/>
                      </a:gs>
                      <a:gs pos="55000">
                        <a:schemeClr val="accent4"/>
                      </a:gs>
                      <a:gs pos="100000">
                        <a:schemeClr val="accent6"/>
                      </a:gs>
                      <a:gs pos="78000">
                        <a:schemeClr val="accent5"/>
                      </a:gs>
                    </a:gsLst>
                    <a:lin ang="9000000" scaled="0"/>
                  </a:gradFill>
                </a:ln>
                <a:noFill/>
                <a:effectLst>
                  <a:glow rad="63500">
                    <a:schemeClr val="accent3">
                      <a:alpha val="10000"/>
                    </a:schemeClr>
                  </a:glow>
                </a:effectLst>
                <a:latin typeface="+mj-lt"/>
                <a:ea typeface="Inter" panose="020B0502030000000004" pitchFamily="34" charset="0"/>
                <a:cs typeface="Heebo" pitchFamily="2" charset="-79"/>
              </a:defRPr>
            </a:lvl1pPr>
          </a:lstStyle>
          <a:p>
            <a:pPr algn="r"/>
            <a:r>
              <a:rPr lang="en-US" dirty="0"/>
              <a:t>01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B6DBD86-CDC3-3C42-7B9B-AD3E7ECDA18A}"/>
              </a:ext>
            </a:extLst>
          </p:cNvPr>
          <p:cNvSpPr/>
          <p:nvPr/>
        </p:nvSpPr>
        <p:spPr>
          <a:xfrm>
            <a:off x="-10856" y="2067127"/>
            <a:ext cx="6252876" cy="962786"/>
          </a:xfrm>
          <a:prstGeom prst="rect">
            <a:avLst/>
          </a:prstGeom>
          <a:solidFill>
            <a:srgbClr val="121416"/>
          </a:solidFill>
          <a:ln>
            <a:noFill/>
          </a:ln>
          <a:effectLst>
            <a:outerShdw blurRad="546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7DBD6F0-035C-4126-85CD-F478D25C3720}"/>
              </a:ext>
            </a:extLst>
          </p:cNvPr>
          <p:cNvSpPr txBox="1"/>
          <p:nvPr/>
        </p:nvSpPr>
        <p:spPr>
          <a:xfrm>
            <a:off x="856343" y="2225355"/>
            <a:ext cx="47005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 b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Sora ExtraBold" pitchFamily="2" charset="0"/>
              </a:defRPr>
            </a:lvl1pPr>
          </a:lstStyle>
          <a:p>
            <a:pPr algn="r"/>
            <a:r>
              <a:rPr lang="en-US" sz="1800" b="0" dirty="0">
                <a:solidFill>
                  <a:schemeClr val="bg1"/>
                </a:solidFill>
              </a:rPr>
              <a:t>Lorem ipsum dolor sit amet. Qui sint neque a velit.</a:t>
            </a:r>
          </a:p>
        </p:txBody>
      </p:sp>
    </p:spTree>
    <p:extLst>
      <p:ext uri="{BB962C8B-B14F-4D97-AF65-F5344CB8AC3E}">
        <p14:creationId xmlns:p14="http://schemas.microsoft.com/office/powerpoint/2010/main" val="2645046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3295F5A-73C2-470D-A06C-3BA945AD9CF2}"/>
              </a:ext>
            </a:extLst>
          </p:cNvPr>
          <p:cNvSpPr/>
          <p:nvPr/>
        </p:nvSpPr>
        <p:spPr>
          <a:xfrm>
            <a:off x="1110712" y="1539813"/>
            <a:ext cx="9970576" cy="4402437"/>
          </a:xfrm>
          <a:prstGeom prst="roundRect">
            <a:avLst>
              <a:gd name="adj" fmla="val 2885"/>
            </a:avLst>
          </a:prstGeom>
          <a:solidFill>
            <a:schemeClr val="bg1"/>
          </a:solidFill>
          <a:ln>
            <a:noFill/>
          </a:ln>
          <a:effectLst>
            <a:outerShdw blurRad="812800" dist="698500" dir="8100000" sx="96000" sy="96000" algn="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: Top Corners Rounded 3">
            <a:extLst>
              <a:ext uri="{FF2B5EF4-FFF2-40B4-BE49-F238E27FC236}">
                <a16:creationId xmlns:a16="http://schemas.microsoft.com/office/drawing/2014/main" id="{DFF6FF98-5C13-4AA0-ACC9-145195CC81C3}"/>
              </a:ext>
            </a:extLst>
          </p:cNvPr>
          <p:cNvSpPr/>
          <p:nvPr/>
        </p:nvSpPr>
        <p:spPr>
          <a:xfrm>
            <a:off x="1110712" y="5283512"/>
            <a:ext cx="9970576" cy="658739"/>
          </a:xfrm>
          <a:prstGeom prst="round2SameRect">
            <a:avLst>
              <a:gd name="adj1" fmla="val 0"/>
              <a:gd name="adj2" fmla="val 17351"/>
            </a:avLst>
          </a:prstGeom>
          <a:gradFill>
            <a:gsLst>
              <a:gs pos="49000">
                <a:schemeClr val="accent3"/>
              </a:gs>
              <a:gs pos="23000">
                <a:schemeClr val="accent2"/>
              </a:gs>
              <a:gs pos="0">
                <a:schemeClr val="accent1"/>
              </a:gs>
              <a:gs pos="97345">
                <a:schemeClr val="accent6"/>
              </a:gs>
              <a:gs pos="76000">
                <a:schemeClr val="accent4"/>
              </a:gs>
            </a:gsLst>
            <a:lin ang="3600000" scaled="0"/>
          </a:gradFill>
          <a:ln>
            <a:noFill/>
          </a:ln>
          <a:effectLst>
            <a:glow rad="127000">
              <a:schemeClr val="accent3">
                <a:alpha val="10000"/>
              </a:schemeClr>
            </a:glow>
            <a:outerShdw blurRad="330200" sx="102000" sy="102000" algn="ctr" rotWithShape="0">
              <a:schemeClr val="bg1">
                <a:lumMod val="95000"/>
                <a:alpha val="57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41B9952-B85B-48B1-8972-9165F50F2FEF}"/>
              </a:ext>
            </a:extLst>
          </p:cNvPr>
          <p:cNvSpPr txBox="1"/>
          <p:nvPr/>
        </p:nvSpPr>
        <p:spPr>
          <a:xfrm>
            <a:off x="1600200" y="5458319"/>
            <a:ext cx="8991600" cy="312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200" dirty="0">
                <a:solidFill>
                  <a:schemeClr val="bg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rPr>
              <a:t>** A wonderful serenity has taken possession of my entire soul, like these sweet mornings of spring which I enjoy.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E0916DD-2222-4A63-A0F2-8783E55861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5900908"/>
              </p:ext>
            </p:extLst>
          </p:nvPr>
        </p:nvGraphicFramePr>
        <p:xfrm>
          <a:off x="1221918" y="1741572"/>
          <a:ext cx="9748165" cy="33401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66389">
                  <a:extLst>
                    <a:ext uri="{9D8B030D-6E8A-4147-A177-3AD203B41FA5}">
                      <a16:colId xmlns:a16="http://schemas.microsoft.com/office/drawing/2014/main" val="750290249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3938482608"/>
                    </a:ext>
                  </a:extLst>
                </a:gridCol>
                <a:gridCol w="1844040">
                  <a:extLst>
                    <a:ext uri="{9D8B030D-6E8A-4147-A177-3AD203B41FA5}">
                      <a16:colId xmlns:a16="http://schemas.microsoft.com/office/drawing/2014/main" val="163574597"/>
                    </a:ext>
                  </a:extLst>
                </a:gridCol>
                <a:gridCol w="1539240">
                  <a:extLst>
                    <a:ext uri="{9D8B030D-6E8A-4147-A177-3AD203B41FA5}">
                      <a16:colId xmlns:a16="http://schemas.microsoft.com/office/drawing/2014/main" val="1954189343"/>
                    </a:ext>
                  </a:extLst>
                </a:gridCol>
                <a:gridCol w="1674496">
                  <a:extLst>
                    <a:ext uri="{9D8B030D-6E8A-4147-A177-3AD203B41FA5}">
                      <a16:colId xmlns:a16="http://schemas.microsoft.com/office/drawing/2014/main" val="2539384687"/>
                    </a:ext>
                  </a:extLst>
                </a:gridCol>
              </a:tblGrid>
              <a:tr h="556697"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>
                          <a:gradFill>
                            <a:gsLst>
                              <a:gs pos="49000">
                                <a:schemeClr val="accent3"/>
                              </a:gs>
                              <a:gs pos="23000">
                                <a:schemeClr val="accent2"/>
                              </a:gs>
                              <a:gs pos="0">
                                <a:schemeClr val="accent1"/>
                              </a:gs>
                              <a:gs pos="97345">
                                <a:schemeClr val="accent6"/>
                              </a:gs>
                              <a:gs pos="76000">
                                <a:schemeClr val="accent4"/>
                              </a:gs>
                            </a:gsLst>
                            <a:lin ang="3600000" scaled="0"/>
                          </a:gradFill>
                          <a:latin typeface="+mj-lt"/>
                          <a:ea typeface="Open Sans" panose="020B0606030504020204" pitchFamily="34" charset="0"/>
                          <a:cs typeface="Heebo Medium" panose="00000600000000000000" pitchFamily="2" charset="-79"/>
                        </a:rPr>
                        <a:t>NAME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>
                          <a:solidFill>
                            <a:schemeClr val="accent1"/>
                          </a:solidFill>
                          <a:latin typeface="+mj-lt"/>
                          <a:ea typeface="Open Sans" panose="020B0606030504020204" pitchFamily="34" charset="0"/>
                          <a:cs typeface="Heebo Medium" panose="00000600000000000000" pitchFamily="2" charset="-79"/>
                        </a:rPr>
                        <a:t>CHANGE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+mj-lt"/>
                          <a:ea typeface="Open Sans" panose="020B0606030504020204" pitchFamily="34" charset="0"/>
                          <a:cs typeface="Heebo Medium" panose="00000600000000000000" pitchFamily="2" charset="-79"/>
                        </a:rPr>
                        <a:t>ICO DATE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+mj-lt"/>
                          <a:ea typeface="Open Sans" panose="020B0606030504020204" pitchFamily="34" charset="0"/>
                          <a:cs typeface="Heebo Medium" panose="00000600000000000000" pitchFamily="2" charset="-79"/>
                        </a:rPr>
                        <a:t>ICO PRICE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4"/>
                          </a:solidFill>
                          <a:effectLst/>
                          <a:uLnTx/>
                          <a:uFillTx/>
                          <a:latin typeface="+mj-lt"/>
                          <a:ea typeface="Open Sans" panose="020B0606030504020204" pitchFamily="34" charset="0"/>
                          <a:cs typeface="Heebo Medium" panose="00000600000000000000" pitchFamily="2" charset="-79"/>
                        </a:rPr>
                        <a:t>CURR,PRICE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8558207"/>
                  </a:ext>
                </a:extLst>
              </a:tr>
              <a:tr h="556697">
                <a:tc>
                  <a:txBody>
                    <a:bodyPr/>
                    <a:lstStyle/>
                    <a:p>
                      <a:pPr algn="ctr"/>
                      <a:r>
                        <a:rPr lang="id-ID" sz="1400" b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Bitcoin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d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+</a:t>
                      </a: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1</a:t>
                      </a:r>
                      <a:r>
                        <a:rPr kumimoji="0" lang="id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2</a:t>
                      </a: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3</a:t>
                      </a:r>
                      <a:r>
                        <a:rPr kumimoji="0" lang="id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4.77%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Poppins" panose="00000500000000000000" pitchFamily="2" charset="0"/>
                        </a:rPr>
                        <a:t>12/7/2023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Poppins" panose="00000500000000000000" pitchFamily="2" charset="0"/>
                        </a:rPr>
                        <a:t>$ 460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200" b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$0.004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6131751"/>
                  </a:ext>
                </a:extLst>
              </a:tr>
              <a:tr h="556697">
                <a:tc>
                  <a:txBody>
                    <a:bodyPr/>
                    <a:lstStyle/>
                    <a:p>
                      <a:pPr algn="ctr"/>
                      <a:r>
                        <a:rPr lang="id-ID" sz="1400" b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Ethereum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d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Inter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+</a:t>
                      </a: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Inter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987</a:t>
                      </a:r>
                      <a:r>
                        <a:rPr kumimoji="0" lang="id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Inter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Inter"/>
                          <a:ea typeface="Open Sans" panose="020B0606030504020204" pitchFamily="34" charset="0"/>
                          <a:cs typeface="Poppins" panose="00000500000000000000" pitchFamily="2" charset="0"/>
                        </a:rPr>
                        <a:t>15/7/2023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Poppins" panose="00000500000000000000" pitchFamily="2" charset="0"/>
                        </a:rPr>
                        <a:t>$ 210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d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$0.004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7671385"/>
                  </a:ext>
                </a:extLst>
              </a:tr>
              <a:tr h="556697">
                <a:tc>
                  <a:txBody>
                    <a:bodyPr/>
                    <a:lstStyle/>
                    <a:p>
                      <a:pPr algn="ctr"/>
                      <a:r>
                        <a:rPr lang="id-ID" sz="1400" b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Ripple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d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Inter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+</a:t>
                      </a: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Inter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1659</a:t>
                      </a:r>
                      <a:r>
                        <a:rPr kumimoji="0" lang="id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Inter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Inter"/>
                          <a:ea typeface="Open Sans" panose="020B0606030504020204" pitchFamily="34" charset="0"/>
                          <a:cs typeface="Poppins" panose="00000500000000000000" pitchFamily="2" charset="0"/>
                        </a:rPr>
                        <a:t>16/7/2023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Poppins" panose="00000500000000000000" pitchFamily="2" charset="0"/>
                        </a:rPr>
                        <a:t>$ 360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d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$0.004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8993805"/>
                  </a:ext>
                </a:extLst>
              </a:tr>
              <a:tr h="556697">
                <a:tc>
                  <a:txBody>
                    <a:bodyPr/>
                    <a:lstStyle/>
                    <a:p>
                      <a:pPr algn="ctr"/>
                      <a:r>
                        <a:rPr lang="id-ID" sz="1400" b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Zcash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d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Inter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+</a:t>
                      </a: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Inter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3285,79</a:t>
                      </a:r>
                      <a:r>
                        <a:rPr kumimoji="0" lang="id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Inter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Inter"/>
                          <a:ea typeface="Open Sans" panose="020B0606030504020204" pitchFamily="34" charset="0"/>
                          <a:cs typeface="Poppins" panose="00000500000000000000" pitchFamily="2" charset="0"/>
                        </a:rPr>
                        <a:t>18/7/2023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Poppins" panose="00000500000000000000" pitchFamily="2" charset="0"/>
                        </a:rPr>
                        <a:t>$ 450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d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$0.004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6245726"/>
                  </a:ext>
                </a:extLst>
              </a:tr>
              <a:tr h="556697">
                <a:tc>
                  <a:txBody>
                    <a:bodyPr/>
                    <a:lstStyle/>
                    <a:p>
                      <a:pPr algn="ctr"/>
                      <a:r>
                        <a:rPr lang="id-ID" sz="1400" b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Monero-XMR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d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Inter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+2</a:t>
                      </a: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Inter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23</a:t>
                      </a:r>
                      <a:r>
                        <a:rPr kumimoji="0" lang="id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Inter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4</a:t>
                      </a: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Inter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,85</a:t>
                      </a:r>
                      <a:r>
                        <a:rPr kumimoji="0" lang="id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Inter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Inter"/>
                          <a:ea typeface="Open Sans" panose="020B0606030504020204" pitchFamily="34" charset="0"/>
                          <a:cs typeface="Poppins" panose="00000500000000000000" pitchFamily="2" charset="0"/>
                        </a:rPr>
                        <a:t>20/7/2023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Open Sans" panose="020B0606030504020204" pitchFamily="34" charset="0"/>
                          <a:cs typeface="Poppins" panose="00000500000000000000" pitchFamily="2" charset="0"/>
                        </a:rPr>
                        <a:t>$ 270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d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$0.004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3763936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71E25EB9-92F5-4E63-AE1B-B32E78FE7223}"/>
              </a:ext>
            </a:extLst>
          </p:cNvPr>
          <p:cNvSpPr txBox="1"/>
          <p:nvPr/>
        </p:nvSpPr>
        <p:spPr>
          <a:xfrm>
            <a:off x="2487198" y="501561"/>
            <a:ext cx="72176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Real time market table</a:t>
            </a:r>
            <a:endParaRPr lang="en-ID" sz="4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D21AB63-7489-4B74-A8C8-4C93E6815C0F}"/>
              </a:ext>
            </a:extLst>
          </p:cNvPr>
          <p:cNvCxnSpPr>
            <a:cxnSpLocks/>
          </p:cNvCxnSpPr>
          <p:nvPr/>
        </p:nvCxnSpPr>
        <p:spPr>
          <a:xfrm>
            <a:off x="1114425" y="2286000"/>
            <a:ext cx="9963150" cy="0"/>
          </a:xfrm>
          <a:prstGeom prst="line">
            <a:avLst/>
          </a:prstGeom>
          <a:ln w="12700">
            <a:solidFill>
              <a:schemeClr val="bg1">
                <a:alpha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3652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781FF26D-3367-4146-90C0-935618DE14AE}"/>
              </a:ext>
            </a:extLst>
          </p:cNvPr>
          <p:cNvGrpSpPr/>
          <p:nvPr/>
        </p:nvGrpSpPr>
        <p:grpSpPr>
          <a:xfrm>
            <a:off x="1303396" y="1504950"/>
            <a:ext cx="9536054" cy="4518024"/>
            <a:chOff x="1303396" y="1790700"/>
            <a:chExt cx="9536054" cy="4518024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B934CFF7-6BCA-4C23-AA6A-8D160DAA530B}"/>
                </a:ext>
              </a:extLst>
            </p:cNvPr>
            <p:cNvSpPr/>
            <p:nvPr/>
          </p:nvSpPr>
          <p:spPr>
            <a:xfrm>
              <a:off x="1303396" y="1790700"/>
              <a:ext cx="9536054" cy="4518024"/>
            </a:xfrm>
            <a:prstGeom prst="roundRect">
              <a:avLst>
                <a:gd name="adj" fmla="val 5140"/>
              </a:avLst>
            </a:prstGeom>
            <a:solidFill>
              <a:schemeClr val="bg1"/>
            </a:solidFill>
            <a:ln>
              <a:noFill/>
            </a:ln>
            <a:effectLst>
              <a:outerShdw blurRad="812800" dist="698500" dir="8100000" sx="96000" sy="96000" algn="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5" name="Table 1993">
              <a:extLst>
                <a:ext uri="{FF2B5EF4-FFF2-40B4-BE49-F238E27FC236}">
                  <a16:creationId xmlns:a16="http://schemas.microsoft.com/office/drawing/2014/main" id="{F46DDCB5-4D00-42AE-8256-85E222387752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155281583"/>
                </p:ext>
              </p:extLst>
            </p:nvPr>
          </p:nvGraphicFramePr>
          <p:xfrm>
            <a:off x="1498631" y="1938592"/>
            <a:ext cx="9145585" cy="4232673"/>
          </p:xfrm>
          <a:graphic>
            <a:graphicData uri="http://schemas.openxmlformats.org/drawingml/2006/table">
              <a:tbl>
                <a:tblPr>
                  <a:effectLst>
                    <a:outerShdw blurRad="749300" dist="279400" dir="2700000" algn="tl" rotWithShape="0">
                      <a:prstClr val="black">
                        <a:alpha val="9000"/>
                      </a:prstClr>
                    </a:outerShdw>
                  </a:effectLst>
                </a:tblPr>
                <a:tblGrid>
                  <a:gridCol w="182911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29117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  <a:gridCol w="1829117">
                    <a:extLst>
                      <a:ext uri="{9D8B030D-6E8A-4147-A177-3AD203B41FA5}">
                        <a16:colId xmlns:a16="http://schemas.microsoft.com/office/drawing/2014/main" val="20002"/>
                      </a:ext>
                    </a:extLst>
                  </a:gridCol>
                  <a:gridCol w="1829117">
                    <a:extLst>
                      <a:ext uri="{9D8B030D-6E8A-4147-A177-3AD203B41FA5}">
                        <a16:colId xmlns:a16="http://schemas.microsoft.com/office/drawing/2014/main" val="20003"/>
                      </a:ext>
                    </a:extLst>
                  </a:gridCol>
                  <a:gridCol w="1829117">
                    <a:extLst>
                      <a:ext uri="{9D8B030D-6E8A-4147-A177-3AD203B41FA5}">
                        <a16:colId xmlns:a16="http://schemas.microsoft.com/office/drawing/2014/main" val="20004"/>
                      </a:ext>
                    </a:extLst>
                  </a:gridCol>
                </a:tblGrid>
                <a:tr h="470297">
                  <a:tc>
                    <a:txBody>
                      <a:bodyPr/>
                      <a:lstStyle/>
                      <a:p>
                        <a:pPr lvl="0" algn="l" defTabSz="914400">
                          <a:defRPr sz="3600" spc="0">
                            <a:latin typeface="Rajdhani"/>
                            <a:ea typeface="Rajdhani"/>
                            <a:cs typeface="Rajdhani"/>
                            <a:sym typeface="Rajdhani"/>
                          </a:defRPr>
                        </a:pPr>
                        <a:endParaRPr lang="en-US" sz="1200" b="0" i="0" dirty="0">
                          <a:latin typeface="Roboto Light" charset="0"/>
                          <a:ea typeface="Roboto Light" charset="0"/>
                          <a:cs typeface="Roboto Light" charset="0"/>
                        </a:endParaRPr>
                      </a:p>
                    </a:txBody>
                    <a:tcPr marL="182880" marR="0" marT="0" marB="0" anchor="ctr" horzOverflow="overflow">
                      <a:lnL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b="0" spc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lang="en-US" sz="1400" b="0" i="0" dirty="0">
                            <a:solidFill>
                              <a:schemeClr val="bg1"/>
                            </a:solidFill>
                            <a:latin typeface="+mj-lt"/>
                            <a:ea typeface="Roboto Light" charset="0"/>
                            <a:cs typeface="Roboto Light" charset="0"/>
                            <a:sym typeface="Rajdhani"/>
                          </a:rPr>
                          <a:t>Column Title</a:t>
                        </a:r>
                      </a:p>
                    </a:txBody>
                    <a:tcPr marL="182880" marR="0" marT="0" marB="0" anchor="ctr" horzOverflow="overflow">
                      <a:lnL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accent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b="0" spc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lang="en-US" sz="1400" b="0" i="0" dirty="0">
                            <a:solidFill>
                              <a:schemeClr val="bg1"/>
                            </a:solidFill>
                            <a:latin typeface="+mj-lt"/>
                            <a:ea typeface="Roboto Light" charset="0"/>
                            <a:cs typeface="Roboto Light" charset="0"/>
                            <a:sym typeface="Rajdhani"/>
                          </a:rPr>
                          <a:t>Column Title</a:t>
                        </a:r>
                      </a:p>
                    </a:txBody>
                    <a:tcPr marL="182880" marR="0" marT="0" marB="0" anchor="ctr" horzOverflow="overflow">
                      <a:lnL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accent2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b="0" spc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lang="en-US" sz="1400" b="0" i="0" dirty="0">
                            <a:solidFill>
                              <a:schemeClr val="bg1"/>
                            </a:solidFill>
                            <a:latin typeface="+mj-lt"/>
                            <a:ea typeface="Roboto Light" charset="0"/>
                            <a:cs typeface="Roboto Light" charset="0"/>
                            <a:sym typeface="Rajdhani"/>
                          </a:rPr>
                          <a:t>Column Title</a:t>
                        </a:r>
                      </a:p>
                    </a:txBody>
                    <a:tcPr marL="182880" marR="0" marT="0" marB="0" anchor="ctr" horzOverflow="overflow">
                      <a:lnL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accent3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b="0" spc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lang="en-US" sz="1400" b="0" i="0" dirty="0">
                            <a:solidFill>
                              <a:schemeClr val="bg1"/>
                            </a:solidFill>
                            <a:latin typeface="+mj-lt"/>
                            <a:ea typeface="Roboto Light" charset="0"/>
                            <a:cs typeface="Roboto Light" charset="0"/>
                            <a:sym typeface="Rajdhani"/>
                          </a:rPr>
                          <a:t>Column Title</a:t>
                        </a:r>
                      </a:p>
                    </a:txBody>
                    <a:tcPr marL="182880" marR="0" marT="0" marB="0" anchor="ctr" horzOverflow="overflow">
                      <a:lnL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accent4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470297">
                  <a:tc>
                    <a:txBody>
                      <a:bodyPr/>
                      <a:lstStyle/>
                      <a:p>
                        <a:pPr lvl="0" algn="l" defTabSz="914400">
                          <a:defRPr sz="1800" b="0" spc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lang="en-US" sz="1200" b="0" i="0" dirty="0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+mj-lt"/>
                            <a:ea typeface="Roboto Light" charset="0"/>
                            <a:cs typeface="Roboto Light" charset="0"/>
                            <a:sym typeface="Rajdhani"/>
                          </a:rPr>
                          <a:t>First</a:t>
                        </a:r>
                        <a:r>
                          <a:rPr lang="en-US" sz="1200" b="0" i="0" baseline="0" dirty="0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+mj-lt"/>
                            <a:ea typeface="Roboto Light" charset="0"/>
                            <a:cs typeface="Roboto Light" charset="0"/>
                            <a:sym typeface="Rajdhani"/>
                          </a:rPr>
                          <a:t> Row</a:t>
                        </a:r>
                        <a:endParaRPr lang="en-US" sz="1200" b="0" i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j-lt"/>
                          <a:ea typeface="Roboto Light" charset="0"/>
                          <a:cs typeface="Roboto Light" charset="0"/>
                          <a:sym typeface="Rajdhani"/>
                        </a:endParaRPr>
                      </a:p>
                    </a:txBody>
                    <a:tcPr marL="182880" marR="0" marT="0" marB="0" anchor="ctr" horzOverflow="overflow">
                      <a:lnL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spc="0"/>
                        </a:pPr>
                        <a:r>
                          <a:rPr lang="en-US" sz="1200" b="0" i="0" dirty="0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+mn-lt"/>
                            <a:ea typeface="Roboto Light" charset="0"/>
                            <a:cs typeface="Roboto Light" charset="0"/>
                            <a:sym typeface="Rajdhani"/>
                          </a:rPr>
                          <a:t>1201011</a:t>
                        </a:r>
                      </a:p>
                    </a:txBody>
                    <a:tcPr marL="182880" marR="0" marT="0" marB="0" anchor="ctr" horzOverflow="overflow">
                      <a:lnL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spc="0"/>
                        </a:pPr>
                        <a:r>
                          <a:rPr lang="en-US" sz="1200" b="0" i="0" dirty="0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+mn-lt"/>
                            <a:ea typeface="Roboto Light" charset="0"/>
                            <a:cs typeface="Roboto Light" charset="0"/>
                            <a:sym typeface="Rajdhani"/>
                          </a:rPr>
                          <a:t>583101</a:t>
                        </a:r>
                      </a:p>
                    </a:txBody>
                    <a:tcPr marL="182880" marR="0" marT="0" marB="0" anchor="ctr" horzOverflow="overflow">
                      <a:lnL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spc="0"/>
                        </a:pPr>
                        <a:r>
                          <a:rPr lang="en-US" sz="1200" b="0" i="0" dirty="0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+mn-lt"/>
                            <a:ea typeface="Roboto Light" charset="0"/>
                            <a:cs typeface="Roboto Light" charset="0"/>
                            <a:sym typeface="Rajdhani"/>
                          </a:rPr>
                          <a:t>2348958</a:t>
                        </a:r>
                      </a:p>
                    </a:txBody>
                    <a:tcPr marL="182880" marR="0" marT="0" marB="0" anchor="ctr" horzOverflow="overflow">
                      <a:lnL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spc="0"/>
                        </a:pPr>
                        <a:r>
                          <a:rPr lang="en-US" sz="1200" b="0" i="0" dirty="0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+mn-lt"/>
                            <a:ea typeface="Roboto Light" charset="0"/>
                            <a:cs typeface="Roboto Light" charset="0"/>
                            <a:sym typeface="Rajdhani"/>
                          </a:rPr>
                          <a:t>132771</a:t>
                        </a:r>
                      </a:p>
                    </a:txBody>
                    <a:tcPr marL="182880" marR="0" marT="0" marB="0" anchor="ctr" horzOverflow="overflow">
                      <a:lnL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  <a:tr h="470297">
                  <a:tc>
                    <a:txBody>
                      <a:bodyPr/>
                      <a:lstStyle/>
                      <a:p>
                        <a:pPr lvl="0" algn="l" defTabSz="914400">
                          <a:defRPr sz="1800" b="0" spc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lang="en-US" sz="1200" b="0" i="0" dirty="0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+mj-lt"/>
                            <a:ea typeface="Roboto Light" charset="0"/>
                            <a:cs typeface="Roboto Light" charset="0"/>
                            <a:sym typeface="Rajdhani"/>
                          </a:rPr>
                          <a:t>Second Row</a:t>
                        </a:r>
                      </a:p>
                    </a:txBody>
                    <a:tcPr marL="182880" marR="0" marT="0" marB="0" anchor="ctr" horzOverflow="overflow">
                      <a:lnL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spc="0"/>
                        </a:pPr>
                        <a:r>
                          <a:rPr lang="en-US" sz="1200" b="0" i="0" dirty="0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+mn-lt"/>
                            <a:ea typeface="Roboto Light" charset="0"/>
                            <a:cs typeface="Roboto Light" charset="0"/>
                            <a:sym typeface="Rajdhani"/>
                          </a:rPr>
                          <a:t>128378289</a:t>
                        </a:r>
                      </a:p>
                    </a:txBody>
                    <a:tcPr marL="182880" marR="0" marT="0" marB="0" anchor="ctr" horzOverflow="overflow">
                      <a:lnL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spc="0"/>
                        </a:pPr>
                        <a:r>
                          <a:rPr lang="en-US" sz="1200" b="0" i="0" dirty="0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+mn-lt"/>
                            <a:ea typeface="Roboto Light" charset="0"/>
                            <a:cs typeface="Roboto Light" charset="0"/>
                            <a:sym typeface="Rajdhani"/>
                          </a:rPr>
                          <a:t>838459</a:t>
                        </a:r>
                      </a:p>
                    </a:txBody>
                    <a:tcPr marL="182880" marR="0" marT="0" marB="0" anchor="ctr" horzOverflow="overflow">
                      <a:lnL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spc="0"/>
                        </a:pPr>
                        <a:r>
                          <a:rPr lang="en-US" sz="1200" b="0" i="0" dirty="0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+mn-lt"/>
                            <a:ea typeface="Roboto Light" charset="0"/>
                            <a:cs typeface="Roboto Light" charset="0"/>
                            <a:sym typeface="Rajdhani"/>
                          </a:rPr>
                          <a:t>4099</a:t>
                        </a:r>
                      </a:p>
                    </a:txBody>
                    <a:tcPr marL="182880" marR="0" marT="0" marB="0" anchor="ctr" horzOverflow="overflow">
                      <a:lnL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spc="0"/>
                        </a:pPr>
                        <a:r>
                          <a:rPr lang="en-US" sz="1200" b="0" i="0" dirty="0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+mn-lt"/>
                            <a:ea typeface="Roboto Light" charset="0"/>
                            <a:cs typeface="Roboto Light" charset="0"/>
                            <a:sym typeface="Rajdhani"/>
                          </a:rPr>
                          <a:t>737910</a:t>
                        </a:r>
                      </a:p>
                    </a:txBody>
                    <a:tcPr marL="182880" marR="0" marT="0" marB="0" anchor="ctr" horzOverflow="overflow">
                      <a:lnL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2"/>
                    </a:ext>
                  </a:extLst>
                </a:tr>
                <a:tr h="470297">
                  <a:tc>
                    <a:txBody>
                      <a:bodyPr/>
                      <a:lstStyle/>
                      <a:p>
                        <a:pPr lvl="0" algn="l" defTabSz="914400">
                          <a:defRPr sz="1800" b="0" spc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lang="en-US" sz="1200" b="0" i="0" dirty="0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+mj-lt"/>
                            <a:ea typeface="Roboto Light" charset="0"/>
                            <a:cs typeface="Roboto Light" charset="0"/>
                            <a:sym typeface="Rajdhani"/>
                          </a:rPr>
                          <a:t>Third</a:t>
                        </a:r>
                        <a:r>
                          <a:rPr lang="en-US" sz="1200" b="0" i="0" baseline="0" dirty="0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+mj-lt"/>
                            <a:ea typeface="Roboto Light" charset="0"/>
                            <a:cs typeface="Roboto Light" charset="0"/>
                            <a:sym typeface="Rajdhani"/>
                          </a:rPr>
                          <a:t> Row</a:t>
                        </a:r>
                        <a:endParaRPr lang="en-US" sz="1200" b="0" i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j-lt"/>
                          <a:ea typeface="Roboto Light" charset="0"/>
                          <a:cs typeface="Roboto Light" charset="0"/>
                          <a:sym typeface="Rajdhani"/>
                        </a:endParaRPr>
                      </a:p>
                    </a:txBody>
                    <a:tcPr marL="182880" marR="0" marT="0" marB="0" anchor="ctr" horzOverflow="overflow">
                      <a:lnL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spc="0"/>
                        </a:pPr>
                        <a:r>
                          <a:rPr lang="en-US" sz="1200" b="0" i="0" dirty="0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+mn-lt"/>
                            <a:ea typeface="Roboto Light" charset="0"/>
                            <a:cs typeface="Roboto Light" charset="0"/>
                            <a:sym typeface="Rajdhani"/>
                          </a:rPr>
                          <a:t>48849</a:t>
                        </a:r>
                      </a:p>
                    </a:txBody>
                    <a:tcPr marL="182880" marR="0" marT="0" marB="0" anchor="ctr" horzOverflow="overflow">
                      <a:lnL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spc="0"/>
                        </a:pPr>
                        <a:r>
                          <a:rPr lang="en-US" sz="1200" b="0" i="0" dirty="0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+mn-lt"/>
                            <a:ea typeface="Roboto Light" charset="0"/>
                            <a:cs typeface="Roboto Light" charset="0"/>
                            <a:sym typeface="Rajdhani"/>
                          </a:rPr>
                          <a:t>848900</a:t>
                        </a:r>
                      </a:p>
                    </a:txBody>
                    <a:tcPr marL="182880" marR="0" marT="0" marB="0" anchor="ctr" horzOverflow="overflow">
                      <a:lnL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spc="0"/>
                        </a:pPr>
                        <a:r>
                          <a:rPr lang="en-US" sz="1200" b="0" i="0" dirty="0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+mn-lt"/>
                            <a:ea typeface="Roboto Light" charset="0"/>
                            <a:cs typeface="Roboto Light" charset="0"/>
                            <a:sym typeface="Rajdhani"/>
                          </a:rPr>
                          <a:t>71617</a:t>
                        </a:r>
                      </a:p>
                    </a:txBody>
                    <a:tcPr marL="182880" marR="0" marT="0" marB="0" anchor="ctr" horzOverflow="overflow">
                      <a:lnL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spc="0"/>
                        </a:pPr>
                        <a:r>
                          <a:rPr lang="en-US" sz="1200" b="0" i="0" dirty="0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+mn-lt"/>
                            <a:ea typeface="Roboto Light" charset="0"/>
                            <a:cs typeface="Roboto Light" charset="0"/>
                            <a:sym typeface="Rajdhani"/>
                          </a:rPr>
                          <a:t>63681</a:t>
                        </a:r>
                      </a:p>
                    </a:txBody>
                    <a:tcPr marL="182880" marR="0" marT="0" marB="0" anchor="ctr" horzOverflow="overflow">
                      <a:lnL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3"/>
                    </a:ext>
                  </a:extLst>
                </a:tr>
                <a:tr h="470297">
                  <a:tc>
                    <a:txBody>
                      <a:bodyPr/>
                      <a:lstStyle/>
                      <a:p>
                        <a:pPr lvl="0" algn="l" defTabSz="914400">
                          <a:defRPr sz="1800" b="0" spc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lang="en-US" sz="1200" b="0" i="0" dirty="0" err="1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+mj-lt"/>
                            <a:ea typeface="Roboto Light" charset="0"/>
                            <a:cs typeface="Roboto Light" charset="0"/>
                            <a:sym typeface="Rajdhani"/>
                          </a:rPr>
                          <a:t>Rowmance</a:t>
                        </a:r>
                        <a:endParaRPr lang="en-US" sz="1200" b="0" i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j-lt"/>
                          <a:ea typeface="Roboto Light" charset="0"/>
                          <a:cs typeface="Roboto Light" charset="0"/>
                          <a:sym typeface="Rajdhani"/>
                        </a:endParaRPr>
                      </a:p>
                    </a:txBody>
                    <a:tcPr marL="182880" marR="0" marT="0" marB="0" anchor="ctr" horzOverflow="overflow">
                      <a:lnL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spc="0"/>
                        </a:pPr>
                        <a:r>
                          <a:rPr lang="en-US" sz="1200" b="0" i="0" dirty="0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+mn-lt"/>
                            <a:ea typeface="Roboto Light" charset="0"/>
                            <a:cs typeface="Roboto Light" charset="0"/>
                            <a:sym typeface="Rajdhani"/>
                          </a:rPr>
                          <a:t>8973897</a:t>
                        </a:r>
                      </a:p>
                    </a:txBody>
                    <a:tcPr marL="182880" marR="0" marT="0" marB="0" anchor="ctr" horzOverflow="overflow">
                      <a:lnL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spc="0"/>
                        </a:pPr>
                        <a:r>
                          <a:rPr lang="en-US" sz="1200" b="0" i="0" dirty="0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+mn-lt"/>
                            <a:ea typeface="Roboto Light" charset="0"/>
                            <a:cs typeface="Roboto Light" charset="0"/>
                            <a:sym typeface="Rajdhani"/>
                          </a:rPr>
                          <a:t>32455467</a:t>
                        </a:r>
                      </a:p>
                    </a:txBody>
                    <a:tcPr marL="182880" marR="0" marT="0" marB="0" anchor="ctr" horzOverflow="overflow">
                      <a:lnL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spc="0"/>
                        </a:pPr>
                        <a:r>
                          <a:rPr lang="en-US" sz="1200" b="0" i="0" dirty="0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+mn-lt"/>
                            <a:ea typeface="Roboto Light" charset="0"/>
                            <a:cs typeface="Roboto Light" charset="0"/>
                            <a:sym typeface="Rajdhani"/>
                          </a:rPr>
                          <a:t>6547</a:t>
                        </a:r>
                      </a:p>
                    </a:txBody>
                    <a:tcPr marL="182880" marR="0" marT="0" marB="0" anchor="ctr" horzOverflow="overflow">
                      <a:lnL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spc="0"/>
                        </a:pPr>
                        <a:r>
                          <a:rPr lang="en-US" sz="1200" b="0" i="0" dirty="0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+mn-lt"/>
                            <a:ea typeface="Roboto Light" charset="0"/>
                            <a:cs typeface="Roboto Light" charset="0"/>
                            <a:sym typeface="Rajdhani"/>
                          </a:rPr>
                          <a:t>789679</a:t>
                        </a:r>
                      </a:p>
                    </a:txBody>
                    <a:tcPr marL="182880" marR="0" marT="0" marB="0" anchor="ctr" horzOverflow="overflow">
                      <a:lnL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4"/>
                    </a:ext>
                  </a:extLst>
                </a:tr>
                <a:tr h="470297">
                  <a:tc>
                    <a:txBody>
                      <a:bodyPr/>
                      <a:lstStyle/>
                      <a:p>
                        <a:pPr lvl="0" algn="l" defTabSz="914400">
                          <a:defRPr sz="1800" b="0" spc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lang="en-US" sz="1200" b="0" i="0" dirty="0" err="1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+mj-lt"/>
                            <a:ea typeface="Roboto Light" charset="0"/>
                            <a:cs typeface="Roboto Light" charset="0"/>
                            <a:sym typeface="Rajdhani"/>
                          </a:rPr>
                          <a:t>Berow</a:t>
                        </a:r>
                        <a:endParaRPr lang="en-US" sz="1200" b="0" i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j-lt"/>
                          <a:ea typeface="Roboto Light" charset="0"/>
                          <a:cs typeface="Roboto Light" charset="0"/>
                          <a:sym typeface="Rajdhani"/>
                        </a:endParaRPr>
                      </a:p>
                    </a:txBody>
                    <a:tcPr marL="182880" marR="0" marT="0" marB="0" anchor="ctr" horzOverflow="overflow">
                      <a:lnL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spc="0"/>
                        </a:pPr>
                        <a:r>
                          <a:rPr lang="en-US" sz="1200" b="0" i="0" dirty="0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+mn-lt"/>
                            <a:ea typeface="Roboto Light" charset="0"/>
                            <a:cs typeface="Roboto Light" charset="0"/>
                            <a:sym typeface="Rajdhani"/>
                          </a:rPr>
                          <a:t>1201011</a:t>
                        </a:r>
                      </a:p>
                    </a:txBody>
                    <a:tcPr marL="182880" marR="0" marT="0" marB="0" anchor="ctr" horzOverflow="overflow">
                      <a:lnL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spc="0"/>
                        </a:pPr>
                        <a:r>
                          <a:rPr lang="en-US" sz="1200" b="0" i="0" dirty="0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+mn-lt"/>
                            <a:ea typeface="Roboto Light" charset="0"/>
                            <a:cs typeface="Roboto Light" charset="0"/>
                            <a:sym typeface="Rajdhani"/>
                          </a:rPr>
                          <a:t>583101</a:t>
                        </a:r>
                      </a:p>
                    </a:txBody>
                    <a:tcPr marL="182880" marR="0" marT="0" marB="0" anchor="ctr" horzOverflow="overflow">
                      <a:lnL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spc="0"/>
                        </a:pPr>
                        <a:r>
                          <a:rPr lang="en-US" sz="1200" b="0" i="0" dirty="0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+mn-lt"/>
                            <a:ea typeface="Roboto Light" charset="0"/>
                            <a:cs typeface="Roboto Light" charset="0"/>
                            <a:sym typeface="Rajdhani"/>
                          </a:rPr>
                          <a:t>2348958</a:t>
                        </a:r>
                      </a:p>
                    </a:txBody>
                    <a:tcPr marL="182880" marR="0" marT="0" marB="0" anchor="ctr" horzOverflow="overflow">
                      <a:lnL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spc="0"/>
                        </a:pPr>
                        <a:r>
                          <a:rPr lang="en-US" sz="1200" b="0" i="0" dirty="0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+mn-lt"/>
                            <a:ea typeface="Roboto Light" charset="0"/>
                            <a:cs typeface="Roboto Light" charset="0"/>
                            <a:sym typeface="Rajdhani"/>
                          </a:rPr>
                          <a:t>132771</a:t>
                        </a:r>
                      </a:p>
                    </a:txBody>
                    <a:tcPr marL="182880" marR="0" marT="0" marB="0" anchor="ctr" horzOverflow="overflow">
                      <a:lnL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5"/>
                    </a:ext>
                  </a:extLst>
                </a:tr>
                <a:tr h="470297">
                  <a:tc>
                    <a:txBody>
                      <a:bodyPr/>
                      <a:lstStyle/>
                      <a:p>
                        <a:pPr lvl="0" algn="l" defTabSz="914400">
                          <a:defRPr sz="1800" b="0" spc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lang="en-US" sz="1200" b="0" i="0" dirty="0" err="1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+mj-lt"/>
                            <a:ea typeface="Roboto Light" charset="0"/>
                            <a:cs typeface="Roboto Light" charset="0"/>
                            <a:sym typeface="Rajdhani"/>
                          </a:rPr>
                          <a:t>Rowanow</a:t>
                        </a:r>
                        <a:endParaRPr lang="en-US" sz="1200" b="0" i="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j-lt"/>
                          <a:ea typeface="Roboto Light" charset="0"/>
                          <a:cs typeface="Roboto Light" charset="0"/>
                          <a:sym typeface="Rajdhani"/>
                        </a:endParaRPr>
                      </a:p>
                    </a:txBody>
                    <a:tcPr marL="182880" marR="0" marT="0" marB="0" anchor="ctr" horzOverflow="overflow">
                      <a:lnL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spc="0"/>
                        </a:pPr>
                        <a:r>
                          <a:rPr lang="en-US" sz="1200" b="0" i="0" dirty="0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+mn-lt"/>
                            <a:ea typeface="Roboto Light" charset="0"/>
                            <a:cs typeface="Roboto Light" charset="0"/>
                            <a:sym typeface="Rajdhani"/>
                          </a:rPr>
                          <a:t>128378289</a:t>
                        </a:r>
                      </a:p>
                    </a:txBody>
                    <a:tcPr marL="182880" marR="0" marT="0" marB="0" anchor="ctr" horzOverflow="overflow">
                      <a:lnL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spc="0"/>
                        </a:pPr>
                        <a:r>
                          <a:rPr lang="en-US" sz="1200" b="0" i="0" dirty="0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+mn-lt"/>
                            <a:ea typeface="Roboto Light" charset="0"/>
                            <a:cs typeface="Roboto Light" charset="0"/>
                            <a:sym typeface="Rajdhani"/>
                          </a:rPr>
                          <a:t>838459</a:t>
                        </a:r>
                      </a:p>
                    </a:txBody>
                    <a:tcPr marL="182880" marR="0" marT="0" marB="0" anchor="ctr" horzOverflow="overflow">
                      <a:lnL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spc="0"/>
                        </a:pPr>
                        <a:r>
                          <a:rPr lang="en-US" sz="1200" b="0" i="0" dirty="0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+mn-lt"/>
                            <a:ea typeface="Roboto Light" charset="0"/>
                            <a:cs typeface="Roboto Light" charset="0"/>
                            <a:sym typeface="Rajdhani"/>
                          </a:rPr>
                          <a:t>4099</a:t>
                        </a:r>
                      </a:p>
                    </a:txBody>
                    <a:tcPr marL="182880" marR="0" marT="0" marB="0" anchor="ctr" horzOverflow="overflow">
                      <a:lnL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spc="0"/>
                        </a:pPr>
                        <a:r>
                          <a:rPr lang="en-US" sz="1200" b="0" i="0" dirty="0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+mn-lt"/>
                            <a:ea typeface="Roboto Light" charset="0"/>
                            <a:cs typeface="Roboto Light" charset="0"/>
                            <a:sym typeface="Rajdhani"/>
                          </a:rPr>
                          <a:t>737910</a:t>
                        </a:r>
                      </a:p>
                    </a:txBody>
                    <a:tcPr marL="182880" marR="0" marT="0" marB="0" anchor="ctr" horzOverflow="overflow">
                      <a:lnL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6"/>
                    </a:ext>
                  </a:extLst>
                </a:tr>
                <a:tr h="470297">
                  <a:tc>
                    <a:txBody>
                      <a:bodyPr/>
                      <a:lstStyle/>
                      <a:p>
                        <a:pPr lvl="0" algn="l" defTabSz="914400">
                          <a:defRPr sz="1800" b="0" spc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lang="en-US" sz="1200" b="0" i="0" dirty="0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+mj-lt"/>
                            <a:ea typeface="Roboto Light" charset="0"/>
                            <a:cs typeface="Roboto Light" charset="0"/>
                            <a:sym typeface="Rajdhani"/>
                          </a:rPr>
                          <a:t>Last Row</a:t>
                        </a:r>
                      </a:p>
                    </a:txBody>
                    <a:tcPr marL="182880" marR="0" marT="0" marB="0" anchor="ctr" horzOverflow="overflow">
                      <a:lnL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spc="0"/>
                        </a:pPr>
                        <a:r>
                          <a:rPr lang="en-US" sz="1200" b="0" i="0" dirty="0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+mn-lt"/>
                            <a:ea typeface="Roboto Light" charset="0"/>
                            <a:cs typeface="Roboto Light" charset="0"/>
                            <a:sym typeface="Rajdhani"/>
                          </a:rPr>
                          <a:t>128378289</a:t>
                        </a:r>
                      </a:p>
                    </a:txBody>
                    <a:tcPr marL="182880" marR="0" marT="0" marB="0" anchor="ctr" horzOverflow="overflow">
                      <a:lnL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spc="0"/>
                        </a:pPr>
                        <a:r>
                          <a:rPr lang="en-US" sz="1200" b="0" i="0" dirty="0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+mn-lt"/>
                            <a:ea typeface="Roboto Light" charset="0"/>
                            <a:cs typeface="Roboto Light" charset="0"/>
                            <a:sym typeface="Rajdhani"/>
                          </a:rPr>
                          <a:t>838459</a:t>
                        </a:r>
                      </a:p>
                    </a:txBody>
                    <a:tcPr marL="182880" marR="0" marT="0" marB="0" anchor="ctr" horzOverflow="overflow">
                      <a:lnL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spc="0"/>
                        </a:pPr>
                        <a:r>
                          <a:rPr lang="en-US" sz="1200" b="0" i="0" dirty="0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+mn-lt"/>
                            <a:ea typeface="Roboto Light" charset="0"/>
                            <a:cs typeface="Roboto Light" charset="0"/>
                            <a:sym typeface="Rajdhani"/>
                          </a:rPr>
                          <a:t>4099</a:t>
                        </a:r>
                      </a:p>
                    </a:txBody>
                    <a:tcPr marL="182880" marR="0" marT="0" marB="0" anchor="ctr" horzOverflow="overflow">
                      <a:lnL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spc="0"/>
                        </a:pPr>
                        <a:r>
                          <a:rPr lang="en-US" sz="1200" b="0" i="0" dirty="0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+mn-lt"/>
                            <a:ea typeface="Roboto Light" charset="0"/>
                            <a:cs typeface="Roboto Light" charset="0"/>
                            <a:sym typeface="Rajdhani"/>
                          </a:rPr>
                          <a:t>737910</a:t>
                        </a:r>
                      </a:p>
                    </a:txBody>
                    <a:tcPr marL="182880" marR="0" marT="0" marB="0" anchor="ctr" horzOverflow="overflow">
                      <a:lnL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7"/>
                    </a:ext>
                  </a:extLst>
                </a:tr>
                <a:tr h="470297">
                  <a:tc>
                    <a:txBody>
                      <a:bodyPr/>
                      <a:lstStyle/>
                      <a:p>
                        <a:pPr lvl="0" algn="l" defTabSz="914400">
                          <a:defRPr sz="1800" spc="0"/>
                        </a:pPr>
                        <a:r>
                          <a:rPr lang="en-US" sz="2000" b="0" i="0" dirty="0">
                            <a:gradFill>
                              <a:gsLst>
                                <a:gs pos="49000">
                                  <a:schemeClr val="accent3"/>
                                </a:gs>
                                <a:gs pos="23000">
                                  <a:schemeClr val="accent2"/>
                                </a:gs>
                                <a:gs pos="0">
                                  <a:schemeClr val="accent1"/>
                                </a:gs>
                                <a:gs pos="97345">
                                  <a:schemeClr val="accent6"/>
                                </a:gs>
                                <a:gs pos="76000">
                                  <a:schemeClr val="accent4"/>
                                </a:gs>
                              </a:gsLst>
                              <a:lin ang="3600000" scaled="0"/>
                            </a:gradFill>
                            <a:latin typeface="+mj-lt"/>
                            <a:ea typeface="Roboto Medium" charset="0"/>
                            <a:cs typeface="Roboto Medium" charset="0"/>
                            <a:sym typeface="Rajdhani"/>
                          </a:rPr>
                          <a:t>Total</a:t>
                        </a:r>
                      </a:p>
                    </a:txBody>
                    <a:tcPr marL="182880" marR="0" marT="0" marB="0" anchor="ctr" horzOverflow="overflow">
                      <a:lnL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spc="0"/>
                        </a:pPr>
                        <a:r>
                          <a:rPr lang="en-US" sz="1600" b="0" i="0" dirty="0">
                            <a:solidFill>
                              <a:schemeClr val="accent1"/>
                            </a:solidFill>
                            <a:latin typeface="+mj-lt"/>
                            <a:ea typeface="Roboto Medium" charset="0"/>
                            <a:cs typeface="Roboto Medium" charset="0"/>
                            <a:sym typeface="Rajdhani Semibold"/>
                          </a:rPr>
                          <a:t>1.000,000$</a:t>
                        </a:r>
                      </a:p>
                    </a:txBody>
                    <a:tcPr marL="182880" marR="0" marT="0" marB="0" anchor="ctr" horzOverflow="overflow">
                      <a:lnL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1800" spc="0"/>
                        </a:pPr>
                        <a:r>
                          <a:rPr lang="en-US" sz="1600" b="0" i="0" dirty="0">
                            <a:solidFill>
                              <a:schemeClr val="accent2"/>
                            </a:solidFill>
                            <a:latin typeface="+mj-lt"/>
                            <a:ea typeface="Roboto Medium" charset="0"/>
                            <a:cs typeface="Roboto Medium" charset="0"/>
                            <a:sym typeface="Rajdhani Semibold"/>
                          </a:rPr>
                          <a:t>2.300,000$</a:t>
                        </a:r>
                      </a:p>
                    </a:txBody>
                    <a:tcPr marL="182880" marR="0" marT="0" marB="0" anchor="ctr" horzOverflow="overflow">
                      <a:lnL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spc="0"/>
                        </a:pPr>
                        <a:r>
                          <a:rPr lang="en-US" sz="1600" b="0" i="0" dirty="0">
                            <a:solidFill>
                              <a:schemeClr val="accent3"/>
                            </a:solidFill>
                            <a:latin typeface="+mj-lt"/>
                            <a:ea typeface="Roboto Medium" charset="0"/>
                            <a:cs typeface="Roboto Medium" charset="0"/>
                            <a:sym typeface="Rajdhani Semibold"/>
                          </a:rPr>
                          <a:t>3.400,000$</a:t>
                        </a:r>
                      </a:p>
                    </a:txBody>
                    <a:tcPr marL="182880" marR="0" marT="0" marB="0" anchor="ctr" horzOverflow="overflow">
                      <a:lnL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spc="0"/>
                        </a:pPr>
                        <a:r>
                          <a:rPr lang="en-US" sz="1600" b="0" i="0" dirty="0">
                            <a:solidFill>
                              <a:schemeClr val="accent4"/>
                            </a:solidFill>
                            <a:latin typeface="+mj-lt"/>
                            <a:ea typeface="Roboto Medium" charset="0"/>
                            <a:cs typeface="Roboto Medium" charset="0"/>
                            <a:sym typeface="Rajdhani Semibold"/>
                          </a:rPr>
                          <a:t>92.400,000$</a:t>
                        </a:r>
                      </a:p>
                    </a:txBody>
                    <a:tcPr marL="182880" marR="0" marT="0" marB="0" anchor="ctr" horzOverflow="overflow">
                      <a:lnL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8"/>
                    </a:ext>
                  </a:extLst>
                </a:tr>
              </a:tbl>
            </a:graphicData>
          </a:graphic>
        </p:graphicFrame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A1CBBD17-2465-43B7-BC54-17A406E427C5}"/>
              </a:ext>
            </a:extLst>
          </p:cNvPr>
          <p:cNvSpPr txBox="1"/>
          <p:nvPr/>
        </p:nvSpPr>
        <p:spPr>
          <a:xfrm>
            <a:off x="1847852" y="445342"/>
            <a:ext cx="84962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4400" spc="-150">
                <a:solidFill>
                  <a:schemeClr val="bg1"/>
                </a:solidFill>
                <a:latin typeface="+mj-lt"/>
                <a:ea typeface="Zen Antique" pitchFamily="2" charset="-128"/>
                <a:cs typeface="Heebo" pitchFamily="2" charset="-79"/>
              </a:defRPr>
            </a:lvl1pPr>
          </a:lstStyle>
          <a:p>
            <a:pPr algn="ctr"/>
            <a:r>
              <a:rPr lang="id-ID" spc="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Cryptonary </a:t>
            </a:r>
            <a:r>
              <a:rPr lang="en-US" spc="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market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Table</a:t>
            </a:r>
            <a:endParaRPr lang="en-ID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1958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>
            <a:extLst>
              <a:ext uri="{FF2B5EF4-FFF2-40B4-BE49-F238E27FC236}">
                <a16:creationId xmlns:a16="http://schemas.microsoft.com/office/drawing/2014/main" id="{B8B3012F-A61E-4D5C-8C61-4FABFD3AB0CE}"/>
              </a:ext>
            </a:extLst>
          </p:cNvPr>
          <p:cNvSpPr/>
          <p:nvPr/>
        </p:nvSpPr>
        <p:spPr>
          <a:xfrm>
            <a:off x="877851" y="676392"/>
            <a:ext cx="40275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Inter" panose="020B0502030000000004" pitchFamily="34" charset="0"/>
                <a:cs typeface="Heebo" pitchFamily="2" charset="-79"/>
              </a:rPr>
              <a:t>Diagram-section</a:t>
            </a:r>
          </a:p>
        </p:txBody>
      </p:sp>
      <p:sp>
        <p:nvSpPr>
          <p:cNvPr id="44" name="Block Arc 43">
            <a:extLst>
              <a:ext uri="{FF2B5EF4-FFF2-40B4-BE49-F238E27FC236}">
                <a16:creationId xmlns:a16="http://schemas.microsoft.com/office/drawing/2014/main" id="{86DB65F7-583A-4BEF-B5D0-85413661224B}"/>
              </a:ext>
            </a:extLst>
          </p:cNvPr>
          <p:cNvSpPr/>
          <p:nvPr/>
        </p:nvSpPr>
        <p:spPr>
          <a:xfrm>
            <a:off x="5451784" y="3026807"/>
            <a:ext cx="2473312" cy="2473311"/>
          </a:xfrm>
          <a:prstGeom prst="blockArc">
            <a:avLst>
              <a:gd name="adj1" fmla="val 10800000"/>
              <a:gd name="adj2" fmla="val 6450628"/>
              <a:gd name="adj3" fmla="val 17255"/>
            </a:avLst>
          </a:prstGeom>
          <a:solidFill>
            <a:schemeClr val="accent4"/>
          </a:solidFill>
          <a:ln>
            <a:noFill/>
          </a:ln>
          <a:effectLst>
            <a:glow rad="127000">
              <a:schemeClr val="accent3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CB8F8AAE-C4B3-429E-8B0E-61387767AA64}"/>
              </a:ext>
            </a:extLst>
          </p:cNvPr>
          <p:cNvSpPr/>
          <p:nvPr/>
        </p:nvSpPr>
        <p:spPr>
          <a:xfrm>
            <a:off x="6552881" y="5180478"/>
            <a:ext cx="221723" cy="221723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6" name="Block Arc 45">
            <a:extLst>
              <a:ext uri="{FF2B5EF4-FFF2-40B4-BE49-F238E27FC236}">
                <a16:creationId xmlns:a16="http://schemas.microsoft.com/office/drawing/2014/main" id="{B2010FD8-0F40-4579-AB4E-F7C09FFC264E}"/>
              </a:ext>
            </a:extLst>
          </p:cNvPr>
          <p:cNvSpPr/>
          <p:nvPr/>
        </p:nvSpPr>
        <p:spPr>
          <a:xfrm>
            <a:off x="5964865" y="3539888"/>
            <a:ext cx="1447150" cy="1447150"/>
          </a:xfrm>
          <a:prstGeom prst="blockArc">
            <a:avLst>
              <a:gd name="adj1" fmla="val 10800000"/>
              <a:gd name="adj2" fmla="val 8190221"/>
              <a:gd name="adj3" fmla="val 28686"/>
            </a:avLst>
          </a:prstGeom>
          <a:solidFill>
            <a:schemeClr val="accent5"/>
          </a:solidFill>
          <a:ln>
            <a:noFill/>
          </a:ln>
          <a:effectLst>
            <a:glow rad="127000">
              <a:schemeClr val="accent3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8" name="Block Arc 47">
            <a:extLst>
              <a:ext uri="{FF2B5EF4-FFF2-40B4-BE49-F238E27FC236}">
                <a16:creationId xmlns:a16="http://schemas.microsoft.com/office/drawing/2014/main" id="{3EC40C05-6574-44E7-AAB4-870A7150C021}"/>
              </a:ext>
            </a:extLst>
          </p:cNvPr>
          <p:cNvSpPr/>
          <p:nvPr/>
        </p:nvSpPr>
        <p:spPr>
          <a:xfrm>
            <a:off x="4883600" y="2458623"/>
            <a:ext cx="3609679" cy="3609679"/>
          </a:xfrm>
          <a:prstGeom prst="blockArc">
            <a:avLst>
              <a:gd name="adj1" fmla="val 10800000"/>
              <a:gd name="adj2" fmla="val 21539300"/>
              <a:gd name="adj3" fmla="val 13455"/>
            </a:avLst>
          </a:prstGeom>
          <a:solidFill>
            <a:schemeClr val="accent3"/>
          </a:solidFill>
          <a:ln>
            <a:noFill/>
          </a:ln>
          <a:effectLst>
            <a:glow rad="127000">
              <a:schemeClr val="accent3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0" name="Block Arc 49">
            <a:extLst>
              <a:ext uri="{FF2B5EF4-FFF2-40B4-BE49-F238E27FC236}">
                <a16:creationId xmlns:a16="http://schemas.microsoft.com/office/drawing/2014/main" id="{590F704B-128F-4F79-BA4B-27EF1CC8985C}"/>
              </a:ext>
            </a:extLst>
          </p:cNvPr>
          <p:cNvSpPr/>
          <p:nvPr/>
        </p:nvSpPr>
        <p:spPr>
          <a:xfrm>
            <a:off x="4243115" y="1818138"/>
            <a:ext cx="4890649" cy="4890649"/>
          </a:xfrm>
          <a:prstGeom prst="blockArc">
            <a:avLst>
              <a:gd name="adj1" fmla="val 10800000"/>
              <a:gd name="adj2" fmla="val 17432730"/>
              <a:gd name="adj3" fmla="val 11449"/>
            </a:avLst>
          </a:prstGeom>
          <a:solidFill>
            <a:schemeClr val="accent2"/>
          </a:solidFill>
          <a:ln>
            <a:noFill/>
          </a:ln>
          <a:effectLst>
            <a:glow rad="127000">
              <a:schemeClr val="accent3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2" name="Block Arc 51">
            <a:extLst>
              <a:ext uri="{FF2B5EF4-FFF2-40B4-BE49-F238E27FC236}">
                <a16:creationId xmlns:a16="http://schemas.microsoft.com/office/drawing/2014/main" id="{206A841B-4D10-4424-A104-97958026A818}"/>
              </a:ext>
            </a:extLst>
          </p:cNvPr>
          <p:cNvSpPr/>
          <p:nvPr/>
        </p:nvSpPr>
        <p:spPr>
          <a:xfrm>
            <a:off x="3509308" y="1084331"/>
            <a:ext cx="6358263" cy="6358263"/>
          </a:xfrm>
          <a:prstGeom prst="blockArc">
            <a:avLst>
              <a:gd name="adj1" fmla="val 10800000"/>
              <a:gd name="adj2" fmla="val 15699052"/>
              <a:gd name="adj3" fmla="val 10450"/>
            </a:avLst>
          </a:prstGeom>
          <a:solidFill>
            <a:schemeClr val="accent1"/>
          </a:solidFill>
          <a:ln>
            <a:noFill/>
          </a:ln>
          <a:effectLst>
            <a:glow rad="127000">
              <a:schemeClr val="accent3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>
              <a:solidFill>
                <a:schemeClr val="bg1"/>
              </a:solidFill>
            </a:endParaRP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676A1F85-2F52-45D0-80D9-C597E6AC0EAC}"/>
              </a:ext>
            </a:extLst>
          </p:cNvPr>
          <p:cNvGrpSpPr/>
          <p:nvPr/>
        </p:nvGrpSpPr>
        <p:grpSpPr>
          <a:xfrm>
            <a:off x="5198541" y="4456082"/>
            <a:ext cx="798847" cy="757997"/>
            <a:chOff x="2845212" y="4703826"/>
            <a:chExt cx="846276" cy="803000"/>
          </a:xfrm>
        </p:grpSpPr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035EAEFB-4AF8-472C-84EF-E2896E5AFB0B}"/>
                </a:ext>
              </a:extLst>
            </p:cNvPr>
            <p:cNvGrpSpPr/>
            <p:nvPr/>
          </p:nvGrpSpPr>
          <p:grpSpPr>
            <a:xfrm rot="19091511">
              <a:off x="2866841" y="4703826"/>
              <a:ext cx="803012" cy="803000"/>
              <a:chOff x="7304367" y="3130071"/>
              <a:chExt cx="1165594" cy="1165577"/>
            </a:xfrm>
          </p:grpSpPr>
          <p:sp>
            <p:nvSpPr>
              <p:cNvPr id="57" name="Speech Bubble: Oval 56">
                <a:extLst>
                  <a:ext uri="{FF2B5EF4-FFF2-40B4-BE49-F238E27FC236}">
                    <a16:creationId xmlns:a16="http://schemas.microsoft.com/office/drawing/2014/main" id="{B2691F06-D99E-427C-8E43-130ECDA3BEBD}"/>
                  </a:ext>
                </a:extLst>
              </p:cNvPr>
              <p:cNvSpPr/>
              <p:nvPr/>
            </p:nvSpPr>
            <p:spPr>
              <a:xfrm>
                <a:off x="7304367" y="3130071"/>
                <a:ext cx="1165594" cy="1165577"/>
              </a:xfrm>
              <a:prstGeom prst="wedgeEllipseCallout">
                <a:avLst>
                  <a:gd name="adj1" fmla="val 54895"/>
                  <a:gd name="adj2" fmla="val 24254"/>
                </a:avLst>
              </a:prstGeom>
              <a:solidFill>
                <a:schemeClr val="accent5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 useBgFill="1">
            <p:nvSpPr>
              <p:cNvPr id="58" name="Oval 57">
                <a:extLst>
                  <a:ext uri="{FF2B5EF4-FFF2-40B4-BE49-F238E27FC236}">
                    <a16:creationId xmlns:a16="http://schemas.microsoft.com/office/drawing/2014/main" id="{1F789582-128D-4E79-B5C0-1ED56EEAF9B3}"/>
                  </a:ext>
                </a:extLst>
              </p:cNvPr>
              <p:cNvSpPr/>
              <p:nvPr/>
            </p:nvSpPr>
            <p:spPr>
              <a:xfrm>
                <a:off x="7363486" y="3189189"/>
                <a:ext cx="1047357" cy="104735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46100" dist="38100" dir="5400000" algn="t" rotWithShape="0">
                  <a:schemeClr val="bg1">
                    <a:lumMod val="7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7EA6BB2A-838D-430C-9482-6FE25F532D8E}"/>
                </a:ext>
              </a:extLst>
            </p:cNvPr>
            <p:cNvSpPr txBox="1"/>
            <p:nvPr/>
          </p:nvSpPr>
          <p:spPr>
            <a:xfrm>
              <a:off x="2845212" y="4942302"/>
              <a:ext cx="846276" cy="326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85%</a:t>
              </a:r>
            </a:p>
          </p:txBody>
        </p:sp>
      </p:grpSp>
      <p:sp>
        <p:nvSpPr>
          <p:cNvPr id="79" name="TextBox 78">
            <a:extLst>
              <a:ext uri="{FF2B5EF4-FFF2-40B4-BE49-F238E27FC236}">
                <a16:creationId xmlns:a16="http://schemas.microsoft.com/office/drawing/2014/main" id="{D9ECDF5A-641B-4069-9390-EC52C956AB74}"/>
              </a:ext>
            </a:extLst>
          </p:cNvPr>
          <p:cNvSpPr txBox="1"/>
          <p:nvPr/>
        </p:nvSpPr>
        <p:spPr>
          <a:xfrm>
            <a:off x="3199380" y="4638287"/>
            <a:ext cx="2012230" cy="348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4C79CE93-A04B-444D-B4FE-F3A47425F45A}"/>
              </a:ext>
            </a:extLst>
          </p:cNvPr>
          <p:cNvSpPr txBox="1"/>
          <p:nvPr/>
        </p:nvSpPr>
        <p:spPr>
          <a:xfrm>
            <a:off x="8426762" y="5413933"/>
            <a:ext cx="2012230" cy="348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E577070C-FFE8-4751-8290-E9FF5FB42285}"/>
              </a:ext>
            </a:extLst>
          </p:cNvPr>
          <p:cNvSpPr txBox="1"/>
          <p:nvPr/>
        </p:nvSpPr>
        <p:spPr>
          <a:xfrm>
            <a:off x="9522408" y="3433942"/>
            <a:ext cx="2012230" cy="348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38C830B4-BBD6-44C8-B9E4-CA09E6E01C84}"/>
              </a:ext>
            </a:extLst>
          </p:cNvPr>
          <p:cNvSpPr txBox="1"/>
          <p:nvPr/>
        </p:nvSpPr>
        <p:spPr>
          <a:xfrm>
            <a:off x="8582403" y="2139223"/>
            <a:ext cx="2012230" cy="348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C6A230A7-EDF4-4A18-AB42-05455341899C}"/>
              </a:ext>
            </a:extLst>
          </p:cNvPr>
          <p:cNvSpPr txBox="1"/>
          <p:nvPr/>
        </p:nvSpPr>
        <p:spPr>
          <a:xfrm>
            <a:off x="7309080" y="1062907"/>
            <a:ext cx="2012230" cy="348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</a:t>
            </a:r>
          </a:p>
        </p:txBody>
      </p:sp>
      <p:grpSp>
        <p:nvGrpSpPr>
          <p:cNvPr id="88" name="Group 87">
            <a:extLst>
              <a:ext uri="{FF2B5EF4-FFF2-40B4-BE49-F238E27FC236}">
                <a16:creationId xmlns:a16="http://schemas.microsoft.com/office/drawing/2014/main" id="{AE3F62FB-3CD2-4BB2-8C5E-DEA4A3C3928D}"/>
              </a:ext>
            </a:extLst>
          </p:cNvPr>
          <p:cNvGrpSpPr/>
          <p:nvPr/>
        </p:nvGrpSpPr>
        <p:grpSpPr>
          <a:xfrm>
            <a:off x="7583601" y="5164742"/>
            <a:ext cx="798847" cy="757997"/>
            <a:chOff x="2845212" y="4703826"/>
            <a:chExt cx="846276" cy="803000"/>
          </a:xfrm>
        </p:grpSpPr>
        <p:grpSp>
          <p:nvGrpSpPr>
            <p:cNvPr id="89" name="Group 88">
              <a:extLst>
                <a:ext uri="{FF2B5EF4-FFF2-40B4-BE49-F238E27FC236}">
                  <a16:creationId xmlns:a16="http://schemas.microsoft.com/office/drawing/2014/main" id="{51F6A68F-CA86-40A9-BCDA-09882C094A76}"/>
                </a:ext>
              </a:extLst>
            </p:cNvPr>
            <p:cNvGrpSpPr/>
            <p:nvPr/>
          </p:nvGrpSpPr>
          <p:grpSpPr>
            <a:xfrm rot="19091511">
              <a:off x="2866841" y="4703826"/>
              <a:ext cx="803012" cy="803000"/>
              <a:chOff x="7304367" y="3130071"/>
              <a:chExt cx="1165594" cy="1165577"/>
            </a:xfrm>
          </p:grpSpPr>
          <p:sp>
            <p:nvSpPr>
              <p:cNvPr id="91" name="Speech Bubble: Oval 90">
                <a:extLst>
                  <a:ext uri="{FF2B5EF4-FFF2-40B4-BE49-F238E27FC236}">
                    <a16:creationId xmlns:a16="http://schemas.microsoft.com/office/drawing/2014/main" id="{C52C0FF6-D876-4E02-8DA2-D82FA25A941B}"/>
                  </a:ext>
                </a:extLst>
              </p:cNvPr>
              <p:cNvSpPr/>
              <p:nvPr/>
            </p:nvSpPr>
            <p:spPr>
              <a:xfrm>
                <a:off x="7304367" y="3130071"/>
                <a:ext cx="1165594" cy="1165577"/>
              </a:xfrm>
              <a:prstGeom prst="wedgeEllipseCallout">
                <a:avLst>
                  <a:gd name="adj1" fmla="val -6791"/>
                  <a:gd name="adj2" fmla="val -60587"/>
                </a:avLst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 useBgFill="1">
            <p:nvSpPr>
              <p:cNvPr id="92" name="Oval 91">
                <a:extLst>
                  <a:ext uri="{FF2B5EF4-FFF2-40B4-BE49-F238E27FC236}">
                    <a16:creationId xmlns:a16="http://schemas.microsoft.com/office/drawing/2014/main" id="{E9440A3E-FDAC-4577-A32A-4AAF8FC4858E}"/>
                  </a:ext>
                </a:extLst>
              </p:cNvPr>
              <p:cNvSpPr/>
              <p:nvPr/>
            </p:nvSpPr>
            <p:spPr>
              <a:xfrm>
                <a:off x="7363486" y="3189189"/>
                <a:ext cx="1047357" cy="104735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46100" dist="38100" dir="5400000" algn="t" rotWithShape="0">
                  <a:schemeClr val="bg1">
                    <a:lumMod val="7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0066846E-24B9-41E3-8478-CB8E8F0294E4}"/>
                </a:ext>
              </a:extLst>
            </p:cNvPr>
            <p:cNvSpPr txBox="1"/>
            <p:nvPr/>
          </p:nvSpPr>
          <p:spPr>
            <a:xfrm>
              <a:off x="2845212" y="4942302"/>
              <a:ext cx="846276" cy="326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75%</a:t>
              </a:r>
            </a:p>
          </p:txBody>
        </p:sp>
      </p:grpSp>
      <p:sp>
        <p:nvSpPr>
          <p:cNvPr id="96" name="Speech Bubble: Oval 95">
            <a:extLst>
              <a:ext uri="{FF2B5EF4-FFF2-40B4-BE49-F238E27FC236}">
                <a16:creationId xmlns:a16="http://schemas.microsoft.com/office/drawing/2014/main" id="{E62CF427-76B6-4D76-87E5-E8CEDF6A9C6C}"/>
              </a:ext>
            </a:extLst>
          </p:cNvPr>
          <p:cNvSpPr/>
          <p:nvPr/>
        </p:nvSpPr>
        <p:spPr>
          <a:xfrm rot="19091511">
            <a:off x="8716538" y="3259742"/>
            <a:ext cx="758008" cy="757997"/>
          </a:xfrm>
          <a:prstGeom prst="wedgeEllipseCallout">
            <a:avLst>
              <a:gd name="adj1" fmla="val -44995"/>
              <a:gd name="adj2" fmla="val -43506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7" name="Oval 96">
            <a:extLst>
              <a:ext uri="{FF2B5EF4-FFF2-40B4-BE49-F238E27FC236}">
                <a16:creationId xmlns:a16="http://schemas.microsoft.com/office/drawing/2014/main" id="{EA8755E7-8CB7-470E-B508-639B312567B4}"/>
              </a:ext>
            </a:extLst>
          </p:cNvPr>
          <p:cNvSpPr/>
          <p:nvPr/>
        </p:nvSpPr>
        <p:spPr>
          <a:xfrm rot="19091511">
            <a:off x="8754988" y="3298186"/>
            <a:ext cx="681116" cy="68111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46100" dist="38100" dir="5400000" algn="t" rotWithShape="0">
              <a:schemeClr val="bg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35CE3688-6971-45B9-9AEA-AC8BF25E88E9}"/>
              </a:ext>
            </a:extLst>
          </p:cNvPr>
          <p:cNvSpPr txBox="1"/>
          <p:nvPr/>
        </p:nvSpPr>
        <p:spPr>
          <a:xfrm>
            <a:off x="8696121" y="3484853"/>
            <a:ext cx="7988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50%</a:t>
            </a:r>
          </a:p>
        </p:txBody>
      </p:sp>
      <p:grpSp>
        <p:nvGrpSpPr>
          <p:cNvPr id="98" name="Group 97">
            <a:extLst>
              <a:ext uri="{FF2B5EF4-FFF2-40B4-BE49-F238E27FC236}">
                <a16:creationId xmlns:a16="http://schemas.microsoft.com/office/drawing/2014/main" id="{F6A5EF3D-AA97-4DD0-8C94-53AD5A117A83}"/>
              </a:ext>
            </a:extLst>
          </p:cNvPr>
          <p:cNvGrpSpPr/>
          <p:nvPr/>
        </p:nvGrpSpPr>
        <p:grpSpPr>
          <a:xfrm>
            <a:off x="7705521" y="1926242"/>
            <a:ext cx="798847" cy="757997"/>
            <a:chOff x="2845212" y="4703826"/>
            <a:chExt cx="846276" cy="803000"/>
          </a:xfrm>
        </p:grpSpPr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FE4FAC38-02A8-473E-B74A-CE22C9CAB781}"/>
                </a:ext>
              </a:extLst>
            </p:cNvPr>
            <p:cNvGrpSpPr/>
            <p:nvPr/>
          </p:nvGrpSpPr>
          <p:grpSpPr>
            <a:xfrm rot="19091511">
              <a:off x="2866841" y="4703826"/>
              <a:ext cx="803012" cy="803000"/>
              <a:chOff x="7304367" y="3130071"/>
              <a:chExt cx="1165594" cy="1165577"/>
            </a:xfrm>
          </p:grpSpPr>
          <p:sp>
            <p:nvSpPr>
              <p:cNvPr id="101" name="Speech Bubble: Oval 100">
                <a:extLst>
                  <a:ext uri="{FF2B5EF4-FFF2-40B4-BE49-F238E27FC236}">
                    <a16:creationId xmlns:a16="http://schemas.microsoft.com/office/drawing/2014/main" id="{51DFF4FC-E645-4D4F-AC10-803CAF194169}"/>
                  </a:ext>
                </a:extLst>
              </p:cNvPr>
              <p:cNvSpPr/>
              <p:nvPr/>
            </p:nvSpPr>
            <p:spPr>
              <a:xfrm>
                <a:off x="7304367" y="3130071"/>
                <a:ext cx="1165594" cy="1165577"/>
              </a:xfrm>
              <a:prstGeom prst="wedgeEllipseCallout">
                <a:avLst>
                  <a:gd name="adj1" fmla="val -44995"/>
                  <a:gd name="adj2" fmla="val -43506"/>
                </a:avLst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 useBgFill="1">
            <p:nvSpPr>
              <p:cNvPr id="102" name="Oval 101">
                <a:extLst>
                  <a:ext uri="{FF2B5EF4-FFF2-40B4-BE49-F238E27FC236}">
                    <a16:creationId xmlns:a16="http://schemas.microsoft.com/office/drawing/2014/main" id="{B242471F-208D-4756-8B85-340359536B77}"/>
                  </a:ext>
                </a:extLst>
              </p:cNvPr>
              <p:cNvSpPr/>
              <p:nvPr/>
            </p:nvSpPr>
            <p:spPr>
              <a:xfrm>
                <a:off x="7363486" y="3189189"/>
                <a:ext cx="1047357" cy="104735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46100" dist="38100" dir="5400000" algn="t" rotWithShape="0">
                  <a:schemeClr val="bg1">
                    <a:lumMod val="7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C06AD074-3310-4BDB-89FC-F09505623CFF}"/>
                </a:ext>
              </a:extLst>
            </p:cNvPr>
            <p:cNvSpPr txBox="1"/>
            <p:nvPr/>
          </p:nvSpPr>
          <p:spPr>
            <a:xfrm>
              <a:off x="2845212" y="4942302"/>
              <a:ext cx="846276" cy="326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43%</a:t>
              </a:r>
            </a:p>
          </p:txBody>
        </p:sp>
      </p:grp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A553AB09-2D76-4E9A-B25E-2D6BEACDA885}"/>
              </a:ext>
            </a:extLst>
          </p:cNvPr>
          <p:cNvGrpSpPr/>
          <p:nvPr/>
        </p:nvGrpSpPr>
        <p:grpSpPr>
          <a:xfrm>
            <a:off x="6440601" y="946119"/>
            <a:ext cx="798847" cy="757997"/>
            <a:chOff x="2845212" y="4703826"/>
            <a:chExt cx="846276" cy="803000"/>
          </a:xfrm>
        </p:grpSpPr>
        <p:grpSp>
          <p:nvGrpSpPr>
            <p:cNvPr id="104" name="Group 103">
              <a:extLst>
                <a:ext uri="{FF2B5EF4-FFF2-40B4-BE49-F238E27FC236}">
                  <a16:creationId xmlns:a16="http://schemas.microsoft.com/office/drawing/2014/main" id="{8E0D9588-E888-421F-BF37-0BE5B31D2016}"/>
                </a:ext>
              </a:extLst>
            </p:cNvPr>
            <p:cNvGrpSpPr/>
            <p:nvPr/>
          </p:nvGrpSpPr>
          <p:grpSpPr>
            <a:xfrm rot="19091511">
              <a:off x="2866841" y="4703826"/>
              <a:ext cx="803012" cy="803000"/>
              <a:chOff x="7304367" y="3130071"/>
              <a:chExt cx="1165594" cy="1165577"/>
            </a:xfrm>
          </p:grpSpPr>
          <p:sp>
            <p:nvSpPr>
              <p:cNvPr id="106" name="Speech Bubble: Oval 105">
                <a:extLst>
                  <a:ext uri="{FF2B5EF4-FFF2-40B4-BE49-F238E27FC236}">
                    <a16:creationId xmlns:a16="http://schemas.microsoft.com/office/drawing/2014/main" id="{1F4E0F6B-AAB0-4BBA-AB8F-CFDDAAF443FF}"/>
                  </a:ext>
                </a:extLst>
              </p:cNvPr>
              <p:cNvSpPr/>
              <p:nvPr/>
            </p:nvSpPr>
            <p:spPr>
              <a:xfrm>
                <a:off x="7304367" y="3130071"/>
                <a:ext cx="1165594" cy="1165577"/>
              </a:xfrm>
              <a:prstGeom prst="wedgeEllipseCallout">
                <a:avLst>
                  <a:gd name="adj1" fmla="val -55169"/>
                  <a:gd name="adj2" fmla="val -26475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 useBgFill="1">
            <p:nvSpPr>
              <p:cNvPr id="107" name="Oval 106">
                <a:extLst>
                  <a:ext uri="{FF2B5EF4-FFF2-40B4-BE49-F238E27FC236}">
                    <a16:creationId xmlns:a16="http://schemas.microsoft.com/office/drawing/2014/main" id="{2799C78A-DCC3-4D23-BDFB-DFD2BC6F2D15}"/>
                  </a:ext>
                </a:extLst>
              </p:cNvPr>
              <p:cNvSpPr/>
              <p:nvPr/>
            </p:nvSpPr>
            <p:spPr>
              <a:xfrm>
                <a:off x="7363486" y="3189189"/>
                <a:ext cx="1047357" cy="104735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46100" dist="38100" dir="5400000" algn="t" rotWithShape="0">
                  <a:schemeClr val="bg1">
                    <a:lumMod val="7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112C2BBE-BAA8-4170-A8B1-B896F64DB862}"/>
                </a:ext>
              </a:extLst>
            </p:cNvPr>
            <p:cNvSpPr txBox="1"/>
            <p:nvPr/>
          </p:nvSpPr>
          <p:spPr>
            <a:xfrm>
              <a:off x="2845212" y="4942302"/>
              <a:ext cx="846276" cy="326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33%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37829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18DE104-A705-541D-8977-41AD52A8CD37}"/>
              </a:ext>
            </a:extLst>
          </p:cNvPr>
          <p:cNvSpPr txBox="1"/>
          <p:nvPr/>
        </p:nvSpPr>
        <p:spPr>
          <a:xfrm>
            <a:off x="1027205" y="1548496"/>
            <a:ext cx="5264425" cy="233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54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Zen Antique" pitchFamily="2" charset="-128"/>
                <a:cs typeface="Heebo" pitchFamily="2" charset="-79"/>
              </a:rPr>
              <a:t>Better </a:t>
            </a:r>
            <a:br>
              <a:rPr lang="en-US" sz="54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Zen Antique" pitchFamily="2" charset="-128"/>
                <a:cs typeface="Heebo" pitchFamily="2" charset="-79"/>
              </a:rPr>
            </a:br>
            <a:r>
              <a:rPr lang="en-US" sz="54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Zen Antique" pitchFamily="2" charset="-128"/>
                <a:cs typeface="Heebo" pitchFamily="2" charset="-79"/>
              </a:rPr>
              <a:t>Than Any Blockchain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ECAF278-2464-1464-2BC6-B564182001E0}"/>
              </a:ext>
            </a:extLst>
          </p:cNvPr>
          <p:cNvSpPr txBox="1"/>
          <p:nvPr/>
        </p:nvSpPr>
        <p:spPr>
          <a:xfrm>
            <a:off x="1027205" y="4684076"/>
            <a:ext cx="3582458" cy="625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Zen Antique" pitchFamily="2" charset="-128"/>
                <a:cs typeface="Heebo" pitchFamily="2" charset="-79"/>
              </a:rPr>
              <a:t>Lorem ipsum dolor sit amet. Qui sint neque a velit modi quo numquam.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516F338-8C0E-98F2-CDD7-A0B0419242F7}"/>
              </a:ext>
            </a:extLst>
          </p:cNvPr>
          <p:cNvSpPr txBox="1"/>
          <p:nvPr/>
        </p:nvSpPr>
        <p:spPr>
          <a:xfrm>
            <a:off x="1027205" y="4233513"/>
            <a:ext cx="34427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rPr>
              <a:t>News Trending One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C238CAC-5E63-5C2F-D57A-F140BE2383C8}"/>
              </a:ext>
            </a:extLst>
          </p:cNvPr>
          <p:cNvSpPr/>
          <p:nvPr/>
        </p:nvSpPr>
        <p:spPr>
          <a:xfrm>
            <a:off x="7729003" y="1031225"/>
            <a:ext cx="1546466" cy="1805167"/>
          </a:xfrm>
          <a:prstGeom prst="rect">
            <a:avLst/>
          </a:prstGeom>
          <a:ln w="254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34463A6-6CFB-9A9F-C796-6A612156188C}"/>
              </a:ext>
            </a:extLst>
          </p:cNvPr>
          <p:cNvSpPr/>
          <p:nvPr/>
        </p:nvSpPr>
        <p:spPr>
          <a:xfrm>
            <a:off x="7729003" y="3119025"/>
            <a:ext cx="1546466" cy="1805167"/>
          </a:xfrm>
          <a:prstGeom prst="rect">
            <a:avLst/>
          </a:prstGeom>
          <a:ln w="254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65C35B2-B649-5C43-AED5-9160FBCFAD60}"/>
              </a:ext>
            </a:extLst>
          </p:cNvPr>
          <p:cNvSpPr/>
          <p:nvPr/>
        </p:nvSpPr>
        <p:spPr>
          <a:xfrm>
            <a:off x="5904672" y="1933808"/>
            <a:ext cx="1546466" cy="1805167"/>
          </a:xfrm>
          <a:prstGeom prst="rect">
            <a:avLst/>
          </a:prstGeom>
          <a:ln w="254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862DCCD-536B-9BE7-B77B-58211ED08E0C}"/>
              </a:ext>
            </a:extLst>
          </p:cNvPr>
          <p:cNvSpPr/>
          <p:nvPr/>
        </p:nvSpPr>
        <p:spPr>
          <a:xfrm>
            <a:off x="5904672" y="4021608"/>
            <a:ext cx="1546466" cy="1805167"/>
          </a:xfrm>
          <a:prstGeom prst="rect">
            <a:avLst/>
          </a:prstGeom>
          <a:ln w="254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4BE50DC-9EC0-3E11-CA47-DDD3895EE0F8}"/>
              </a:ext>
            </a:extLst>
          </p:cNvPr>
          <p:cNvSpPr/>
          <p:nvPr/>
        </p:nvSpPr>
        <p:spPr>
          <a:xfrm>
            <a:off x="9553334" y="1933808"/>
            <a:ext cx="1546466" cy="1805167"/>
          </a:xfrm>
          <a:prstGeom prst="rect">
            <a:avLst/>
          </a:prstGeom>
          <a:ln w="254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089914F-71BE-91BA-52DA-FC0870E2545F}"/>
              </a:ext>
            </a:extLst>
          </p:cNvPr>
          <p:cNvSpPr/>
          <p:nvPr/>
        </p:nvSpPr>
        <p:spPr>
          <a:xfrm>
            <a:off x="9553334" y="4021608"/>
            <a:ext cx="1546466" cy="1805167"/>
          </a:xfrm>
          <a:prstGeom prst="roundRect">
            <a:avLst>
              <a:gd name="adj" fmla="val 0"/>
            </a:avLst>
          </a:prstGeom>
          <a:ln>
            <a:noFill/>
          </a:ln>
          <a:effectLst>
            <a:outerShdw blurRad="381000" dist="1524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E502588-7561-DADD-0B9A-19DEB50A7A75}"/>
              </a:ext>
            </a:extLst>
          </p:cNvPr>
          <p:cNvSpPr txBox="1"/>
          <p:nvPr/>
        </p:nvSpPr>
        <p:spPr>
          <a:xfrm>
            <a:off x="7856468" y="2043685"/>
            <a:ext cx="12915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pPr algn="ctr"/>
            <a:r>
              <a:rPr lang="id-ID" sz="1400" dirty="0"/>
              <a:t>Dash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9650A82-AA03-4B99-B8A3-160ED741AD28}"/>
              </a:ext>
            </a:extLst>
          </p:cNvPr>
          <p:cNvSpPr txBox="1"/>
          <p:nvPr/>
        </p:nvSpPr>
        <p:spPr>
          <a:xfrm>
            <a:off x="7856468" y="2242504"/>
            <a:ext cx="1291535" cy="425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algn="just">
              <a:lnSpc>
                <a:spcPct val="130000"/>
              </a:lnSpc>
              <a:spcAft>
                <a:spcPts val="60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algn="ctr"/>
            <a:r>
              <a:rPr lang="id-ID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$2185.00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0BD649C-472F-1A79-5EB7-084631251B9A}"/>
              </a:ext>
            </a:extLst>
          </p:cNvPr>
          <p:cNvGrpSpPr/>
          <p:nvPr/>
        </p:nvGrpSpPr>
        <p:grpSpPr>
          <a:xfrm>
            <a:off x="8136415" y="1242866"/>
            <a:ext cx="731642" cy="731642"/>
            <a:chOff x="7753560" y="1198676"/>
            <a:chExt cx="895140" cy="895140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63921EA3-0DED-7DBA-836E-A19940C525F3}"/>
                </a:ext>
              </a:extLst>
            </p:cNvPr>
            <p:cNvSpPr/>
            <p:nvPr/>
          </p:nvSpPr>
          <p:spPr>
            <a:xfrm>
              <a:off x="7753560" y="1198676"/>
              <a:ext cx="895140" cy="895140"/>
            </a:xfrm>
            <a:prstGeom prst="ellipse">
              <a:avLst/>
            </a:prstGeom>
            <a:solidFill>
              <a:schemeClr val="accent5">
                <a:lumMod val="20000"/>
                <a:lumOff val="80000"/>
                <a:alpha val="4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noFill/>
              </a:endParaRPr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3DAE0319-39A6-693E-0325-CC4B9D661604}"/>
                </a:ext>
              </a:extLst>
            </p:cNvPr>
            <p:cNvGrpSpPr/>
            <p:nvPr/>
          </p:nvGrpSpPr>
          <p:grpSpPr>
            <a:xfrm>
              <a:off x="8018473" y="1515955"/>
              <a:ext cx="365314" cy="260583"/>
              <a:chOff x="9541620" y="3273137"/>
              <a:chExt cx="468316" cy="334056"/>
            </a:xfrm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2700000" scaled="0"/>
            </a:gradFill>
          </p:grpSpPr>
          <p:sp>
            <p:nvSpPr>
              <p:cNvPr id="16" name="Freeform 109">
                <a:extLst>
                  <a:ext uri="{FF2B5EF4-FFF2-40B4-BE49-F238E27FC236}">
                    <a16:creationId xmlns:a16="http://schemas.microsoft.com/office/drawing/2014/main" id="{6802137A-8199-4A75-5658-FF571E4BF9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60364" y="3273137"/>
                <a:ext cx="449572" cy="334056"/>
              </a:xfrm>
              <a:custGeom>
                <a:avLst/>
                <a:gdLst>
                  <a:gd name="T0" fmla="*/ 41 w 168"/>
                  <a:gd name="T1" fmla="*/ 0 h 125"/>
                  <a:gd name="T2" fmla="*/ 144 w 168"/>
                  <a:gd name="T3" fmla="*/ 0 h 125"/>
                  <a:gd name="T4" fmla="*/ 163 w 168"/>
                  <a:gd name="T5" fmla="*/ 9 h 125"/>
                  <a:gd name="T6" fmla="*/ 165 w 168"/>
                  <a:gd name="T7" fmla="*/ 31 h 125"/>
                  <a:gd name="T8" fmla="*/ 144 w 168"/>
                  <a:gd name="T9" fmla="*/ 94 h 125"/>
                  <a:gd name="T10" fmla="*/ 128 w 168"/>
                  <a:gd name="T11" fmla="*/ 116 h 125"/>
                  <a:gd name="T12" fmla="*/ 103 w 168"/>
                  <a:gd name="T13" fmla="*/ 125 h 125"/>
                  <a:gd name="T14" fmla="*/ 0 w 168"/>
                  <a:gd name="T15" fmla="*/ 125 h 125"/>
                  <a:gd name="T16" fmla="*/ 11 w 168"/>
                  <a:gd name="T17" fmla="*/ 90 h 125"/>
                  <a:gd name="T18" fmla="*/ 111 w 168"/>
                  <a:gd name="T19" fmla="*/ 90 h 125"/>
                  <a:gd name="T20" fmla="*/ 129 w 168"/>
                  <a:gd name="T21" fmla="*/ 34 h 125"/>
                  <a:gd name="T22" fmla="*/ 30 w 168"/>
                  <a:gd name="T23" fmla="*/ 34 h 125"/>
                  <a:gd name="T24" fmla="*/ 41 w 168"/>
                  <a:gd name="T25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8" h="125">
                    <a:moveTo>
                      <a:pt x="41" y="0"/>
                    </a:moveTo>
                    <a:cubicBezTo>
                      <a:pt x="144" y="0"/>
                      <a:pt x="144" y="0"/>
                      <a:pt x="144" y="0"/>
                    </a:cubicBezTo>
                    <a:cubicBezTo>
                      <a:pt x="153" y="0"/>
                      <a:pt x="159" y="3"/>
                      <a:pt x="163" y="9"/>
                    </a:cubicBezTo>
                    <a:cubicBezTo>
                      <a:pt x="167" y="14"/>
                      <a:pt x="168" y="22"/>
                      <a:pt x="165" y="31"/>
                    </a:cubicBezTo>
                    <a:cubicBezTo>
                      <a:pt x="144" y="94"/>
                      <a:pt x="144" y="94"/>
                      <a:pt x="144" y="94"/>
                    </a:cubicBezTo>
                    <a:cubicBezTo>
                      <a:pt x="141" y="102"/>
                      <a:pt x="135" y="110"/>
                      <a:pt x="128" y="116"/>
                    </a:cubicBezTo>
                    <a:cubicBezTo>
                      <a:pt x="120" y="121"/>
                      <a:pt x="112" y="125"/>
                      <a:pt x="103" y="12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11" y="90"/>
                      <a:pt x="11" y="90"/>
                      <a:pt x="11" y="90"/>
                    </a:cubicBezTo>
                    <a:cubicBezTo>
                      <a:pt x="111" y="90"/>
                      <a:pt x="111" y="90"/>
                      <a:pt x="111" y="90"/>
                    </a:cubicBezTo>
                    <a:cubicBezTo>
                      <a:pt x="129" y="34"/>
                      <a:pt x="129" y="34"/>
                      <a:pt x="129" y="34"/>
                    </a:cubicBezTo>
                    <a:cubicBezTo>
                      <a:pt x="30" y="34"/>
                      <a:pt x="30" y="34"/>
                      <a:pt x="30" y="34"/>
                    </a:cubicBezTo>
                    <a:lnTo>
                      <a:pt x="41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5"/>
                  </a:gs>
                  <a:gs pos="100000">
                    <a:schemeClr val="accent5">
                      <a:lumMod val="75000"/>
                    </a:schemeClr>
                  </a:gs>
                </a:gsLst>
                <a:lin ang="2700000" scaled="0"/>
              </a:gradFill>
              <a:ln>
                <a:noFill/>
              </a:ln>
              <a:effectLst>
                <a:outerShdw blurRad="152400" sx="102000" sy="102000" algn="ctr" rotWithShape="0">
                  <a:prstClr val="black">
                    <a:alpha val="3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" name="Freeform 110">
                <a:extLst>
                  <a:ext uri="{FF2B5EF4-FFF2-40B4-BE49-F238E27FC236}">
                    <a16:creationId xmlns:a16="http://schemas.microsoft.com/office/drawing/2014/main" id="{F5E80866-7941-C67E-73B7-802DE484EE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41620" y="3404262"/>
                <a:ext cx="202932" cy="68684"/>
              </a:xfrm>
              <a:custGeom>
                <a:avLst/>
                <a:gdLst>
                  <a:gd name="T0" fmla="*/ 13 w 130"/>
                  <a:gd name="T1" fmla="*/ 0 h 44"/>
                  <a:gd name="T2" fmla="*/ 130 w 130"/>
                  <a:gd name="T3" fmla="*/ 0 h 44"/>
                  <a:gd name="T4" fmla="*/ 115 w 130"/>
                  <a:gd name="T5" fmla="*/ 44 h 44"/>
                  <a:gd name="T6" fmla="*/ 0 w 130"/>
                  <a:gd name="T7" fmla="*/ 44 h 44"/>
                  <a:gd name="T8" fmla="*/ 13 w 130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0" h="44">
                    <a:moveTo>
                      <a:pt x="13" y="0"/>
                    </a:moveTo>
                    <a:lnTo>
                      <a:pt x="130" y="0"/>
                    </a:lnTo>
                    <a:lnTo>
                      <a:pt x="115" y="44"/>
                    </a:lnTo>
                    <a:lnTo>
                      <a:pt x="0" y="44"/>
                    </a:lnTo>
                    <a:lnTo>
                      <a:pt x="13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5"/>
                  </a:gs>
                  <a:gs pos="100000">
                    <a:schemeClr val="accent5">
                      <a:lumMod val="75000"/>
                    </a:schemeClr>
                  </a:gs>
                </a:gsLst>
                <a:lin ang="2700000" scaled="0"/>
              </a:gradFill>
              <a:ln>
                <a:noFill/>
              </a:ln>
              <a:effectLst>
                <a:outerShdw blurRad="152400" sx="102000" sy="102000" algn="ctr" rotWithShape="0">
                  <a:prstClr val="black">
                    <a:alpha val="3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78B64DC3-34CC-C7C8-AD6E-B0D0218CB62D}"/>
              </a:ext>
            </a:extLst>
          </p:cNvPr>
          <p:cNvSpPr txBox="1"/>
          <p:nvPr/>
        </p:nvSpPr>
        <p:spPr>
          <a:xfrm>
            <a:off x="9680799" y="4570250"/>
            <a:ext cx="1291536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id-ID"/>
            </a:defPPr>
            <a:lvl1pPr>
              <a:defRPr sz="1200" spc="100">
                <a:solidFill>
                  <a:schemeClr val="bg1">
                    <a:lumMod val="75000"/>
                  </a:schemeClr>
                </a:solidFill>
                <a:latin typeface="Titillium Web ExtraLight" panose="00000300000000000000" pitchFamily="2" charset="0"/>
              </a:defRPr>
            </a:lvl1pPr>
          </a:lstStyle>
          <a:p>
            <a:pPr algn="ctr"/>
            <a:r>
              <a:rPr lang="id-ID" sz="2000" dirty="0">
                <a:solidFill>
                  <a:schemeClr val="bg1"/>
                </a:solidFill>
                <a:latin typeface="+mj-lt"/>
              </a:rPr>
              <a:t>+20</a:t>
            </a:r>
            <a:br>
              <a:rPr lang="id-ID" sz="2000" dirty="0">
                <a:solidFill>
                  <a:schemeClr val="bg1"/>
                </a:solidFill>
                <a:latin typeface="+mj-lt"/>
              </a:rPr>
            </a:br>
            <a:r>
              <a:rPr lang="id-ID" sz="2000" dirty="0">
                <a:solidFill>
                  <a:schemeClr val="bg1"/>
                </a:solidFill>
                <a:latin typeface="+mj-lt"/>
              </a:rPr>
              <a:t>Other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A2402CD-6B3D-F66D-328B-67069A6000DF}"/>
              </a:ext>
            </a:extLst>
          </p:cNvPr>
          <p:cNvSpPr txBox="1"/>
          <p:nvPr/>
        </p:nvSpPr>
        <p:spPr>
          <a:xfrm>
            <a:off x="9680799" y="2943450"/>
            <a:ext cx="12915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r>
              <a:rPr lang="id-ID" dirty="0"/>
              <a:t>Ethereum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5B07EBC-020E-D714-26E6-FB91D8B88B48}"/>
              </a:ext>
            </a:extLst>
          </p:cNvPr>
          <p:cNvSpPr txBox="1"/>
          <p:nvPr/>
        </p:nvSpPr>
        <p:spPr>
          <a:xfrm>
            <a:off x="9680799" y="3170807"/>
            <a:ext cx="1291535" cy="425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130000"/>
              </a:lnSpc>
              <a:spcAft>
                <a:spcPts val="600"/>
              </a:spcAft>
              <a:defRPr>
                <a:solidFill>
                  <a:schemeClr val="bg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id-ID" dirty="0">
                <a:solidFill>
                  <a:schemeClr val="tx1">
                    <a:lumMod val="75000"/>
                    <a:lumOff val="25000"/>
                  </a:schemeClr>
                </a:solidFill>
              </a:rPr>
              <a:t>$2185.00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71CA519-D070-A57A-9099-6B537C2F1265}"/>
              </a:ext>
            </a:extLst>
          </p:cNvPr>
          <p:cNvGrpSpPr/>
          <p:nvPr/>
        </p:nvGrpSpPr>
        <p:grpSpPr>
          <a:xfrm>
            <a:off x="9960746" y="2119729"/>
            <a:ext cx="731642" cy="731642"/>
            <a:chOff x="9577891" y="2101259"/>
            <a:chExt cx="895140" cy="895140"/>
          </a:xfrm>
        </p:grpSpPr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2054824C-5F25-7745-59A1-1F3275AB578A}"/>
                </a:ext>
              </a:extLst>
            </p:cNvPr>
            <p:cNvSpPr/>
            <p:nvPr/>
          </p:nvSpPr>
          <p:spPr>
            <a:xfrm>
              <a:off x="9577891" y="2101259"/>
              <a:ext cx="895140" cy="895140"/>
            </a:xfrm>
            <a:prstGeom prst="ellipse">
              <a:avLst/>
            </a:prstGeom>
            <a:solidFill>
              <a:schemeClr val="accent5">
                <a:lumMod val="20000"/>
                <a:lumOff val="80000"/>
                <a:alpha val="4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noFill/>
              </a:endParaRP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AF125937-BEA9-2ADC-35D1-7897F3CFB55F}"/>
                </a:ext>
              </a:extLst>
            </p:cNvPr>
            <p:cNvGrpSpPr/>
            <p:nvPr/>
          </p:nvGrpSpPr>
          <p:grpSpPr>
            <a:xfrm>
              <a:off x="9897893" y="2359313"/>
              <a:ext cx="255136" cy="379032"/>
              <a:chOff x="4669087" y="3147474"/>
              <a:chExt cx="379326" cy="563526"/>
            </a:xfrm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2700000" scaled="0"/>
            </a:gradFill>
          </p:grpSpPr>
          <p:sp>
            <p:nvSpPr>
              <p:cNvPr id="24" name="Freeform 34">
                <a:extLst>
                  <a:ext uri="{FF2B5EF4-FFF2-40B4-BE49-F238E27FC236}">
                    <a16:creationId xmlns:a16="http://schemas.microsoft.com/office/drawing/2014/main" id="{8C9E9CB1-95C7-ADF8-1FD3-7BBB4E73121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69087" y="3147474"/>
                <a:ext cx="379326" cy="563526"/>
              </a:xfrm>
              <a:custGeom>
                <a:avLst/>
                <a:gdLst>
                  <a:gd name="T0" fmla="*/ 121 w 243"/>
                  <a:gd name="T1" fmla="*/ 0 h 361"/>
                  <a:gd name="T2" fmla="*/ 10 w 243"/>
                  <a:gd name="T3" fmla="*/ 184 h 361"/>
                  <a:gd name="T4" fmla="*/ 121 w 243"/>
                  <a:gd name="T5" fmla="*/ 249 h 361"/>
                  <a:gd name="T6" fmla="*/ 233 w 243"/>
                  <a:gd name="T7" fmla="*/ 184 h 361"/>
                  <a:gd name="T8" fmla="*/ 121 w 243"/>
                  <a:gd name="T9" fmla="*/ 0 h 361"/>
                  <a:gd name="T10" fmla="*/ 0 w 243"/>
                  <a:gd name="T11" fmla="*/ 201 h 361"/>
                  <a:gd name="T12" fmla="*/ 121 w 243"/>
                  <a:gd name="T13" fmla="*/ 361 h 361"/>
                  <a:gd name="T14" fmla="*/ 243 w 243"/>
                  <a:gd name="T15" fmla="*/ 201 h 361"/>
                  <a:gd name="T16" fmla="*/ 121 w 243"/>
                  <a:gd name="T17" fmla="*/ 273 h 361"/>
                  <a:gd name="T18" fmla="*/ 0 w 243"/>
                  <a:gd name="T19" fmla="*/ 201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361">
                    <a:moveTo>
                      <a:pt x="121" y="0"/>
                    </a:moveTo>
                    <a:lnTo>
                      <a:pt x="10" y="184"/>
                    </a:lnTo>
                    <a:lnTo>
                      <a:pt x="121" y="249"/>
                    </a:lnTo>
                    <a:lnTo>
                      <a:pt x="233" y="184"/>
                    </a:lnTo>
                    <a:lnTo>
                      <a:pt x="121" y="0"/>
                    </a:lnTo>
                    <a:close/>
                    <a:moveTo>
                      <a:pt x="0" y="201"/>
                    </a:moveTo>
                    <a:lnTo>
                      <a:pt x="121" y="361"/>
                    </a:lnTo>
                    <a:lnTo>
                      <a:pt x="243" y="201"/>
                    </a:lnTo>
                    <a:lnTo>
                      <a:pt x="121" y="273"/>
                    </a:lnTo>
                    <a:lnTo>
                      <a:pt x="0" y="201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5"/>
                  </a:gs>
                  <a:gs pos="100000">
                    <a:schemeClr val="accent5">
                      <a:lumMod val="75000"/>
                    </a:schemeClr>
                  </a:gs>
                </a:gsLst>
                <a:lin ang="2700000" scaled="0"/>
              </a:gradFill>
              <a:ln>
                <a:noFill/>
              </a:ln>
              <a:effectLst>
                <a:outerShdw blurRad="152400" sx="102000" sy="102000" algn="ctr" rotWithShape="0">
                  <a:prstClr val="black">
                    <a:alpha val="3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" name="Freeform 35">
                <a:extLst>
                  <a:ext uri="{FF2B5EF4-FFF2-40B4-BE49-F238E27FC236}">
                    <a16:creationId xmlns:a16="http://schemas.microsoft.com/office/drawing/2014/main" id="{4D552E3B-3037-CA40-6649-FEDE7E1FA84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57961" y="3147474"/>
                <a:ext cx="190443" cy="563526"/>
              </a:xfrm>
              <a:custGeom>
                <a:avLst/>
                <a:gdLst>
                  <a:gd name="T0" fmla="*/ 0 w 122"/>
                  <a:gd name="T1" fmla="*/ 361 h 361"/>
                  <a:gd name="T2" fmla="*/ 122 w 122"/>
                  <a:gd name="T3" fmla="*/ 201 h 361"/>
                  <a:gd name="T4" fmla="*/ 0 w 122"/>
                  <a:gd name="T5" fmla="*/ 273 h 361"/>
                  <a:gd name="T6" fmla="*/ 0 w 122"/>
                  <a:gd name="T7" fmla="*/ 361 h 361"/>
                  <a:gd name="T8" fmla="*/ 112 w 122"/>
                  <a:gd name="T9" fmla="*/ 184 h 361"/>
                  <a:gd name="T10" fmla="*/ 0 w 122"/>
                  <a:gd name="T11" fmla="*/ 0 h 361"/>
                  <a:gd name="T12" fmla="*/ 0 w 122"/>
                  <a:gd name="T13" fmla="*/ 249 h 361"/>
                  <a:gd name="T14" fmla="*/ 112 w 122"/>
                  <a:gd name="T15" fmla="*/ 184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2" h="361">
                    <a:moveTo>
                      <a:pt x="0" y="361"/>
                    </a:moveTo>
                    <a:lnTo>
                      <a:pt x="122" y="201"/>
                    </a:lnTo>
                    <a:lnTo>
                      <a:pt x="0" y="273"/>
                    </a:lnTo>
                    <a:lnTo>
                      <a:pt x="0" y="361"/>
                    </a:lnTo>
                    <a:close/>
                    <a:moveTo>
                      <a:pt x="112" y="184"/>
                    </a:moveTo>
                    <a:lnTo>
                      <a:pt x="0" y="0"/>
                    </a:lnTo>
                    <a:lnTo>
                      <a:pt x="0" y="249"/>
                    </a:lnTo>
                    <a:lnTo>
                      <a:pt x="112" y="184"/>
                    </a:lnTo>
                    <a:close/>
                  </a:path>
                </a:pathLst>
              </a:custGeom>
              <a:solidFill>
                <a:schemeClr val="accent6">
                  <a:alpha val="2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FAB0EB26-3DFD-E20B-BEAE-34C40A904E87}"/>
              </a:ext>
            </a:extLst>
          </p:cNvPr>
          <p:cNvSpPr txBox="1"/>
          <p:nvPr/>
        </p:nvSpPr>
        <p:spPr>
          <a:xfrm>
            <a:off x="7856468" y="4128667"/>
            <a:ext cx="12915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r>
              <a:rPr lang="id-ID" dirty="0"/>
              <a:t>Ripple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6BE0F64-31D7-0D70-C4DE-94CF1CC1DE75}"/>
              </a:ext>
            </a:extLst>
          </p:cNvPr>
          <p:cNvSpPr txBox="1"/>
          <p:nvPr/>
        </p:nvSpPr>
        <p:spPr>
          <a:xfrm>
            <a:off x="7856468" y="4356024"/>
            <a:ext cx="1291535" cy="425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130000"/>
              </a:lnSpc>
              <a:spcAft>
                <a:spcPts val="600"/>
              </a:spcAft>
              <a:defRPr>
                <a:solidFill>
                  <a:schemeClr val="bg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id-ID" dirty="0">
                <a:solidFill>
                  <a:schemeClr val="tx1">
                    <a:lumMod val="75000"/>
                    <a:lumOff val="25000"/>
                  </a:schemeClr>
                </a:solidFill>
              </a:rPr>
              <a:t>$2185.00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A23B88DA-5736-2EC7-782D-2E3E7E165904}"/>
              </a:ext>
            </a:extLst>
          </p:cNvPr>
          <p:cNvGrpSpPr/>
          <p:nvPr/>
        </p:nvGrpSpPr>
        <p:grpSpPr>
          <a:xfrm>
            <a:off x="8136415" y="3261307"/>
            <a:ext cx="731642" cy="731642"/>
            <a:chOff x="7753560" y="3286476"/>
            <a:chExt cx="895140" cy="895140"/>
          </a:xfrm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23ADAD09-B906-22ED-B2C4-145BBF90D3DB}"/>
                </a:ext>
              </a:extLst>
            </p:cNvPr>
            <p:cNvSpPr/>
            <p:nvPr/>
          </p:nvSpPr>
          <p:spPr>
            <a:xfrm>
              <a:off x="7753560" y="3286476"/>
              <a:ext cx="895140" cy="895140"/>
            </a:xfrm>
            <a:prstGeom prst="ellipse">
              <a:avLst/>
            </a:prstGeom>
            <a:solidFill>
              <a:schemeClr val="accent5">
                <a:lumMod val="20000"/>
                <a:lumOff val="80000"/>
                <a:alpha val="4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noFill/>
              </a:endParaRPr>
            </a:p>
          </p:txBody>
        </p:sp>
        <p:sp>
          <p:nvSpPr>
            <p:cNvPr id="30" name="Freeform 79">
              <a:extLst>
                <a:ext uri="{FF2B5EF4-FFF2-40B4-BE49-F238E27FC236}">
                  <a16:creationId xmlns:a16="http://schemas.microsoft.com/office/drawing/2014/main" id="{289C8505-9B91-C470-C36C-11F99FF970B5}"/>
                </a:ext>
              </a:extLst>
            </p:cNvPr>
            <p:cNvSpPr>
              <a:spLocks/>
            </p:cNvSpPr>
            <p:nvPr/>
          </p:nvSpPr>
          <p:spPr bwMode="auto">
            <a:xfrm>
              <a:off x="8012275" y="3561277"/>
              <a:ext cx="377710" cy="345538"/>
            </a:xfrm>
            <a:custGeom>
              <a:avLst/>
              <a:gdLst>
                <a:gd name="T0" fmla="*/ 92 w 185"/>
                <a:gd name="T1" fmla="*/ 0 h 169"/>
                <a:gd name="T2" fmla="*/ 129 w 185"/>
                <a:gd name="T3" fmla="*/ 38 h 169"/>
                <a:gd name="T4" fmla="*/ 100 w 185"/>
                <a:gd name="T5" fmla="*/ 74 h 169"/>
                <a:gd name="T6" fmla="*/ 119 w 185"/>
                <a:gd name="T7" fmla="*/ 107 h 169"/>
                <a:gd name="T8" fmla="*/ 148 w 185"/>
                <a:gd name="T9" fmla="*/ 95 h 169"/>
                <a:gd name="T10" fmla="*/ 185 w 185"/>
                <a:gd name="T11" fmla="*/ 132 h 169"/>
                <a:gd name="T12" fmla="*/ 148 w 185"/>
                <a:gd name="T13" fmla="*/ 169 h 169"/>
                <a:gd name="T14" fmla="*/ 110 w 185"/>
                <a:gd name="T15" fmla="*/ 132 h 169"/>
                <a:gd name="T16" fmla="*/ 112 w 185"/>
                <a:gd name="T17" fmla="*/ 120 h 169"/>
                <a:gd name="T18" fmla="*/ 73 w 185"/>
                <a:gd name="T19" fmla="*/ 120 h 169"/>
                <a:gd name="T20" fmla="*/ 75 w 185"/>
                <a:gd name="T21" fmla="*/ 132 h 169"/>
                <a:gd name="T22" fmla="*/ 38 w 185"/>
                <a:gd name="T23" fmla="*/ 169 h 169"/>
                <a:gd name="T24" fmla="*/ 0 w 185"/>
                <a:gd name="T25" fmla="*/ 132 h 169"/>
                <a:gd name="T26" fmla="*/ 38 w 185"/>
                <a:gd name="T27" fmla="*/ 95 h 169"/>
                <a:gd name="T28" fmla="*/ 66 w 185"/>
                <a:gd name="T29" fmla="*/ 107 h 169"/>
                <a:gd name="T30" fmla="*/ 85 w 185"/>
                <a:gd name="T31" fmla="*/ 74 h 169"/>
                <a:gd name="T32" fmla="*/ 55 w 185"/>
                <a:gd name="T33" fmla="*/ 38 h 169"/>
                <a:gd name="T34" fmla="*/ 92 w 185"/>
                <a:gd name="T3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169">
                  <a:moveTo>
                    <a:pt x="92" y="0"/>
                  </a:moveTo>
                  <a:cubicBezTo>
                    <a:pt x="113" y="0"/>
                    <a:pt x="129" y="17"/>
                    <a:pt x="129" y="38"/>
                  </a:cubicBezTo>
                  <a:cubicBezTo>
                    <a:pt x="129" y="55"/>
                    <a:pt x="117" y="71"/>
                    <a:pt x="100" y="74"/>
                  </a:cubicBezTo>
                  <a:cubicBezTo>
                    <a:pt x="100" y="103"/>
                    <a:pt x="94" y="93"/>
                    <a:pt x="119" y="107"/>
                  </a:cubicBezTo>
                  <a:cubicBezTo>
                    <a:pt x="126" y="100"/>
                    <a:pt x="136" y="95"/>
                    <a:pt x="148" y="95"/>
                  </a:cubicBezTo>
                  <a:cubicBezTo>
                    <a:pt x="168" y="95"/>
                    <a:pt x="185" y="112"/>
                    <a:pt x="185" y="132"/>
                  </a:cubicBezTo>
                  <a:cubicBezTo>
                    <a:pt x="185" y="153"/>
                    <a:pt x="168" y="169"/>
                    <a:pt x="148" y="169"/>
                  </a:cubicBezTo>
                  <a:cubicBezTo>
                    <a:pt x="127" y="169"/>
                    <a:pt x="110" y="153"/>
                    <a:pt x="110" y="132"/>
                  </a:cubicBezTo>
                  <a:cubicBezTo>
                    <a:pt x="110" y="128"/>
                    <a:pt x="111" y="124"/>
                    <a:pt x="112" y="120"/>
                  </a:cubicBezTo>
                  <a:cubicBezTo>
                    <a:pt x="89" y="106"/>
                    <a:pt x="96" y="106"/>
                    <a:pt x="73" y="120"/>
                  </a:cubicBezTo>
                  <a:cubicBezTo>
                    <a:pt x="74" y="124"/>
                    <a:pt x="75" y="128"/>
                    <a:pt x="75" y="132"/>
                  </a:cubicBezTo>
                  <a:cubicBezTo>
                    <a:pt x="75" y="153"/>
                    <a:pt x="58" y="169"/>
                    <a:pt x="38" y="169"/>
                  </a:cubicBezTo>
                  <a:cubicBezTo>
                    <a:pt x="17" y="169"/>
                    <a:pt x="0" y="153"/>
                    <a:pt x="0" y="132"/>
                  </a:cubicBezTo>
                  <a:cubicBezTo>
                    <a:pt x="0" y="112"/>
                    <a:pt x="17" y="95"/>
                    <a:pt x="38" y="95"/>
                  </a:cubicBezTo>
                  <a:cubicBezTo>
                    <a:pt x="49" y="95"/>
                    <a:pt x="59" y="100"/>
                    <a:pt x="66" y="107"/>
                  </a:cubicBezTo>
                  <a:cubicBezTo>
                    <a:pt x="88" y="94"/>
                    <a:pt x="85" y="100"/>
                    <a:pt x="85" y="74"/>
                  </a:cubicBezTo>
                  <a:cubicBezTo>
                    <a:pt x="68" y="71"/>
                    <a:pt x="55" y="56"/>
                    <a:pt x="55" y="38"/>
                  </a:cubicBezTo>
                  <a:cubicBezTo>
                    <a:pt x="55" y="17"/>
                    <a:pt x="72" y="0"/>
                    <a:pt x="92" y="0"/>
                  </a:cubicBez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FB15C5FA-8D15-3A68-8FF3-F9F31927AC44}"/>
              </a:ext>
            </a:extLst>
          </p:cNvPr>
          <p:cNvSpPr txBox="1"/>
          <p:nvPr/>
        </p:nvSpPr>
        <p:spPr>
          <a:xfrm>
            <a:off x="6032137" y="2943450"/>
            <a:ext cx="12915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r>
              <a:rPr lang="id-ID" dirty="0"/>
              <a:t>Bitcoin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904B25D-4AAE-6F6B-15B3-49673A82E1FA}"/>
              </a:ext>
            </a:extLst>
          </p:cNvPr>
          <p:cNvSpPr txBox="1"/>
          <p:nvPr/>
        </p:nvSpPr>
        <p:spPr>
          <a:xfrm>
            <a:off x="6032137" y="3170807"/>
            <a:ext cx="1291535" cy="425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130000"/>
              </a:lnSpc>
              <a:spcAft>
                <a:spcPts val="600"/>
              </a:spcAft>
              <a:defRPr>
                <a:solidFill>
                  <a:schemeClr val="bg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id-ID" dirty="0">
                <a:solidFill>
                  <a:schemeClr val="tx1">
                    <a:lumMod val="75000"/>
                    <a:lumOff val="25000"/>
                  </a:schemeClr>
                </a:solidFill>
              </a:rPr>
              <a:t>$2185.00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AA7D5054-ABED-D602-3E08-5FB3665EECA0}"/>
              </a:ext>
            </a:extLst>
          </p:cNvPr>
          <p:cNvGrpSpPr/>
          <p:nvPr/>
        </p:nvGrpSpPr>
        <p:grpSpPr>
          <a:xfrm>
            <a:off x="6312084" y="2119729"/>
            <a:ext cx="731642" cy="731642"/>
            <a:chOff x="5929229" y="2101259"/>
            <a:chExt cx="895140" cy="895140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A2DA6053-D77F-1226-C5F1-912ECB245031}"/>
                </a:ext>
              </a:extLst>
            </p:cNvPr>
            <p:cNvSpPr/>
            <p:nvPr/>
          </p:nvSpPr>
          <p:spPr>
            <a:xfrm>
              <a:off x="5929229" y="2101259"/>
              <a:ext cx="895140" cy="895140"/>
            </a:xfrm>
            <a:prstGeom prst="ellipse">
              <a:avLst/>
            </a:prstGeom>
            <a:solidFill>
              <a:schemeClr val="accent5">
                <a:lumMod val="20000"/>
                <a:lumOff val="80000"/>
                <a:alpha val="4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noFill/>
              </a:endParaRPr>
            </a:p>
          </p:txBody>
        </p:sp>
        <p:sp>
          <p:nvSpPr>
            <p:cNvPr id="35" name="Freeform 14">
              <a:extLst>
                <a:ext uri="{FF2B5EF4-FFF2-40B4-BE49-F238E27FC236}">
                  <a16:creationId xmlns:a16="http://schemas.microsoft.com/office/drawing/2014/main" id="{87EEEB7F-1FA5-F2BC-F95B-5636BEAD6A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43462" y="2354610"/>
              <a:ext cx="266675" cy="388439"/>
            </a:xfrm>
            <a:custGeom>
              <a:avLst/>
              <a:gdLst>
                <a:gd name="T0" fmla="*/ 19 w 128"/>
                <a:gd name="T1" fmla="*/ 173 h 186"/>
                <a:gd name="T2" fmla="*/ 38 w 128"/>
                <a:gd name="T3" fmla="*/ 173 h 186"/>
                <a:gd name="T4" fmla="*/ 42 w 128"/>
                <a:gd name="T5" fmla="*/ 173 h 186"/>
                <a:gd name="T6" fmla="*/ 42 w 128"/>
                <a:gd name="T7" fmla="*/ 186 h 186"/>
                <a:gd name="T8" fmla="*/ 59 w 128"/>
                <a:gd name="T9" fmla="*/ 186 h 186"/>
                <a:gd name="T10" fmla="*/ 59 w 128"/>
                <a:gd name="T11" fmla="*/ 173 h 186"/>
                <a:gd name="T12" fmla="*/ 70 w 128"/>
                <a:gd name="T13" fmla="*/ 173 h 186"/>
                <a:gd name="T14" fmla="*/ 70 w 128"/>
                <a:gd name="T15" fmla="*/ 186 h 186"/>
                <a:gd name="T16" fmla="*/ 87 w 128"/>
                <a:gd name="T17" fmla="*/ 186 h 186"/>
                <a:gd name="T18" fmla="*/ 87 w 128"/>
                <a:gd name="T19" fmla="*/ 172 h 186"/>
                <a:gd name="T20" fmla="*/ 128 w 128"/>
                <a:gd name="T21" fmla="*/ 129 h 186"/>
                <a:gd name="T22" fmla="*/ 98 w 128"/>
                <a:gd name="T23" fmla="*/ 89 h 186"/>
                <a:gd name="T24" fmla="*/ 98 w 128"/>
                <a:gd name="T25" fmla="*/ 89 h 186"/>
                <a:gd name="T26" fmla="*/ 123 w 128"/>
                <a:gd name="T27" fmla="*/ 52 h 186"/>
                <a:gd name="T28" fmla="*/ 87 w 128"/>
                <a:gd name="T29" fmla="*/ 14 h 186"/>
                <a:gd name="T30" fmla="*/ 87 w 128"/>
                <a:gd name="T31" fmla="*/ 0 h 186"/>
                <a:gd name="T32" fmla="*/ 70 w 128"/>
                <a:gd name="T33" fmla="*/ 0 h 186"/>
                <a:gd name="T34" fmla="*/ 70 w 128"/>
                <a:gd name="T35" fmla="*/ 13 h 186"/>
                <a:gd name="T36" fmla="*/ 59 w 128"/>
                <a:gd name="T37" fmla="*/ 13 h 186"/>
                <a:gd name="T38" fmla="*/ 59 w 128"/>
                <a:gd name="T39" fmla="*/ 0 h 186"/>
                <a:gd name="T40" fmla="*/ 42 w 128"/>
                <a:gd name="T41" fmla="*/ 0 h 186"/>
                <a:gd name="T42" fmla="*/ 42 w 128"/>
                <a:gd name="T43" fmla="*/ 13 h 186"/>
                <a:gd name="T44" fmla="*/ 38 w 128"/>
                <a:gd name="T45" fmla="*/ 13 h 186"/>
                <a:gd name="T46" fmla="*/ 19 w 128"/>
                <a:gd name="T47" fmla="*/ 13 h 186"/>
                <a:gd name="T48" fmla="*/ 0 w 128"/>
                <a:gd name="T49" fmla="*/ 13 h 186"/>
                <a:gd name="T50" fmla="*/ 0 w 128"/>
                <a:gd name="T51" fmla="*/ 41 h 186"/>
                <a:gd name="T52" fmla="*/ 19 w 128"/>
                <a:gd name="T53" fmla="*/ 41 h 186"/>
                <a:gd name="T54" fmla="*/ 19 w 128"/>
                <a:gd name="T55" fmla="*/ 146 h 186"/>
                <a:gd name="T56" fmla="*/ 0 w 128"/>
                <a:gd name="T57" fmla="*/ 146 h 186"/>
                <a:gd name="T58" fmla="*/ 0 w 128"/>
                <a:gd name="T59" fmla="*/ 173 h 186"/>
                <a:gd name="T60" fmla="*/ 19 w 128"/>
                <a:gd name="T61" fmla="*/ 173 h 186"/>
                <a:gd name="T62" fmla="*/ 57 w 128"/>
                <a:gd name="T63" fmla="*/ 41 h 186"/>
                <a:gd name="T64" fmla="*/ 68 w 128"/>
                <a:gd name="T65" fmla="*/ 41 h 186"/>
                <a:gd name="T66" fmla="*/ 86 w 128"/>
                <a:gd name="T67" fmla="*/ 58 h 186"/>
                <a:gd name="T68" fmla="*/ 68 w 128"/>
                <a:gd name="T69" fmla="*/ 77 h 186"/>
                <a:gd name="T70" fmla="*/ 57 w 128"/>
                <a:gd name="T71" fmla="*/ 77 h 186"/>
                <a:gd name="T72" fmla="*/ 57 w 128"/>
                <a:gd name="T73" fmla="*/ 41 h 186"/>
                <a:gd name="T74" fmla="*/ 57 w 128"/>
                <a:gd name="T75" fmla="*/ 102 h 186"/>
                <a:gd name="T76" fmla="*/ 69 w 128"/>
                <a:gd name="T77" fmla="*/ 102 h 186"/>
                <a:gd name="T78" fmla="*/ 89 w 128"/>
                <a:gd name="T79" fmla="*/ 125 h 186"/>
                <a:gd name="T80" fmla="*/ 68 w 128"/>
                <a:gd name="T81" fmla="*/ 146 h 186"/>
                <a:gd name="T82" fmla="*/ 57 w 128"/>
                <a:gd name="T83" fmla="*/ 146 h 186"/>
                <a:gd name="T84" fmla="*/ 57 w 128"/>
                <a:gd name="T85" fmla="*/ 10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186">
                  <a:moveTo>
                    <a:pt x="19" y="173"/>
                  </a:moveTo>
                  <a:cubicBezTo>
                    <a:pt x="38" y="173"/>
                    <a:pt x="38" y="173"/>
                    <a:pt x="38" y="173"/>
                  </a:cubicBezTo>
                  <a:cubicBezTo>
                    <a:pt x="42" y="173"/>
                    <a:pt x="42" y="173"/>
                    <a:pt x="42" y="173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59" y="173"/>
                    <a:pt x="59" y="173"/>
                    <a:pt x="59" y="173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70" y="186"/>
                    <a:pt x="70" y="186"/>
                    <a:pt x="70" y="186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121" y="168"/>
                    <a:pt x="128" y="146"/>
                    <a:pt x="128" y="129"/>
                  </a:cubicBezTo>
                  <a:cubicBezTo>
                    <a:pt x="128" y="96"/>
                    <a:pt x="110" y="91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114" y="86"/>
                    <a:pt x="123" y="71"/>
                    <a:pt x="123" y="52"/>
                  </a:cubicBezTo>
                  <a:cubicBezTo>
                    <a:pt x="123" y="29"/>
                    <a:pt x="109" y="16"/>
                    <a:pt x="87" y="14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146"/>
                    <a:pt x="19" y="146"/>
                    <a:pt x="19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19" y="173"/>
                  </a:lnTo>
                  <a:close/>
                  <a:moveTo>
                    <a:pt x="57" y="41"/>
                  </a:moveTo>
                  <a:cubicBezTo>
                    <a:pt x="68" y="41"/>
                    <a:pt x="68" y="41"/>
                    <a:pt x="68" y="41"/>
                  </a:cubicBezTo>
                  <a:cubicBezTo>
                    <a:pt x="81" y="41"/>
                    <a:pt x="86" y="50"/>
                    <a:pt x="86" y="58"/>
                  </a:cubicBezTo>
                  <a:cubicBezTo>
                    <a:pt x="86" y="69"/>
                    <a:pt x="80" y="77"/>
                    <a:pt x="68" y="77"/>
                  </a:cubicBezTo>
                  <a:cubicBezTo>
                    <a:pt x="57" y="77"/>
                    <a:pt x="57" y="77"/>
                    <a:pt x="57" y="77"/>
                  </a:cubicBezTo>
                  <a:lnTo>
                    <a:pt x="57" y="41"/>
                  </a:lnTo>
                  <a:close/>
                  <a:moveTo>
                    <a:pt x="57" y="102"/>
                  </a:moveTo>
                  <a:cubicBezTo>
                    <a:pt x="69" y="102"/>
                    <a:pt x="69" y="102"/>
                    <a:pt x="69" y="102"/>
                  </a:cubicBezTo>
                  <a:cubicBezTo>
                    <a:pt x="81" y="102"/>
                    <a:pt x="89" y="109"/>
                    <a:pt x="89" y="125"/>
                  </a:cubicBezTo>
                  <a:cubicBezTo>
                    <a:pt x="89" y="136"/>
                    <a:pt x="84" y="146"/>
                    <a:pt x="68" y="146"/>
                  </a:cubicBezTo>
                  <a:cubicBezTo>
                    <a:pt x="57" y="146"/>
                    <a:pt x="57" y="146"/>
                    <a:pt x="57" y="146"/>
                  </a:cubicBezTo>
                  <a:lnTo>
                    <a:pt x="57" y="102"/>
                  </a:ln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152400" sx="102000" sy="102000" algn="ctr" rotWithShape="0">
                <a:prstClr val="black">
                  <a:alpha val="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A692B3D9-A72F-7D4A-831F-8C44F41AE774}"/>
              </a:ext>
            </a:extLst>
          </p:cNvPr>
          <p:cNvSpPr txBox="1"/>
          <p:nvPr/>
        </p:nvSpPr>
        <p:spPr>
          <a:xfrm>
            <a:off x="6032137" y="5031250"/>
            <a:ext cx="12915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r>
              <a:rPr lang="id-ID" dirty="0"/>
              <a:t>Lite Coin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9CB0BF7-5575-634B-75D5-3AAD9F142C76}"/>
              </a:ext>
            </a:extLst>
          </p:cNvPr>
          <p:cNvSpPr txBox="1"/>
          <p:nvPr/>
        </p:nvSpPr>
        <p:spPr>
          <a:xfrm>
            <a:off x="6032137" y="5258607"/>
            <a:ext cx="1291535" cy="425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130000"/>
              </a:lnSpc>
              <a:spcAft>
                <a:spcPts val="600"/>
              </a:spcAft>
              <a:defRPr>
                <a:solidFill>
                  <a:schemeClr val="bg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id-ID" dirty="0">
                <a:solidFill>
                  <a:schemeClr val="tx1">
                    <a:lumMod val="75000"/>
                    <a:lumOff val="25000"/>
                  </a:schemeClr>
                </a:solidFill>
              </a:rPr>
              <a:t>$2185.00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A4171E52-56BD-B4EC-3CCA-F25C3088A12F}"/>
              </a:ext>
            </a:extLst>
          </p:cNvPr>
          <p:cNvGrpSpPr/>
          <p:nvPr/>
        </p:nvGrpSpPr>
        <p:grpSpPr>
          <a:xfrm>
            <a:off x="6312084" y="4192550"/>
            <a:ext cx="731642" cy="731642"/>
            <a:chOff x="5929229" y="4189059"/>
            <a:chExt cx="895140" cy="895140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9464B3CE-BE1A-5BBC-EF0B-FCD42EFE2BC9}"/>
                </a:ext>
              </a:extLst>
            </p:cNvPr>
            <p:cNvSpPr/>
            <p:nvPr/>
          </p:nvSpPr>
          <p:spPr>
            <a:xfrm>
              <a:off x="5929229" y="4189059"/>
              <a:ext cx="895140" cy="895140"/>
            </a:xfrm>
            <a:prstGeom prst="ellipse">
              <a:avLst/>
            </a:prstGeom>
            <a:solidFill>
              <a:schemeClr val="accent5">
                <a:lumMod val="20000"/>
                <a:lumOff val="80000"/>
                <a:alpha val="4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noFill/>
              </a:endParaRPr>
            </a:p>
          </p:txBody>
        </p:sp>
        <p:sp>
          <p:nvSpPr>
            <p:cNvPr id="40" name="Freeform 24">
              <a:extLst>
                <a:ext uri="{FF2B5EF4-FFF2-40B4-BE49-F238E27FC236}">
                  <a16:creationId xmlns:a16="http://schemas.microsoft.com/office/drawing/2014/main" id="{D45EDB05-75D3-ED08-9077-BA656C8BD78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8592" y="4471634"/>
              <a:ext cx="276415" cy="329991"/>
            </a:xfrm>
            <a:custGeom>
              <a:avLst/>
              <a:gdLst>
                <a:gd name="T0" fmla="*/ 11 w 227"/>
                <a:gd name="T1" fmla="*/ 271 h 271"/>
                <a:gd name="T2" fmla="*/ 215 w 227"/>
                <a:gd name="T3" fmla="*/ 271 h 271"/>
                <a:gd name="T4" fmla="*/ 227 w 227"/>
                <a:gd name="T5" fmla="*/ 216 h 271"/>
                <a:gd name="T6" fmla="*/ 105 w 227"/>
                <a:gd name="T7" fmla="*/ 216 h 271"/>
                <a:gd name="T8" fmla="*/ 120 w 227"/>
                <a:gd name="T9" fmla="*/ 144 h 271"/>
                <a:gd name="T10" fmla="*/ 167 w 227"/>
                <a:gd name="T11" fmla="*/ 134 h 271"/>
                <a:gd name="T12" fmla="*/ 167 w 227"/>
                <a:gd name="T13" fmla="*/ 105 h 271"/>
                <a:gd name="T14" fmla="*/ 127 w 227"/>
                <a:gd name="T15" fmla="*/ 113 h 271"/>
                <a:gd name="T16" fmla="*/ 151 w 227"/>
                <a:gd name="T17" fmla="*/ 0 h 271"/>
                <a:gd name="T18" fmla="*/ 67 w 227"/>
                <a:gd name="T19" fmla="*/ 0 h 271"/>
                <a:gd name="T20" fmla="*/ 40 w 227"/>
                <a:gd name="T21" fmla="*/ 136 h 271"/>
                <a:gd name="T22" fmla="*/ 0 w 227"/>
                <a:gd name="T23" fmla="*/ 144 h 271"/>
                <a:gd name="T24" fmla="*/ 0 w 227"/>
                <a:gd name="T25" fmla="*/ 173 h 271"/>
                <a:gd name="T26" fmla="*/ 33 w 227"/>
                <a:gd name="T27" fmla="*/ 167 h 271"/>
                <a:gd name="T28" fmla="*/ 11 w 227"/>
                <a:gd name="T29" fmla="*/ 271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7" h="271">
                  <a:moveTo>
                    <a:pt x="11" y="271"/>
                  </a:moveTo>
                  <a:lnTo>
                    <a:pt x="215" y="271"/>
                  </a:lnTo>
                  <a:lnTo>
                    <a:pt x="227" y="216"/>
                  </a:lnTo>
                  <a:lnTo>
                    <a:pt x="105" y="216"/>
                  </a:lnTo>
                  <a:lnTo>
                    <a:pt x="120" y="144"/>
                  </a:lnTo>
                  <a:lnTo>
                    <a:pt x="167" y="134"/>
                  </a:lnTo>
                  <a:lnTo>
                    <a:pt x="167" y="105"/>
                  </a:lnTo>
                  <a:lnTo>
                    <a:pt x="127" y="113"/>
                  </a:lnTo>
                  <a:lnTo>
                    <a:pt x="151" y="0"/>
                  </a:lnTo>
                  <a:lnTo>
                    <a:pt x="67" y="0"/>
                  </a:lnTo>
                  <a:lnTo>
                    <a:pt x="40" y="136"/>
                  </a:lnTo>
                  <a:lnTo>
                    <a:pt x="0" y="144"/>
                  </a:lnTo>
                  <a:lnTo>
                    <a:pt x="0" y="173"/>
                  </a:lnTo>
                  <a:lnTo>
                    <a:pt x="33" y="167"/>
                  </a:lnTo>
                  <a:lnTo>
                    <a:pt x="11" y="271"/>
                  </a:ln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152400" sx="102000" sy="102000" algn="ctr" rotWithShape="0">
                <a:prstClr val="black">
                  <a:alpha val="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2367778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08004F5-5026-4811-B2B9-C608CD3F52BD}"/>
              </a:ext>
            </a:extLst>
          </p:cNvPr>
          <p:cNvSpPr/>
          <p:nvPr/>
        </p:nvSpPr>
        <p:spPr>
          <a:xfrm>
            <a:off x="1209773" y="2338979"/>
            <a:ext cx="1023786" cy="302600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812800" dist="698500" dir="8100000" sx="96000" sy="96000" algn="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13CB10F-FBB1-4336-91E9-C5376A10876B}"/>
              </a:ext>
            </a:extLst>
          </p:cNvPr>
          <p:cNvSpPr/>
          <p:nvPr/>
        </p:nvSpPr>
        <p:spPr>
          <a:xfrm>
            <a:off x="2959507" y="2338979"/>
            <a:ext cx="1023786" cy="302600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812800" dist="698500" dir="8100000" sx="96000" sy="96000" algn="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557BED03-3EA6-4F49-87FA-9C2101F20A39}"/>
              </a:ext>
            </a:extLst>
          </p:cNvPr>
          <p:cNvSpPr/>
          <p:nvPr/>
        </p:nvSpPr>
        <p:spPr>
          <a:xfrm>
            <a:off x="4709240" y="2338979"/>
            <a:ext cx="1023786" cy="302600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812800" dist="698500" dir="8100000" sx="96000" sy="96000" algn="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796ED4B-A27C-4A90-9E12-1CDEE37B1015}"/>
              </a:ext>
            </a:extLst>
          </p:cNvPr>
          <p:cNvSpPr/>
          <p:nvPr/>
        </p:nvSpPr>
        <p:spPr>
          <a:xfrm>
            <a:off x="6458974" y="2111538"/>
            <a:ext cx="1023786" cy="325344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812800" dist="698500" dir="8100000" sx="96000" sy="96000" algn="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6CF3647-A030-4289-AC71-ED7F5147C52E}"/>
              </a:ext>
            </a:extLst>
          </p:cNvPr>
          <p:cNvSpPr/>
          <p:nvPr/>
        </p:nvSpPr>
        <p:spPr>
          <a:xfrm>
            <a:off x="8208708" y="2338979"/>
            <a:ext cx="1023786" cy="302600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812800" dist="698500" dir="8100000" sx="96000" sy="96000" algn="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78E1211-EEFB-443C-B569-D641A00B089D}"/>
              </a:ext>
            </a:extLst>
          </p:cNvPr>
          <p:cNvSpPr/>
          <p:nvPr/>
        </p:nvSpPr>
        <p:spPr>
          <a:xfrm>
            <a:off x="9958442" y="2338979"/>
            <a:ext cx="1023786" cy="302600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812800" dist="698500" dir="8100000" sx="96000" sy="96000" algn="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BFFC9A1-D788-4422-A0BB-B5631EC54A2A}"/>
              </a:ext>
            </a:extLst>
          </p:cNvPr>
          <p:cNvSpPr txBox="1"/>
          <p:nvPr/>
        </p:nvSpPr>
        <p:spPr>
          <a:xfrm>
            <a:off x="1055688" y="5571060"/>
            <a:ext cx="1331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Plus Jakarta Sans" pitchFamily="2" charset="0"/>
              </a:rPr>
              <a:t>Data 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8BEC91C-CC0D-4D0E-94E6-0A24BF00F360}"/>
              </a:ext>
            </a:extLst>
          </p:cNvPr>
          <p:cNvSpPr txBox="1"/>
          <p:nvPr/>
        </p:nvSpPr>
        <p:spPr>
          <a:xfrm>
            <a:off x="2805422" y="5571060"/>
            <a:ext cx="1331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Plus Jakarta Sans" pitchFamily="2" charset="0"/>
              </a:rPr>
              <a:t>Data 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1A193AA-A818-438C-A144-6DDC1D557D85}"/>
              </a:ext>
            </a:extLst>
          </p:cNvPr>
          <p:cNvSpPr txBox="1"/>
          <p:nvPr/>
        </p:nvSpPr>
        <p:spPr>
          <a:xfrm>
            <a:off x="4555155" y="5571060"/>
            <a:ext cx="1331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Plus Jakarta Sans" pitchFamily="2" charset="0"/>
              </a:rPr>
              <a:t>Data 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BA61A0-3C2E-40BF-AE20-D747A2292A01}"/>
              </a:ext>
            </a:extLst>
          </p:cNvPr>
          <p:cNvSpPr txBox="1"/>
          <p:nvPr/>
        </p:nvSpPr>
        <p:spPr>
          <a:xfrm>
            <a:off x="6304889" y="5571060"/>
            <a:ext cx="1331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Plus Jakarta Sans" pitchFamily="2" charset="0"/>
              </a:rPr>
              <a:t>Data 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1F19F2A-6D47-4D21-A072-A507CD97E11A}"/>
              </a:ext>
            </a:extLst>
          </p:cNvPr>
          <p:cNvSpPr txBox="1"/>
          <p:nvPr/>
        </p:nvSpPr>
        <p:spPr>
          <a:xfrm>
            <a:off x="8054623" y="5571060"/>
            <a:ext cx="1331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Plus Jakarta Sans" pitchFamily="2" charset="0"/>
              </a:rPr>
              <a:t>Data 5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EF0CF53-91D5-46E7-B24D-F860120B1B62}"/>
              </a:ext>
            </a:extLst>
          </p:cNvPr>
          <p:cNvSpPr txBox="1"/>
          <p:nvPr/>
        </p:nvSpPr>
        <p:spPr>
          <a:xfrm>
            <a:off x="9804357" y="5571060"/>
            <a:ext cx="1331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Plus Jakarta Sans" pitchFamily="2" charset="0"/>
              </a:rPr>
              <a:t>Data 6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D327C0D9-DAAA-45B3-B17B-648EDD47D24B}"/>
              </a:ext>
            </a:extLst>
          </p:cNvPr>
          <p:cNvSpPr/>
          <p:nvPr/>
        </p:nvSpPr>
        <p:spPr>
          <a:xfrm>
            <a:off x="1323049" y="2876305"/>
            <a:ext cx="797234" cy="237540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406400" dist="228600" dir="2700000" sx="96000" sy="96000" algn="br" rotWithShape="0">
              <a:schemeClr val="accent1"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D1BEBEC-167D-4967-9BC3-BAF8F9A3D23D}"/>
              </a:ext>
            </a:extLst>
          </p:cNvPr>
          <p:cNvSpPr txBox="1"/>
          <p:nvPr/>
        </p:nvSpPr>
        <p:spPr>
          <a:xfrm>
            <a:off x="1323049" y="3806160"/>
            <a:ext cx="7972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ICOX 3600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A86FC0B3-C7DB-4B4A-9106-0FD5FA532FA6}"/>
              </a:ext>
            </a:extLst>
          </p:cNvPr>
          <p:cNvSpPr/>
          <p:nvPr/>
        </p:nvSpPr>
        <p:spPr>
          <a:xfrm>
            <a:off x="3072783" y="3855973"/>
            <a:ext cx="797234" cy="1395733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406400" dist="228600" dir="2700000" sx="96000" sy="96000" algn="br" rotWithShape="0">
              <a:schemeClr val="accent2"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DB2E1B0-97D7-4713-9B75-EF7651940F30}"/>
              </a:ext>
            </a:extLst>
          </p:cNvPr>
          <p:cNvSpPr txBox="1"/>
          <p:nvPr/>
        </p:nvSpPr>
        <p:spPr>
          <a:xfrm>
            <a:off x="3072783" y="4024759"/>
            <a:ext cx="7972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ICOX 3600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18306F73-38C5-42A1-A347-8D81C36B88E8}"/>
              </a:ext>
            </a:extLst>
          </p:cNvPr>
          <p:cNvSpPr/>
          <p:nvPr/>
        </p:nvSpPr>
        <p:spPr>
          <a:xfrm>
            <a:off x="4822516" y="2782825"/>
            <a:ext cx="797234" cy="2468882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>
            <a:outerShdw blurRad="406400" dist="228600" dir="2700000" sx="96000" sy="96000" algn="br" rotWithShape="0">
              <a:schemeClr val="accent3"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8B86A75-73AB-4ECC-8A1B-1AE49C438386}"/>
              </a:ext>
            </a:extLst>
          </p:cNvPr>
          <p:cNvSpPr txBox="1"/>
          <p:nvPr/>
        </p:nvSpPr>
        <p:spPr>
          <a:xfrm>
            <a:off x="4822516" y="4362342"/>
            <a:ext cx="7972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ICOX 3600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4FC07751-1452-4012-9DFB-E3EBC81BA7D9}"/>
              </a:ext>
            </a:extLst>
          </p:cNvPr>
          <p:cNvSpPr/>
          <p:nvPr/>
        </p:nvSpPr>
        <p:spPr>
          <a:xfrm>
            <a:off x="6572250" y="2516124"/>
            <a:ext cx="797234" cy="2735583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>
            <a:outerShdw blurRad="406400" dist="228600" dir="2700000" sx="96000" sy="96000" algn="br" rotWithShape="0">
              <a:schemeClr val="accent4"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63BA2D3-04E6-4303-9D03-0340D00F2A9E}"/>
              </a:ext>
            </a:extLst>
          </p:cNvPr>
          <p:cNvSpPr txBox="1"/>
          <p:nvPr/>
        </p:nvSpPr>
        <p:spPr>
          <a:xfrm>
            <a:off x="6572250" y="3900428"/>
            <a:ext cx="7972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ICOX 5000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F9564257-724F-4BDC-B790-CDD2145698F0}"/>
              </a:ext>
            </a:extLst>
          </p:cNvPr>
          <p:cNvSpPr/>
          <p:nvPr/>
        </p:nvSpPr>
        <p:spPr>
          <a:xfrm>
            <a:off x="8321984" y="2876305"/>
            <a:ext cx="797234" cy="2375401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  <a:effectLst>
            <a:outerShdw blurRad="406400" dist="228600" dir="2700000" sx="96000" sy="96000" algn="br" rotWithShape="0">
              <a:schemeClr val="accent5"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58F5D2B-614C-4F17-B6E5-F6D86CEB4EE9}"/>
              </a:ext>
            </a:extLst>
          </p:cNvPr>
          <p:cNvSpPr txBox="1"/>
          <p:nvPr/>
        </p:nvSpPr>
        <p:spPr>
          <a:xfrm>
            <a:off x="8321984" y="3061442"/>
            <a:ext cx="7972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ICOX 5000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1984DDEF-A0EF-4EE1-82D2-C0A9C02585C6}"/>
              </a:ext>
            </a:extLst>
          </p:cNvPr>
          <p:cNvSpPr/>
          <p:nvPr/>
        </p:nvSpPr>
        <p:spPr>
          <a:xfrm>
            <a:off x="10071718" y="3392423"/>
            <a:ext cx="797234" cy="1859283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  <a:effectLst>
            <a:outerShdw blurRad="406400" dist="228600" dir="2700000" sx="96000" sy="96000" algn="br" rotWithShape="0">
              <a:schemeClr val="accent6"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686B2C7-83DF-4575-B9C5-1A37A560B845}"/>
              </a:ext>
            </a:extLst>
          </p:cNvPr>
          <p:cNvSpPr txBox="1"/>
          <p:nvPr/>
        </p:nvSpPr>
        <p:spPr>
          <a:xfrm>
            <a:off x="10071718" y="3577560"/>
            <a:ext cx="7972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ICOX 5000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00ED4C0-5AC0-4817-8D0D-AF26D9C9CBD5}"/>
              </a:ext>
            </a:extLst>
          </p:cNvPr>
          <p:cNvSpPr txBox="1"/>
          <p:nvPr/>
        </p:nvSpPr>
        <p:spPr>
          <a:xfrm>
            <a:off x="1722158" y="448780"/>
            <a:ext cx="87477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ICO Pre Sale Going On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9A93AD4-1B74-4F41-AB6C-C2F827A41545}"/>
              </a:ext>
            </a:extLst>
          </p:cNvPr>
          <p:cNvSpPr txBox="1"/>
          <p:nvPr/>
        </p:nvSpPr>
        <p:spPr>
          <a:xfrm>
            <a:off x="3127325" y="1338572"/>
            <a:ext cx="5937350" cy="345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Space Grotesk" pitchFamily="2" charset="0"/>
              </a:rPr>
              <a:t>A wonderful serenity has taken possession of my entire soul</a:t>
            </a:r>
          </a:p>
        </p:txBody>
      </p:sp>
    </p:spTree>
    <p:extLst>
      <p:ext uri="{BB962C8B-B14F-4D97-AF65-F5344CB8AC3E}">
        <p14:creationId xmlns:p14="http://schemas.microsoft.com/office/powerpoint/2010/main" val="1610689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: Rounded Corners 21">
            <a:extLst>
              <a:ext uri="{FF2B5EF4-FFF2-40B4-BE49-F238E27FC236}">
                <a16:creationId xmlns:a16="http://schemas.microsoft.com/office/drawing/2014/main" id="{101C135C-23DA-4841-A6E7-26E006D4DDAD}"/>
              </a:ext>
            </a:extLst>
          </p:cNvPr>
          <p:cNvSpPr/>
          <p:nvPr/>
        </p:nvSpPr>
        <p:spPr>
          <a:xfrm>
            <a:off x="1636938" y="1156380"/>
            <a:ext cx="2860225" cy="4545241"/>
          </a:xfrm>
          <a:prstGeom prst="roundRect">
            <a:avLst>
              <a:gd name="adj" fmla="val 3679"/>
            </a:avLst>
          </a:prstGeom>
          <a:solidFill>
            <a:schemeClr val="bg1"/>
          </a:solidFill>
          <a:ln>
            <a:noFill/>
          </a:ln>
          <a:effectLst>
            <a:outerShdw blurRad="812800" dist="698500" dir="8100000" sx="96000" sy="96000" algn="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00E35F1-A001-44C2-B2C4-85913947E6B5}"/>
              </a:ext>
            </a:extLst>
          </p:cNvPr>
          <p:cNvSpPr txBox="1"/>
          <p:nvPr/>
        </p:nvSpPr>
        <p:spPr>
          <a:xfrm>
            <a:off x="1779817" y="1486580"/>
            <a:ext cx="25744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Minimum Goal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AC86CA-0090-4CF3-830C-644CBC02EE8B}"/>
              </a:ext>
            </a:extLst>
          </p:cNvPr>
          <p:cNvSpPr txBox="1"/>
          <p:nvPr/>
        </p:nvSpPr>
        <p:spPr>
          <a:xfrm>
            <a:off x="2116113" y="1910752"/>
            <a:ext cx="19018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r>
              <a:rPr lang="en-US" sz="1200" dirty="0"/>
              <a:t>May 2023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536E6CBB-319B-4EA2-AB77-453AFA81F299}"/>
              </a:ext>
            </a:extLst>
          </p:cNvPr>
          <p:cNvGrpSpPr/>
          <p:nvPr/>
        </p:nvGrpSpPr>
        <p:grpSpPr>
          <a:xfrm>
            <a:off x="2154681" y="2612232"/>
            <a:ext cx="1824739" cy="1865306"/>
            <a:chOff x="7391774" y="294103"/>
            <a:chExt cx="1472453" cy="1505187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BAD77293-CCEE-46B3-B64E-2AF29F5CBF89}"/>
                </a:ext>
              </a:extLst>
            </p:cNvPr>
            <p:cNvSpPr/>
            <p:nvPr/>
          </p:nvSpPr>
          <p:spPr>
            <a:xfrm>
              <a:off x="7391774" y="326837"/>
              <a:ext cx="1472453" cy="1472453"/>
            </a:xfrm>
            <a:prstGeom prst="ellipse">
              <a:avLst/>
            </a:prstGeom>
            <a:noFill/>
            <a:ln w="203200">
              <a:solidFill>
                <a:schemeClr val="bg1">
                  <a:lumMod val="85000"/>
                  <a:alpha val="2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" name="Arc 15">
              <a:extLst>
                <a:ext uri="{FF2B5EF4-FFF2-40B4-BE49-F238E27FC236}">
                  <a16:creationId xmlns:a16="http://schemas.microsoft.com/office/drawing/2014/main" id="{DA595839-FC5D-4145-8384-77CA5DA7ED21}"/>
                </a:ext>
              </a:extLst>
            </p:cNvPr>
            <p:cNvSpPr/>
            <p:nvPr/>
          </p:nvSpPr>
          <p:spPr>
            <a:xfrm>
              <a:off x="7391774" y="326837"/>
              <a:ext cx="1472453" cy="1472453"/>
            </a:xfrm>
            <a:prstGeom prst="arc">
              <a:avLst>
                <a:gd name="adj1" fmla="val 16200000"/>
                <a:gd name="adj2" fmla="val 7092845"/>
              </a:avLst>
            </a:prstGeom>
            <a:noFill/>
            <a:ln w="133350" cap="rnd">
              <a:gradFill>
                <a:gsLst>
                  <a:gs pos="0">
                    <a:schemeClr val="accent1"/>
                  </a:gs>
                  <a:gs pos="33000">
                    <a:schemeClr val="accent3"/>
                  </a:gs>
                  <a:gs pos="99115">
                    <a:schemeClr val="accent6"/>
                  </a:gs>
                  <a:gs pos="67000">
                    <a:schemeClr val="accent4"/>
                  </a:gs>
                </a:gsLst>
                <a:lin ang="5400000" scaled="1"/>
              </a:gradFill>
            </a:ln>
            <a:effectLst>
              <a:glow rad="127000">
                <a:schemeClr val="accent3">
                  <a:alpha val="10000"/>
                </a:schemeClr>
              </a:glow>
              <a:outerShdw blurRad="203200" dist="101600" dir="10800000" algn="r" rotWithShape="0">
                <a:schemeClr val="bg1">
                  <a:lumMod val="95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5FFA3B9A-08A5-4AEA-AA78-2F721AB566A7}"/>
                </a:ext>
              </a:extLst>
            </p:cNvPr>
            <p:cNvSpPr/>
            <p:nvPr/>
          </p:nvSpPr>
          <p:spPr>
            <a:xfrm>
              <a:off x="8114473" y="294103"/>
              <a:ext cx="63070" cy="63070"/>
            </a:xfrm>
            <a:prstGeom prst="rect">
              <a:avLst/>
            </a:pr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 w="12700">
              <a:noFill/>
            </a:ln>
            <a:effectLst>
              <a:outerShdw blurRad="914400" dist="863600" dir="2700000" algn="tl" rotWithShape="0">
                <a:schemeClr val="tx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ID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258B6AFA-7AD5-4956-88BE-912B6B53794D}"/>
              </a:ext>
            </a:extLst>
          </p:cNvPr>
          <p:cNvSpPr txBox="1"/>
          <p:nvPr/>
        </p:nvSpPr>
        <p:spPr>
          <a:xfrm>
            <a:off x="2456146" y="3099070"/>
            <a:ext cx="122180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550</a:t>
            </a:r>
            <a:endParaRPr lang="en-ID" sz="4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DB6B7A-B045-4EF5-BC18-4533BDFB8A51}"/>
              </a:ext>
            </a:extLst>
          </p:cNvPr>
          <p:cNvSpPr txBox="1"/>
          <p:nvPr/>
        </p:nvSpPr>
        <p:spPr>
          <a:xfrm>
            <a:off x="2784745" y="3710055"/>
            <a:ext cx="564611" cy="345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a typeface="Roboto" panose="02000000000000000000" pitchFamily="2" charset="0"/>
                <a:cs typeface="Space Grotesk" pitchFamily="2" charset="0"/>
              </a:rPr>
              <a:t>/half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D605537-9683-4F89-B70B-2C07FC4BCAF7}"/>
              </a:ext>
            </a:extLst>
          </p:cNvPr>
          <p:cNvSpPr txBox="1"/>
          <p:nvPr/>
        </p:nvSpPr>
        <p:spPr>
          <a:xfrm>
            <a:off x="1902231" y="4770996"/>
            <a:ext cx="2329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Sora ExtraBold" pitchFamily="2" charset="0"/>
              </a:rPr>
              <a:t>What has fingers but cannot use them? </a:t>
            </a:r>
          </a:p>
        </p:txBody>
      </p:sp>
      <p:sp useBgFill="1">
        <p:nvSpPr>
          <p:cNvPr id="19" name="Rectangle: Rounded Corners 21">
            <a:extLst>
              <a:ext uri="{FF2B5EF4-FFF2-40B4-BE49-F238E27FC236}">
                <a16:creationId xmlns:a16="http://schemas.microsoft.com/office/drawing/2014/main" id="{F3F93E95-65F6-43A2-9C34-8A3DCDC40E21}"/>
              </a:ext>
            </a:extLst>
          </p:cNvPr>
          <p:cNvSpPr/>
          <p:nvPr/>
        </p:nvSpPr>
        <p:spPr>
          <a:xfrm>
            <a:off x="4780188" y="1156380"/>
            <a:ext cx="2860225" cy="4545241"/>
          </a:xfrm>
          <a:prstGeom prst="roundRect">
            <a:avLst>
              <a:gd name="adj" fmla="val 3679"/>
            </a:avLst>
          </a:prstGeom>
          <a:solidFill>
            <a:schemeClr val="bg1"/>
          </a:solidFill>
          <a:ln>
            <a:noFill/>
          </a:ln>
          <a:effectLst>
            <a:outerShdw blurRad="812800" dist="698500" dir="8100000" sx="96000" sy="96000" algn="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8529A3D-E5A3-4CC2-A482-CFE4D1F13E76}"/>
              </a:ext>
            </a:extLst>
          </p:cNvPr>
          <p:cNvSpPr txBox="1"/>
          <p:nvPr/>
        </p:nvSpPr>
        <p:spPr>
          <a:xfrm>
            <a:off x="5045486" y="1486580"/>
            <a:ext cx="23296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Minimum Goal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600E414-F602-4163-8D19-7CE4F52F61FD}"/>
              </a:ext>
            </a:extLst>
          </p:cNvPr>
          <p:cNvSpPr txBox="1"/>
          <p:nvPr/>
        </p:nvSpPr>
        <p:spPr>
          <a:xfrm>
            <a:off x="5259363" y="1910752"/>
            <a:ext cx="19018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r>
              <a:rPr lang="en-US" sz="1200" dirty="0"/>
              <a:t>August 2023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BC457B3-56F7-43EA-85F2-1BC058DF1DD1}"/>
              </a:ext>
            </a:extLst>
          </p:cNvPr>
          <p:cNvSpPr txBox="1"/>
          <p:nvPr/>
        </p:nvSpPr>
        <p:spPr>
          <a:xfrm>
            <a:off x="5045481" y="4770996"/>
            <a:ext cx="2329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Sora ExtraBold" pitchFamily="2" charset="0"/>
              </a:rPr>
              <a:t>What has fingers but cannot use them? </a:t>
            </a:r>
          </a:p>
        </p:txBody>
      </p:sp>
      <p:sp useBgFill="1">
        <p:nvSpPr>
          <p:cNvPr id="30" name="Rectangle: Rounded Corners 21">
            <a:extLst>
              <a:ext uri="{FF2B5EF4-FFF2-40B4-BE49-F238E27FC236}">
                <a16:creationId xmlns:a16="http://schemas.microsoft.com/office/drawing/2014/main" id="{AD0CDB18-7131-439D-B037-04421258EC29}"/>
              </a:ext>
            </a:extLst>
          </p:cNvPr>
          <p:cNvSpPr/>
          <p:nvPr/>
        </p:nvSpPr>
        <p:spPr>
          <a:xfrm>
            <a:off x="7952013" y="1156380"/>
            <a:ext cx="2860225" cy="4545241"/>
          </a:xfrm>
          <a:prstGeom prst="roundRect">
            <a:avLst>
              <a:gd name="adj" fmla="val 3679"/>
            </a:avLst>
          </a:prstGeom>
          <a:solidFill>
            <a:schemeClr val="bg1"/>
          </a:solidFill>
          <a:ln>
            <a:noFill/>
          </a:ln>
          <a:effectLst>
            <a:outerShdw blurRad="812800" dist="698500" dir="8100000" sx="96000" sy="96000" algn="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368AF3A-E12C-4837-B3DF-CBA8439B3C3E}"/>
              </a:ext>
            </a:extLst>
          </p:cNvPr>
          <p:cNvSpPr txBox="1"/>
          <p:nvPr/>
        </p:nvSpPr>
        <p:spPr>
          <a:xfrm>
            <a:off x="8217315" y="1486580"/>
            <a:ext cx="23296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Minimum Goal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24B3BCA-9449-4123-BE7F-169915EE20BC}"/>
              </a:ext>
            </a:extLst>
          </p:cNvPr>
          <p:cNvSpPr txBox="1"/>
          <p:nvPr/>
        </p:nvSpPr>
        <p:spPr>
          <a:xfrm>
            <a:off x="8431188" y="1910752"/>
            <a:ext cx="19018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r>
              <a:rPr lang="en-US" sz="1200" dirty="0"/>
              <a:t>Sept 2023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766F77E-924D-4AC6-85F8-F3D24B920377}"/>
              </a:ext>
            </a:extLst>
          </p:cNvPr>
          <p:cNvSpPr txBox="1"/>
          <p:nvPr/>
        </p:nvSpPr>
        <p:spPr>
          <a:xfrm>
            <a:off x="8217306" y="4770996"/>
            <a:ext cx="2329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Sora ExtraBold" pitchFamily="2" charset="0"/>
              </a:rPr>
              <a:t>What has fingers but cannot use them? 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5297931" y="2619852"/>
            <a:ext cx="1824739" cy="1865306"/>
            <a:chOff x="5297931" y="2619852"/>
            <a:chExt cx="1824739" cy="1865306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BD47C476-7B45-40C1-8754-6C37619D5BE7}"/>
                </a:ext>
              </a:extLst>
            </p:cNvPr>
            <p:cNvSpPr txBox="1"/>
            <p:nvPr/>
          </p:nvSpPr>
          <p:spPr>
            <a:xfrm>
              <a:off x="5600196" y="3099070"/>
              <a:ext cx="122020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4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220</a:t>
              </a:r>
              <a:endParaRPr lang="en-ID" sz="4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C4CBC833-FBE3-446E-B009-0DBDA86062CA}"/>
                </a:ext>
              </a:extLst>
            </p:cNvPr>
            <p:cNvSpPr txBox="1"/>
            <p:nvPr/>
          </p:nvSpPr>
          <p:spPr>
            <a:xfrm>
              <a:off x="5927995" y="3710055"/>
              <a:ext cx="564611" cy="3453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Roboto" panose="02000000000000000000" pitchFamily="2" charset="0"/>
                  <a:cs typeface="Space Grotesk" pitchFamily="2" charset="0"/>
                </a:rPr>
                <a:t>/half</a:t>
              </a:r>
            </a:p>
          </p:txBody>
        </p: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EF288A64-B0E9-4755-BB05-5FC9DEA91459}"/>
                </a:ext>
              </a:extLst>
            </p:cNvPr>
            <p:cNvGrpSpPr/>
            <p:nvPr/>
          </p:nvGrpSpPr>
          <p:grpSpPr>
            <a:xfrm>
              <a:off x="5297931" y="2619852"/>
              <a:ext cx="1824739" cy="1865306"/>
              <a:chOff x="7391774" y="294103"/>
              <a:chExt cx="1472453" cy="1505187"/>
            </a:xfrm>
          </p:grpSpPr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F5C1D3C3-51E9-49C2-BE75-00FA253ACCDF}"/>
                  </a:ext>
                </a:extLst>
              </p:cNvPr>
              <p:cNvSpPr/>
              <p:nvPr/>
            </p:nvSpPr>
            <p:spPr>
              <a:xfrm>
                <a:off x="7391774" y="326837"/>
                <a:ext cx="1472453" cy="1472453"/>
              </a:xfrm>
              <a:prstGeom prst="ellipse">
                <a:avLst/>
              </a:prstGeom>
              <a:noFill/>
              <a:ln w="203200">
                <a:solidFill>
                  <a:schemeClr val="bg1">
                    <a:lumMod val="85000"/>
                    <a:alpha val="2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3" name="Arc 52">
                <a:extLst>
                  <a:ext uri="{FF2B5EF4-FFF2-40B4-BE49-F238E27FC236}">
                    <a16:creationId xmlns:a16="http://schemas.microsoft.com/office/drawing/2014/main" id="{50202A12-719E-4CF1-8CA6-E3F81E01842C}"/>
                  </a:ext>
                </a:extLst>
              </p:cNvPr>
              <p:cNvSpPr/>
              <p:nvPr/>
            </p:nvSpPr>
            <p:spPr>
              <a:xfrm>
                <a:off x="7391774" y="326837"/>
                <a:ext cx="1472453" cy="1472453"/>
              </a:xfrm>
              <a:prstGeom prst="arc">
                <a:avLst>
                  <a:gd name="adj1" fmla="val 16200000"/>
                  <a:gd name="adj2" fmla="val 940247"/>
                </a:avLst>
              </a:prstGeom>
              <a:noFill/>
              <a:ln w="133350" cap="rnd">
                <a:gradFill>
                  <a:gsLst>
                    <a:gs pos="0">
                      <a:schemeClr val="accent1"/>
                    </a:gs>
                    <a:gs pos="33000">
                      <a:schemeClr val="accent3"/>
                    </a:gs>
                    <a:gs pos="99115">
                      <a:schemeClr val="accent6"/>
                    </a:gs>
                    <a:gs pos="67000">
                      <a:schemeClr val="accent4"/>
                    </a:gs>
                  </a:gsLst>
                  <a:lin ang="5400000" scaled="1"/>
                </a:gradFill>
              </a:ln>
              <a:effectLst>
                <a:glow rad="127000">
                  <a:schemeClr val="accent3">
                    <a:alpha val="10000"/>
                  </a:schemeClr>
                </a:glow>
                <a:outerShdw blurRad="203200" dist="101600" dir="10800000" algn="r" rotWithShape="0">
                  <a:schemeClr val="bg1">
                    <a:lumMod val="85000"/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A452AEA6-FCF1-4445-B282-7E955CEAE570}"/>
                  </a:ext>
                </a:extLst>
              </p:cNvPr>
              <p:cNvSpPr/>
              <p:nvPr/>
            </p:nvSpPr>
            <p:spPr>
              <a:xfrm>
                <a:off x="8114473" y="294103"/>
                <a:ext cx="63070" cy="63070"/>
              </a:xfrm>
              <a:prstGeom prst="rect">
                <a:avLst/>
              </a:prstGeom>
              <a:blipFill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  <a:stretch>
                  <a:fillRect/>
                </a:stretch>
              </a:blipFill>
              <a:ln w="12700">
                <a:noFill/>
              </a:ln>
              <a:effectLst>
                <a:outerShdw blurRad="914400" dist="863600" dir="2700000" algn="tl" rotWithShape="0">
                  <a:schemeClr val="tx1"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en-ID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9533964D-97BB-4D7A-9B52-9D81E49E5F18}"/>
              </a:ext>
            </a:extLst>
          </p:cNvPr>
          <p:cNvGrpSpPr/>
          <p:nvPr/>
        </p:nvGrpSpPr>
        <p:grpSpPr>
          <a:xfrm>
            <a:off x="8469756" y="2612232"/>
            <a:ext cx="1824739" cy="1865306"/>
            <a:chOff x="8469756" y="2612232"/>
            <a:chExt cx="1824739" cy="1865306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26FF527E-7C59-4F9D-BBE2-24695F0A9185}"/>
                </a:ext>
              </a:extLst>
            </p:cNvPr>
            <p:cNvSpPr txBox="1"/>
            <p:nvPr/>
          </p:nvSpPr>
          <p:spPr>
            <a:xfrm>
              <a:off x="8771220" y="3099070"/>
              <a:ext cx="122180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4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740</a:t>
              </a:r>
              <a:endParaRPr lang="en-ID" sz="4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7B2539DA-67B0-48F3-B831-C595926EE32F}"/>
                </a:ext>
              </a:extLst>
            </p:cNvPr>
            <p:cNvSpPr txBox="1"/>
            <p:nvPr/>
          </p:nvSpPr>
          <p:spPr>
            <a:xfrm>
              <a:off x="9099820" y="3710055"/>
              <a:ext cx="564611" cy="3453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Roboto" panose="02000000000000000000" pitchFamily="2" charset="0"/>
                  <a:cs typeface="Space Grotesk" pitchFamily="2" charset="0"/>
                </a:rPr>
                <a:t>/half</a:t>
              </a:r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87D8DC1B-9C1D-413C-B73F-DDD33B3A4908}"/>
                </a:ext>
              </a:extLst>
            </p:cNvPr>
            <p:cNvGrpSpPr/>
            <p:nvPr/>
          </p:nvGrpSpPr>
          <p:grpSpPr>
            <a:xfrm>
              <a:off x="8469756" y="2612232"/>
              <a:ext cx="1824739" cy="1865306"/>
              <a:chOff x="7391774" y="294103"/>
              <a:chExt cx="1472453" cy="1505187"/>
            </a:xfrm>
          </p:grpSpPr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800228E9-90E8-4006-9853-CF589A8325A1}"/>
                  </a:ext>
                </a:extLst>
              </p:cNvPr>
              <p:cNvSpPr/>
              <p:nvPr/>
            </p:nvSpPr>
            <p:spPr>
              <a:xfrm>
                <a:off x="7391774" y="326837"/>
                <a:ext cx="1472453" cy="1472453"/>
              </a:xfrm>
              <a:prstGeom prst="ellipse">
                <a:avLst/>
              </a:prstGeom>
              <a:noFill/>
              <a:ln w="203200">
                <a:solidFill>
                  <a:schemeClr val="bg1">
                    <a:lumMod val="85000"/>
                    <a:alpha val="2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7" name="Arc 56">
                <a:extLst>
                  <a:ext uri="{FF2B5EF4-FFF2-40B4-BE49-F238E27FC236}">
                    <a16:creationId xmlns:a16="http://schemas.microsoft.com/office/drawing/2014/main" id="{01CB932A-615B-4282-BDF8-C02B4CC4A61A}"/>
                  </a:ext>
                </a:extLst>
              </p:cNvPr>
              <p:cNvSpPr/>
              <p:nvPr/>
            </p:nvSpPr>
            <p:spPr>
              <a:xfrm>
                <a:off x="7391774" y="326837"/>
                <a:ext cx="1472453" cy="1472453"/>
              </a:xfrm>
              <a:prstGeom prst="arc">
                <a:avLst>
                  <a:gd name="adj1" fmla="val 16200000"/>
                  <a:gd name="adj2" fmla="val 9871869"/>
                </a:avLst>
              </a:prstGeom>
              <a:noFill/>
              <a:ln w="133350" cap="rnd">
                <a:gradFill>
                  <a:gsLst>
                    <a:gs pos="0">
                      <a:schemeClr val="accent1"/>
                    </a:gs>
                    <a:gs pos="33000">
                      <a:schemeClr val="accent3"/>
                    </a:gs>
                    <a:gs pos="99115">
                      <a:schemeClr val="accent6"/>
                    </a:gs>
                    <a:gs pos="67000">
                      <a:schemeClr val="accent4"/>
                    </a:gs>
                  </a:gsLst>
                  <a:lin ang="5400000" scaled="1"/>
                </a:gradFill>
              </a:ln>
              <a:effectLst>
                <a:glow rad="127000">
                  <a:schemeClr val="accent3">
                    <a:alpha val="10000"/>
                  </a:schemeClr>
                </a:glow>
                <a:outerShdw blurRad="203200" dist="101600" dir="10800000" algn="r" rotWithShape="0">
                  <a:schemeClr val="bg1">
                    <a:lumMod val="85000"/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B2A3D2BD-74A6-4081-AC63-103B7C1A104B}"/>
                  </a:ext>
                </a:extLst>
              </p:cNvPr>
              <p:cNvSpPr/>
              <p:nvPr/>
            </p:nvSpPr>
            <p:spPr>
              <a:xfrm>
                <a:off x="8114473" y="294103"/>
                <a:ext cx="63070" cy="63070"/>
              </a:xfrm>
              <a:prstGeom prst="rect">
                <a:avLst/>
              </a:prstGeom>
              <a:blipFill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  <a:stretch>
                  <a:fillRect/>
                </a:stretch>
              </a:blipFill>
              <a:ln w="12700">
                <a:noFill/>
              </a:ln>
              <a:effectLst>
                <a:outerShdw blurRad="914400" dist="863600" dir="2700000" algn="tl" rotWithShape="0">
                  <a:schemeClr val="tx1"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en-ID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70183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8E8FEC78-1366-48E6-A5CD-3D49D16DD449}"/>
              </a:ext>
            </a:extLst>
          </p:cNvPr>
          <p:cNvSpPr/>
          <p:nvPr/>
        </p:nvSpPr>
        <p:spPr>
          <a:xfrm>
            <a:off x="6289905" y="784165"/>
            <a:ext cx="4594961" cy="2298820"/>
          </a:xfrm>
          <a:prstGeom prst="roundRect">
            <a:avLst>
              <a:gd name="adj" fmla="val 2947"/>
            </a:avLst>
          </a:prstGeom>
          <a:solidFill>
            <a:schemeClr val="bg1"/>
          </a:solidFill>
          <a:ln>
            <a:noFill/>
          </a:ln>
          <a:effectLst>
            <a:outerShdw blurRad="812800" dist="698500" dir="8100000" sx="96000" sy="96000" algn="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7E33FD47-B7BF-4037-B81D-8A3B93BC7CC0}"/>
              </a:ext>
            </a:extLst>
          </p:cNvPr>
          <p:cNvSpPr/>
          <p:nvPr/>
        </p:nvSpPr>
        <p:spPr>
          <a:xfrm>
            <a:off x="6542623" y="1212733"/>
            <a:ext cx="3401476" cy="395925"/>
          </a:xfrm>
          <a:prstGeom prst="roundRect">
            <a:avLst/>
          </a:prstGeom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  <a:effectLst>
            <a:glow rad="127000">
              <a:schemeClr val="accent2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E5926853-EF7F-43F9-BE3B-D0ECC0D85527}"/>
              </a:ext>
            </a:extLst>
          </p:cNvPr>
          <p:cNvSpPr/>
          <p:nvPr/>
        </p:nvSpPr>
        <p:spPr>
          <a:xfrm>
            <a:off x="9305686" y="1148686"/>
            <a:ext cx="483262" cy="524018"/>
          </a:xfrm>
          <a:prstGeom prst="roundRect">
            <a:avLst>
              <a:gd name="adj" fmla="val 29920"/>
            </a:avLst>
          </a:prstGeom>
          <a:noFill/>
          <a:ln w="50800">
            <a:solidFill>
              <a:schemeClr val="bg1"/>
            </a:solidFill>
          </a:ln>
          <a:effectLst>
            <a:outerShdw blurRad="127000" sx="102000" sy="102000" algn="ctr" rotWithShape="0">
              <a:schemeClr val="bg1">
                <a:lumMod val="85000"/>
                <a:alpha val="4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7E3AE9B-1E40-4FCD-A081-C592EAFDACB0}"/>
              </a:ext>
            </a:extLst>
          </p:cNvPr>
          <p:cNvSpPr txBox="1"/>
          <p:nvPr/>
        </p:nvSpPr>
        <p:spPr>
          <a:xfrm>
            <a:off x="6578632" y="1801964"/>
            <a:ext cx="3483461" cy="61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spcAft>
                <a:spcPts val="600"/>
              </a:spcAft>
              <a:defRPr>
                <a:solidFill>
                  <a:schemeClr val="bg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$12,992 USD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E0FB250-04CB-4BAB-99B4-C4CB1ED8CDD5}"/>
              </a:ext>
            </a:extLst>
          </p:cNvPr>
          <p:cNvSpPr/>
          <p:nvPr/>
        </p:nvSpPr>
        <p:spPr>
          <a:xfrm>
            <a:off x="6578632" y="2360840"/>
            <a:ext cx="26795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gradFill>
                  <a:gsLst>
                    <a:gs pos="85000">
                      <a:schemeClr val="accent5"/>
                    </a:gs>
                    <a:gs pos="66395">
                      <a:schemeClr val="accent4"/>
                    </a:gs>
                    <a:gs pos="45000">
                      <a:schemeClr val="accent3"/>
                    </a:gs>
                    <a:gs pos="23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3000000" scaled="0"/>
                </a:gradFill>
                <a:ea typeface="Zen Antique" pitchFamily="2" charset="-128"/>
                <a:cs typeface="Heebo" pitchFamily="2" charset="-79"/>
              </a:rPr>
              <a:t>Litecoin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FF1E2F91-B5F1-4EB8-95E1-7A644C3F7A27}"/>
              </a:ext>
            </a:extLst>
          </p:cNvPr>
          <p:cNvSpPr/>
          <p:nvPr/>
        </p:nvSpPr>
        <p:spPr>
          <a:xfrm>
            <a:off x="1307135" y="784165"/>
            <a:ext cx="4594961" cy="2298820"/>
          </a:xfrm>
          <a:prstGeom prst="roundRect">
            <a:avLst>
              <a:gd name="adj" fmla="val 2947"/>
            </a:avLst>
          </a:prstGeom>
          <a:solidFill>
            <a:schemeClr val="bg1"/>
          </a:solidFill>
          <a:ln>
            <a:noFill/>
          </a:ln>
          <a:effectLst>
            <a:outerShdw blurRad="812800" dist="698500" dir="8100000" sx="96000" sy="96000" algn="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6E37B8B0-63D2-41EC-A292-079D139D1927}"/>
              </a:ext>
            </a:extLst>
          </p:cNvPr>
          <p:cNvSpPr/>
          <p:nvPr/>
        </p:nvSpPr>
        <p:spPr>
          <a:xfrm>
            <a:off x="1559856" y="1212733"/>
            <a:ext cx="2478745" cy="395925"/>
          </a:xfrm>
          <a:prstGeom prst="round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  <a:effectLst>
            <a:glow rad="127000">
              <a:schemeClr val="accent1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46C0A706-BE63-4B9E-BA7F-2D3A1FDE997A}"/>
              </a:ext>
            </a:extLst>
          </p:cNvPr>
          <p:cNvSpPr/>
          <p:nvPr/>
        </p:nvSpPr>
        <p:spPr>
          <a:xfrm>
            <a:off x="3319591" y="1148686"/>
            <a:ext cx="483262" cy="524018"/>
          </a:xfrm>
          <a:prstGeom prst="roundRect">
            <a:avLst>
              <a:gd name="adj" fmla="val 29920"/>
            </a:avLst>
          </a:prstGeom>
          <a:noFill/>
          <a:ln w="50800">
            <a:solidFill>
              <a:schemeClr val="bg1"/>
            </a:solidFill>
          </a:ln>
          <a:effectLst>
            <a:outerShdw blurRad="127000" sx="102000" sy="102000" algn="ctr" rotWithShape="0">
              <a:schemeClr val="bg1">
                <a:lumMod val="85000"/>
                <a:alpha val="4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D8C3A87-5EE2-400E-BA95-24495C1C58DA}"/>
              </a:ext>
            </a:extLst>
          </p:cNvPr>
          <p:cNvSpPr txBox="1"/>
          <p:nvPr/>
        </p:nvSpPr>
        <p:spPr>
          <a:xfrm>
            <a:off x="1595862" y="1801964"/>
            <a:ext cx="3483461" cy="61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spcAft>
                <a:spcPts val="600"/>
              </a:spcAft>
              <a:defRPr>
                <a:solidFill>
                  <a:schemeClr val="bg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$5,422 USD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7F816E6-9FD3-4EE4-A29D-526760E574AE}"/>
              </a:ext>
            </a:extLst>
          </p:cNvPr>
          <p:cNvSpPr/>
          <p:nvPr/>
        </p:nvSpPr>
        <p:spPr>
          <a:xfrm>
            <a:off x="1595862" y="2360840"/>
            <a:ext cx="26795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gradFill>
                  <a:gsLst>
                    <a:gs pos="85000">
                      <a:schemeClr val="accent5"/>
                    </a:gs>
                    <a:gs pos="66395">
                      <a:schemeClr val="accent4"/>
                    </a:gs>
                    <a:gs pos="45000">
                      <a:schemeClr val="accent3"/>
                    </a:gs>
                    <a:gs pos="23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3000000" scaled="0"/>
                </a:gradFill>
                <a:ea typeface="Zen Antique" pitchFamily="2" charset="-128"/>
                <a:cs typeface="Heebo" pitchFamily="2" charset="-79"/>
              </a:rPr>
              <a:t>Bitcoin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44741538-1A15-4976-9CAB-C7C0C7CC3628}"/>
              </a:ext>
            </a:extLst>
          </p:cNvPr>
          <p:cNvSpPr/>
          <p:nvPr/>
        </p:nvSpPr>
        <p:spPr>
          <a:xfrm>
            <a:off x="6289906" y="3470215"/>
            <a:ext cx="4594961" cy="2298820"/>
          </a:xfrm>
          <a:prstGeom prst="roundRect">
            <a:avLst>
              <a:gd name="adj" fmla="val 2947"/>
            </a:avLst>
          </a:prstGeom>
          <a:solidFill>
            <a:schemeClr val="bg1"/>
          </a:solidFill>
          <a:ln>
            <a:noFill/>
          </a:ln>
          <a:effectLst>
            <a:outerShdw blurRad="812800" dist="698500" dir="8100000" sx="96000" sy="96000" algn="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7D74DC66-C5D1-4679-AFF2-B5322BB80D0D}"/>
              </a:ext>
            </a:extLst>
          </p:cNvPr>
          <p:cNvSpPr/>
          <p:nvPr/>
        </p:nvSpPr>
        <p:spPr>
          <a:xfrm>
            <a:off x="6542624" y="3898783"/>
            <a:ext cx="3866297" cy="395925"/>
          </a:xfrm>
          <a:prstGeom prst="roundRect">
            <a:avLst/>
          </a:prstGeom>
          <a:gradFill>
            <a:gsLst>
              <a:gs pos="0">
                <a:schemeClr val="accent4">
                  <a:alpha val="0"/>
                </a:schemeClr>
              </a:gs>
              <a:gs pos="100000">
                <a:schemeClr val="accent4"/>
              </a:gs>
            </a:gsLst>
            <a:lin ang="2700000" scaled="0"/>
          </a:gradFill>
          <a:ln>
            <a:noFill/>
          </a:ln>
          <a:effectLst>
            <a:glow rad="127000">
              <a:schemeClr val="accent4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8A9FB81B-538F-49D4-A722-6FE53EB6A45F}"/>
              </a:ext>
            </a:extLst>
          </p:cNvPr>
          <p:cNvSpPr/>
          <p:nvPr/>
        </p:nvSpPr>
        <p:spPr>
          <a:xfrm>
            <a:off x="9702469" y="3834736"/>
            <a:ext cx="483262" cy="524018"/>
          </a:xfrm>
          <a:prstGeom prst="roundRect">
            <a:avLst>
              <a:gd name="adj" fmla="val 29920"/>
            </a:avLst>
          </a:prstGeom>
          <a:noFill/>
          <a:ln w="50800">
            <a:solidFill>
              <a:schemeClr val="bg1"/>
            </a:solidFill>
          </a:ln>
          <a:effectLst>
            <a:outerShdw blurRad="127000" sx="102000" sy="102000" algn="ctr" rotWithShape="0">
              <a:schemeClr val="bg1">
                <a:lumMod val="85000"/>
                <a:alpha val="4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A406226-9671-4D7C-AEBE-279BA0CE0207}"/>
              </a:ext>
            </a:extLst>
          </p:cNvPr>
          <p:cNvSpPr txBox="1"/>
          <p:nvPr/>
        </p:nvSpPr>
        <p:spPr>
          <a:xfrm>
            <a:off x="6578631" y="4488014"/>
            <a:ext cx="3483461" cy="61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spcAft>
                <a:spcPts val="600"/>
              </a:spcAft>
              <a:defRPr>
                <a:solidFill>
                  <a:schemeClr val="bg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$15,492 USD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814D60B4-DC8B-4698-9DC9-969565F2E8DE}"/>
              </a:ext>
            </a:extLst>
          </p:cNvPr>
          <p:cNvSpPr/>
          <p:nvPr/>
        </p:nvSpPr>
        <p:spPr>
          <a:xfrm>
            <a:off x="6578631" y="5046890"/>
            <a:ext cx="26795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gradFill>
                  <a:gsLst>
                    <a:gs pos="85000">
                      <a:schemeClr val="accent5"/>
                    </a:gs>
                    <a:gs pos="66395">
                      <a:schemeClr val="accent4"/>
                    </a:gs>
                    <a:gs pos="45000">
                      <a:schemeClr val="accent3"/>
                    </a:gs>
                    <a:gs pos="23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3000000" scaled="0"/>
                </a:gradFill>
                <a:ea typeface="Zen Antique" pitchFamily="2" charset="-128"/>
                <a:cs typeface="Heebo" pitchFamily="2" charset="-79"/>
              </a:rPr>
              <a:t>Dash</a:t>
            </a: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F91AC658-9B4B-41C0-8181-B79E9A7806D6}"/>
              </a:ext>
            </a:extLst>
          </p:cNvPr>
          <p:cNvSpPr/>
          <p:nvPr/>
        </p:nvSpPr>
        <p:spPr>
          <a:xfrm>
            <a:off x="1307135" y="3470215"/>
            <a:ext cx="4594961" cy="2298820"/>
          </a:xfrm>
          <a:prstGeom prst="roundRect">
            <a:avLst>
              <a:gd name="adj" fmla="val 2947"/>
            </a:avLst>
          </a:prstGeom>
          <a:solidFill>
            <a:schemeClr val="bg1"/>
          </a:solidFill>
          <a:ln>
            <a:noFill/>
          </a:ln>
          <a:effectLst>
            <a:outerShdw blurRad="812800" dist="698500" dir="8100000" sx="96000" sy="96000" algn="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243420E7-87E3-416D-9408-B838B4C60798}"/>
              </a:ext>
            </a:extLst>
          </p:cNvPr>
          <p:cNvSpPr/>
          <p:nvPr/>
        </p:nvSpPr>
        <p:spPr>
          <a:xfrm>
            <a:off x="1559853" y="3898783"/>
            <a:ext cx="2836300" cy="395925"/>
          </a:xfrm>
          <a:prstGeom prst="roundRect">
            <a:avLst/>
          </a:prstGeom>
          <a:gradFill>
            <a:gsLst>
              <a:gs pos="0">
                <a:schemeClr val="accent3">
                  <a:alpha val="0"/>
                </a:schemeClr>
              </a:gs>
              <a:gs pos="100000">
                <a:schemeClr val="accent3"/>
              </a:gs>
            </a:gsLst>
            <a:lin ang="2700000" scaled="0"/>
          </a:gradFill>
          <a:ln>
            <a:noFill/>
          </a:ln>
          <a:effectLst>
            <a:glow rad="127000">
              <a:schemeClr val="accent3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8C3BA6BB-A49B-4A72-8B05-1EB1AEA337EA}"/>
              </a:ext>
            </a:extLst>
          </p:cNvPr>
          <p:cNvSpPr/>
          <p:nvPr/>
        </p:nvSpPr>
        <p:spPr>
          <a:xfrm>
            <a:off x="3742623" y="3834736"/>
            <a:ext cx="483262" cy="524018"/>
          </a:xfrm>
          <a:prstGeom prst="roundRect">
            <a:avLst>
              <a:gd name="adj" fmla="val 29920"/>
            </a:avLst>
          </a:prstGeom>
          <a:noFill/>
          <a:ln w="50800">
            <a:solidFill>
              <a:schemeClr val="bg1"/>
            </a:solidFill>
          </a:ln>
          <a:effectLst>
            <a:outerShdw blurRad="127000" sx="102000" sy="102000" algn="ctr" rotWithShape="0">
              <a:schemeClr val="bg1">
                <a:lumMod val="85000"/>
                <a:alpha val="4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3BD50F5-E04C-4519-BD8D-210ADDD56315}"/>
              </a:ext>
            </a:extLst>
          </p:cNvPr>
          <p:cNvSpPr txBox="1"/>
          <p:nvPr/>
        </p:nvSpPr>
        <p:spPr>
          <a:xfrm>
            <a:off x="1595862" y="4488014"/>
            <a:ext cx="3483461" cy="61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spcAft>
                <a:spcPts val="600"/>
              </a:spcAft>
              <a:defRPr>
                <a:solidFill>
                  <a:schemeClr val="bg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$10,9542 USD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1886ACFC-DFF2-46BD-A201-E02167CE476A}"/>
              </a:ext>
            </a:extLst>
          </p:cNvPr>
          <p:cNvSpPr/>
          <p:nvPr/>
        </p:nvSpPr>
        <p:spPr>
          <a:xfrm>
            <a:off x="1595862" y="5046890"/>
            <a:ext cx="26795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gradFill>
                  <a:gsLst>
                    <a:gs pos="85000">
                      <a:schemeClr val="accent5"/>
                    </a:gs>
                    <a:gs pos="66395">
                      <a:schemeClr val="accent4"/>
                    </a:gs>
                    <a:gs pos="45000">
                      <a:schemeClr val="accent3"/>
                    </a:gs>
                    <a:gs pos="23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3000000" scaled="0"/>
                </a:gradFill>
                <a:ea typeface="Zen Antique" pitchFamily="2" charset="-128"/>
                <a:cs typeface="Heebo" pitchFamily="2" charset="-79"/>
              </a:rPr>
              <a:t>Ethereum</a:t>
            </a:r>
          </a:p>
        </p:txBody>
      </p:sp>
    </p:spTree>
    <p:extLst>
      <p:ext uri="{BB962C8B-B14F-4D97-AF65-F5344CB8AC3E}">
        <p14:creationId xmlns:p14="http://schemas.microsoft.com/office/powerpoint/2010/main" val="3831710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2D Column Chart">
            <a:extLst>
              <a:ext uri="{FF2B5EF4-FFF2-40B4-BE49-F238E27FC236}">
                <a16:creationId xmlns:a16="http://schemas.microsoft.com/office/drawing/2014/main" id="{516022B6-015B-4667-BE97-C1F3D07728A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51407394"/>
              </p:ext>
            </p:extLst>
          </p:nvPr>
        </p:nvGraphicFramePr>
        <p:xfrm>
          <a:off x="1168400" y="2269091"/>
          <a:ext cx="9923000" cy="35067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CED52777-1DC0-4283-867E-524227508DAB}"/>
              </a:ext>
            </a:extLst>
          </p:cNvPr>
          <p:cNvSpPr/>
          <p:nvPr/>
        </p:nvSpPr>
        <p:spPr>
          <a:xfrm>
            <a:off x="2574562" y="895005"/>
            <a:ext cx="76358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Zen Antique" pitchFamily="2" charset="-128"/>
                <a:cs typeface="Heebo" pitchFamily="2" charset="-79"/>
              </a:rPr>
              <a:t>Data of Market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23AAEB3-EF86-4EBD-A4C1-9E73604A75DF}"/>
              </a:ext>
            </a:extLst>
          </p:cNvPr>
          <p:cNvSpPr/>
          <p:nvPr/>
        </p:nvSpPr>
        <p:spPr>
          <a:xfrm>
            <a:off x="4859026" y="523013"/>
            <a:ext cx="306694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gradFill>
                  <a:gsLst>
                    <a:gs pos="85000">
                      <a:schemeClr val="accent5"/>
                    </a:gs>
                    <a:gs pos="66395">
                      <a:schemeClr val="accent4"/>
                    </a:gs>
                    <a:gs pos="45000">
                      <a:schemeClr val="accent3"/>
                    </a:gs>
                    <a:gs pos="23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3000000" scaled="0"/>
                </a:gradFill>
                <a:ea typeface="Zen Antique" pitchFamily="2" charset="-128"/>
                <a:cs typeface="Heebo" pitchFamily="2" charset="-79"/>
              </a:rPr>
              <a:t>Section title goes in Business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86CB361-4D2F-4655-879C-E9B9D2A98387}"/>
              </a:ext>
            </a:extLst>
          </p:cNvPr>
          <p:cNvSpPr/>
          <p:nvPr/>
        </p:nvSpPr>
        <p:spPr>
          <a:xfrm>
            <a:off x="2131432" y="2249385"/>
            <a:ext cx="2778408" cy="1083603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0" dist="1524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9BD40B1-F4E8-41F6-9CD2-BC9855E39ADD}"/>
              </a:ext>
            </a:extLst>
          </p:cNvPr>
          <p:cNvSpPr txBox="1"/>
          <p:nvPr/>
        </p:nvSpPr>
        <p:spPr>
          <a:xfrm>
            <a:off x="2272814" y="2400054"/>
            <a:ext cx="2434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cs typeface="Space Grotesk" pitchFamily="2" charset="0"/>
              </a:rPr>
              <a:t>Total Ether Supply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B062724-0408-4B8A-9735-6080BF600BD2}"/>
              </a:ext>
            </a:extLst>
          </p:cNvPr>
          <p:cNvSpPr/>
          <p:nvPr/>
        </p:nvSpPr>
        <p:spPr>
          <a:xfrm>
            <a:off x="2272814" y="2772046"/>
            <a:ext cx="1952237" cy="40164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80000"/>
              </a:lnSpc>
            </a:pPr>
            <a:r>
              <a:rPr lang="en-US" sz="2400" dirty="0">
                <a:solidFill>
                  <a:schemeClr val="bg1"/>
                </a:solidFill>
                <a:latin typeface="+mj-lt"/>
                <a:ea typeface="Zen Antique" pitchFamily="2" charset="-128"/>
              </a:rPr>
              <a:t>$299</a:t>
            </a:r>
            <a:r>
              <a:rPr lang="en-US" sz="2400" baseline="30000" dirty="0">
                <a:solidFill>
                  <a:schemeClr val="bg1"/>
                </a:solidFill>
                <a:latin typeface="+mj-lt"/>
                <a:ea typeface="Zen Antique" pitchFamily="2" charset="-128"/>
              </a:rPr>
              <a:t>,50</a:t>
            </a:r>
          </a:p>
        </p:txBody>
      </p:sp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F856D08D-273A-41DB-8BE8-BBD044851F43}"/>
              </a:ext>
            </a:extLst>
          </p:cNvPr>
          <p:cNvSpPr/>
          <p:nvPr/>
        </p:nvSpPr>
        <p:spPr>
          <a:xfrm>
            <a:off x="5224317" y="2249385"/>
            <a:ext cx="2979883" cy="108360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812800" dist="698500" dir="8100000" sx="96000" sy="96000" algn="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65B38F1-362B-4BEC-AA5D-6FE9DF467503}"/>
              </a:ext>
            </a:extLst>
          </p:cNvPr>
          <p:cNvSpPr txBox="1"/>
          <p:nvPr/>
        </p:nvSpPr>
        <p:spPr>
          <a:xfrm>
            <a:off x="5493566" y="2390271"/>
            <a:ext cx="2610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Space Grotesk" pitchFamily="2" charset="0"/>
              </a:rPr>
              <a:t>Market Capitalization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70F0B27-5E88-4866-B380-79F634555A73}"/>
              </a:ext>
            </a:extLst>
          </p:cNvPr>
          <p:cNvSpPr/>
          <p:nvPr/>
        </p:nvSpPr>
        <p:spPr>
          <a:xfrm>
            <a:off x="5493566" y="2762263"/>
            <a:ext cx="1952237" cy="40164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80000"/>
              </a:lnSpc>
            </a:pP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Zen Antique" pitchFamily="2" charset="-128"/>
              </a:rPr>
              <a:t>$299</a:t>
            </a:r>
            <a:r>
              <a:rPr lang="en-US" sz="2400" baseline="30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Zen Antique" pitchFamily="2" charset="-128"/>
              </a:rPr>
              <a:t>,50</a:t>
            </a:r>
          </a:p>
        </p:txBody>
      </p:sp>
    </p:spTree>
    <p:extLst>
      <p:ext uri="{BB962C8B-B14F-4D97-AF65-F5344CB8AC3E}">
        <p14:creationId xmlns:p14="http://schemas.microsoft.com/office/powerpoint/2010/main" val="3483478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Freeform: Shape 63">
            <a:extLst>
              <a:ext uri="{FF2B5EF4-FFF2-40B4-BE49-F238E27FC236}">
                <a16:creationId xmlns:a16="http://schemas.microsoft.com/office/drawing/2014/main" id="{BC926E36-81F2-D486-EB3D-58FCA4230157}"/>
              </a:ext>
            </a:extLst>
          </p:cNvPr>
          <p:cNvSpPr/>
          <p:nvPr/>
        </p:nvSpPr>
        <p:spPr>
          <a:xfrm rot="10800000" flipV="1">
            <a:off x="4176285" y="1271307"/>
            <a:ext cx="3839429" cy="4315386"/>
          </a:xfrm>
          <a:custGeom>
            <a:avLst/>
            <a:gdLst>
              <a:gd name="connsiteX0" fmla="*/ 1445618 w 2890837"/>
              <a:gd name="connsiteY0" fmla="*/ 0 h 3249205"/>
              <a:gd name="connsiteX1" fmla="*/ 1473092 w 2890837"/>
              <a:gd name="connsiteY1" fmla="*/ 1417 h 3249205"/>
              <a:gd name="connsiteX2" fmla="*/ 1501364 w 2890837"/>
              <a:gd name="connsiteY2" fmla="*/ 5872 h 3249205"/>
              <a:gd name="connsiteX3" fmla="*/ 1530431 w 2890837"/>
              <a:gd name="connsiteY3" fmla="*/ 12958 h 3249205"/>
              <a:gd name="connsiteX4" fmla="*/ 1560494 w 2890837"/>
              <a:gd name="connsiteY4" fmla="*/ 23081 h 3249205"/>
              <a:gd name="connsiteX5" fmla="*/ 1592350 w 2890837"/>
              <a:gd name="connsiteY5" fmla="*/ 36242 h 3249205"/>
              <a:gd name="connsiteX6" fmla="*/ 1626195 w 2890837"/>
              <a:gd name="connsiteY6" fmla="*/ 52034 h 3249205"/>
              <a:gd name="connsiteX7" fmla="*/ 1662430 w 2890837"/>
              <a:gd name="connsiteY7" fmla="*/ 70864 h 3249205"/>
              <a:gd name="connsiteX8" fmla="*/ 1701453 w 2890837"/>
              <a:gd name="connsiteY8" fmla="*/ 92325 h 3249205"/>
              <a:gd name="connsiteX9" fmla="*/ 1743660 w 2890837"/>
              <a:gd name="connsiteY9" fmla="*/ 117027 h 3249205"/>
              <a:gd name="connsiteX10" fmla="*/ 1789651 w 2890837"/>
              <a:gd name="connsiteY10" fmla="*/ 144360 h 3249205"/>
              <a:gd name="connsiteX11" fmla="*/ 1839624 w 2890837"/>
              <a:gd name="connsiteY11" fmla="*/ 174932 h 3249205"/>
              <a:gd name="connsiteX12" fmla="*/ 1894175 w 2890837"/>
              <a:gd name="connsiteY12" fmla="*/ 207935 h 3249205"/>
              <a:gd name="connsiteX13" fmla="*/ 1953505 w 2890837"/>
              <a:gd name="connsiteY13" fmla="*/ 244176 h 3249205"/>
              <a:gd name="connsiteX14" fmla="*/ 2018011 w 2890837"/>
              <a:gd name="connsiteY14" fmla="*/ 283050 h 3249205"/>
              <a:gd name="connsiteX15" fmla="*/ 2088291 w 2890837"/>
              <a:gd name="connsiteY15" fmla="*/ 325164 h 3249205"/>
              <a:gd name="connsiteX16" fmla="*/ 2164743 w 2890837"/>
              <a:gd name="connsiteY16" fmla="*/ 369706 h 3249205"/>
              <a:gd name="connsiteX17" fmla="*/ 2241195 w 2890837"/>
              <a:gd name="connsiteY17" fmla="*/ 414047 h 3249205"/>
              <a:gd name="connsiteX18" fmla="*/ 2312470 w 2890837"/>
              <a:gd name="connsiteY18" fmla="*/ 454338 h 3249205"/>
              <a:gd name="connsiteX19" fmla="*/ 2378171 w 2890837"/>
              <a:gd name="connsiteY19" fmla="*/ 491187 h 3249205"/>
              <a:gd name="connsiteX20" fmla="*/ 2439094 w 2890837"/>
              <a:gd name="connsiteY20" fmla="*/ 524999 h 3249205"/>
              <a:gd name="connsiteX21" fmla="*/ 2494641 w 2890837"/>
              <a:gd name="connsiteY21" fmla="*/ 555775 h 3249205"/>
              <a:gd name="connsiteX22" fmla="*/ 2545808 w 2890837"/>
              <a:gd name="connsiteY22" fmla="*/ 584323 h 3249205"/>
              <a:gd name="connsiteX23" fmla="*/ 2592396 w 2890837"/>
              <a:gd name="connsiteY23" fmla="*/ 610643 h 3249205"/>
              <a:gd name="connsiteX24" fmla="*/ 2634604 w 2890837"/>
              <a:gd name="connsiteY24" fmla="*/ 635142 h 3249205"/>
              <a:gd name="connsiteX25" fmla="*/ 2672830 w 2890837"/>
              <a:gd name="connsiteY25" fmla="*/ 658628 h 3249205"/>
              <a:gd name="connsiteX26" fmla="*/ 2707273 w 2890837"/>
              <a:gd name="connsiteY26" fmla="*/ 680697 h 3249205"/>
              <a:gd name="connsiteX27" fmla="*/ 2737535 w 2890837"/>
              <a:gd name="connsiteY27" fmla="*/ 702159 h 3249205"/>
              <a:gd name="connsiteX28" fmla="*/ 2764811 w 2890837"/>
              <a:gd name="connsiteY28" fmla="*/ 723620 h 3249205"/>
              <a:gd name="connsiteX29" fmla="*/ 2788702 w 2890837"/>
              <a:gd name="connsiteY29" fmla="*/ 744677 h 3249205"/>
              <a:gd name="connsiteX30" fmla="*/ 2809209 w 2890837"/>
              <a:gd name="connsiteY30" fmla="*/ 766341 h 3249205"/>
              <a:gd name="connsiteX31" fmla="*/ 2827127 w 2890837"/>
              <a:gd name="connsiteY31" fmla="*/ 788815 h 3249205"/>
              <a:gd name="connsiteX32" fmla="*/ 2842258 w 2890837"/>
              <a:gd name="connsiteY32" fmla="*/ 812301 h 3249205"/>
              <a:gd name="connsiteX33" fmla="*/ 2854801 w 2890837"/>
              <a:gd name="connsiteY33" fmla="*/ 837205 h 3249205"/>
              <a:gd name="connsiteX34" fmla="*/ 2865154 w 2890837"/>
              <a:gd name="connsiteY34" fmla="*/ 863931 h 3249205"/>
              <a:gd name="connsiteX35" fmla="*/ 2873516 w 2890837"/>
              <a:gd name="connsiteY35" fmla="*/ 892884 h 3249205"/>
              <a:gd name="connsiteX36" fmla="*/ 2879688 w 2890837"/>
              <a:gd name="connsiteY36" fmla="*/ 924266 h 3249205"/>
              <a:gd name="connsiteX37" fmla="*/ 2884665 w 2890837"/>
              <a:gd name="connsiteY37" fmla="*/ 958483 h 3249205"/>
              <a:gd name="connsiteX38" fmla="*/ 2887850 w 2890837"/>
              <a:gd name="connsiteY38" fmla="*/ 995940 h 3249205"/>
              <a:gd name="connsiteX39" fmla="*/ 2889842 w 2890837"/>
              <a:gd name="connsiteY39" fmla="*/ 1036838 h 3249205"/>
              <a:gd name="connsiteX40" fmla="*/ 2890638 w 2890837"/>
              <a:gd name="connsiteY40" fmla="*/ 1081786 h 3249205"/>
              <a:gd name="connsiteX41" fmla="*/ 2890837 w 2890837"/>
              <a:gd name="connsiteY41" fmla="*/ 1131188 h 3249205"/>
              <a:gd name="connsiteX42" fmla="*/ 2890240 w 2890837"/>
              <a:gd name="connsiteY42" fmla="*/ 1185045 h 3249205"/>
              <a:gd name="connsiteX43" fmla="*/ 2889045 w 2890837"/>
              <a:gd name="connsiteY43" fmla="*/ 1243558 h 3249205"/>
              <a:gd name="connsiteX44" fmla="*/ 2887850 w 2890837"/>
              <a:gd name="connsiteY44" fmla="*/ 1307740 h 3249205"/>
              <a:gd name="connsiteX45" fmla="*/ 2886457 w 2890837"/>
              <a:gd name="connsiteY45" fmla="*/ 1377592 h 3249205"/>
              <a:gd name="connsiteX46" fmla="*/ 2885262 w 2890837"/>
              <a:gd name="connsiteY46" fmla="*/ 1453315 h 3249205"/>
              <a:gd name="connsiteX47" fmla="*/ 2884267 w 2890837"/>
              <a:gd name="connsiteY47" fmla="*/ 1535719 h 3249205"/>
              <a:gd name="connsiteX48" fmla="*/ 2883869 w 2890837"/>
              <a:gd name="connsiteY48" fmla="*/ 1624603 h 3249205"/>
              <a:gd name="connsiteX49" fmla="*/ 2884267 w 2890837"/>
              <a:gd name="connsiteY49" fmla="*/ 1713486 h 3249205"/>
              <a:gd name="connsiteX50" fmla="*/ 2885262 w 2890837"/>
              <a:gd name="connsiteY50" fmla="*/ 1795891 h 3249205"/>
              <a:gd name="connsiteX51" fmla="*/ 2886457 w 2890837"/>
              <a:gd name="connsiteY51" fmla="*/ 1871614 h 3249205"/>
              <a:gd name="connsiteX52" fmla="*/ 2887850 w 2890837"/>
              <a:gd name="connsiteY52" fmla="*/ 1941465 h 3249205"/>
              <a:gd name="connsiteX53" fmla="*/ 2889045 w 2890837"/>
              <a:gd name="connsiteY53" fmla="*/ 2005647 h 3249205"/>
              <a:gd name="connsiteX54" fmla="*/ 2890240 w 2890837"/>
              <a:gd name="connsiteY54" fmla="*/ 2064161 h 3249205"/>
              <a:gd name="connsiteX55" fmla="*/ 2890837 w 2890837"/>
              <a:gd name="connsiteY55" fmla="*/ 2118017 h 3249205"/>
              <a:gd name="connsiteX56" fmla="*/ 2890638 w 2890837"/>
              <a:gd name="connsiteY56" fmla="*/ 2167419 h 3249205"/>
              <a:gd name="connsiteX57" fmla="*/ 2889842 w 2890837"/>
              <a:gd name="connsiteY57" fmla="*/ 2212367 h 3249205"/>
              <a:gd name="connsiteX58" fmla="*/ 2887850 w 2890837"/>
              <a:gd name="connsiteY58" fmla="*/ 2253265 h 3249205"/>
              <a:gd name="connsiteX59" fmla="*/ 2884665 w 2890837"/>
              <a:gd name="connsiteY59" fmla="*/ 2290722 h 3249205"/>
              <a:gd name="connsiteX60" fmla="*/ 2879887 w 2890837"/>
              <a:gd name="connsiteY60" fmla="*/ 2324939 h 3249205"/>
              <a:gd name="connsiteX61" fmla="*/ 2873516 w 2890837"/>
              <a:gd name="connsiteY61" fmla="*/ 2356322 h 3249205"/>
              <a:gd name="connsiteX62" fmla="*/ 2865154 w 2890837"/>
              <a:gd name="connsiteY62" fmla="*/ 2385275 h 3249205"/>
              <a:gd name="connsiteX63" fmla="*/ 2854801 w 2890837"/>
              <a:gd name="connsiteY63" fmla="*/ 2412000 h 3249205"/>
              <a:gd name="connsiteX64" fmla="*/ 2842258 w 2890837"/>
              <a:gd name="connsiteY64" fmla="*/ 2436904 h 3249205"/>
              <a:gd name="connsiteX65" fmla="*/ 2827127 w 2890837"/>
              <a:gd name="connsiteY65" fmla="*/ 2460390 h 3249205"/>
              <a:gd name="connsiteX66" fmla="*/ 2809209 w 2890837"/>
              <a:gd name="connsiteY66" fmla="*/ 2482864 h 3249205"/>
              <a:gd name="connsiteX67" fmla="*/ 2788702 w 2890837"/>
              <a:gd name="connsiteY67" fmla="*/ 2504528 h 3249205"/>
              <a:gd name="connsiteX68" fmla="*/ 2764811 w 2890837"/>
              <a:gd name="connsiteY68" fmla="*/ 2525585 h 3249205"/>
              <a:gd name="connsiteX69" fmla="*/ 2737734 w 2890837"/>
              <a:gd name="connsiteY69" fmla="*/ 2547046 h 3249205"/>
              <a:gd name="connsiteX70" fmla="*/ 2707273 w 2890837"/>
              <a:gd name="connsiteY70" fmla="*/ 2568508 h 3249205"/>
              <a:gd name="connsiteX71" fmla="*/ 2672830 w 2890837"/>
              <a:gd name="connsiteY71" fmla="*/ 2590779 h 3249205"/>
              <a:gd name="connsiteX72" fmla="*/ 2634803 w 2890837"/>
              <a:gd name="connsiteY72" fmla="*/ 2614063 h 3249205"/>
              <a:gd name="connsiteX73" fmla="*/ 2592396 w 2890837"/>
              <a:gd name="connsiteY73" fmla="*/ 2638562 h 3249205"/>
              <a:gd name="connsiteX74" fmla="*/ 2545808 w 2890837"/>
              <a:gd name="connsiteY74" fmla="*/ 2664883 h 3249205"/>
              <a:gd name="connsiteX75" fmla="*/ 2494641 w 2890837"/>
              <a:gd name="connsiteY75" fmla="*/ 2693431 h 3249205"/>
              <a:gd name="connsiteX76" fmla="*/ 2439094 w 2890837"/>
              <a:gd name="connsiteY76" fmla="*/ 2724408 h 3249205"/>
              <a:gd name="connsiteX77" fmla="*/ 2378171 w 2890837"/>
              <a:gd name="connsiteY77" fmla="*/ 2758220 h 3249205"/>
              <a:gd name="connsiteX78" fmla="*/ 2312470 w 2890837"/>
              <a:gd name="connsiteY78" fmla="*/ 2794867 h 3249205"/>
              <a:gd name="connsiteX79" fmla="*/ 2241195 w 2890837"/>
              <a:gd name="connsiteY79" fmla="*/ 2835158 h 3249205"/>
              <a:gd name="connsiteX80" fmla="*/ 2164743 w 2890837"/>
              <a:gd name="connsiteY80" fmla="*/ 2879499 h 3249205"/>
              <a:gd name="connsiteX81" fmla="*/ 2088291 w 2890837"/>
              <a:gd name="connsiteY81" fmla="*/ 2924042 h 3249205"/>
              <a:gd name="connsiteX82" fmla="*/ 2018011 w 2890837"/>
              <a:gd name="connsiteY82" fmla="*/ 2966155 h 3249205"/>
              <a:gd name="connsiteX83" fmla="*/ 1953505 w 2890837"/>
              <a:gd name="connsiteY83" fmla="*/ 3005029 h 3249205"/>
              <a:gd name="connsiteX84" fmla="*/ 1894175 w 2890837"/>
              <a:gd name="connsiteY84" fmla="*/ 3041271 h 3249205"/>
              <a:gd name="connsiteX85" fmla="*/ 1839624 w 2890837"/>
              <a:gd name="connsiteY85" fmla="*/ 3074273 h 3249205"/>
              <a:gd name="connsiteX86" fmla="*/ 1789651 w 2890837"/>
              <a:gd name="connsiteY86" fmla="*/ 3104846 h 3249205"/>
              <a:gd name="connsiteX87" fmla="*/ 1743660 w 2890837"/>
              <a:gd name="connsiteY87" fmla="*/ 3132179 h 3249205"/>
              <a:gd name="connsiteX88" fmla="*/ 1701453 w 2890837"/>
              <a:gd name="connsiteY88" fmla="*/ 3156880 h 3249205"/>
              <a:gd name="connsiteX89" fmla="*/ 1662430 w 2890837"/>
              <a:gd name="connsiteY89" fmla="*/ 3178341 h 3249205"/>
              <a:gd name="connsiteX90" fmla="*/ 1626195 w 2890837"/>
              <a:gd name="connsiteY90" fmla="*/ 3197171 h 3249205"/>
              <a:gd name="connsiteX91" fmla="*/ 1592350 w 2890837"/>
              <a:gd name="connsiteY91" fmla="*/ 3212963 h 3249205"/>
              <a:gd name="connsiteX92" fmla="*/ 1560494 w 2890837"/>
              <a:gd name="connsiteY92" fmla="*/ 3226124 h 3249205"/>
              <a:gd name="connsiteX93" fmla="*/ 1530431 w 2890837"/>
              <a:gd name="connsiteY93" fmla="*/ 3236247 h 3249205"/>
              <a:gd name="connsiteX94" fmla="*/ 1501364 w 2890837"/>
              <a:gd name="connsiteY94" fmla="*/ 3243334 h 3249205"/>
              <a:gd name="connsiteX95" fmla="*/ 1473092 w 2890837"/>
              <a:gd name="connsiteY95" fmla="*/ 3247788 h 3249205"/>
              <a:gd name="connsiteX96" fmla="*/ 1445618 w 2890837"/>
              <a:gd name="connsiteY96" fmla="*/ 3249205 h 3249205"/>
              <a:gd name="connsiteX97" fmla="*/ 1417744 w 2890837"/>
              <a:gd name="connsiteY97" fmla="*/ 3247788 h 3249205"/>
              <a:gd name="connsiteX98" fmla="*/ 1389473 w 2890837"/>
              <a:gd name="connsiteY98" fmla="*/ 3243334 h 3249205"/>
              <a:gd name="connsiteX99" fmla="*/ 1360406 w 2890837"/>
              <a:gd name="connsiteY99" fmla="*/ 3236247 h 3249205"/>
              <a:gd name="connsiteX100" fmla="*/ 1330342 w 2890837"/>
              <a:gd name="connsiteY100" fmla="*/ 3226124 h 3249205"/>
              <a:gd name="connsiteX101" fmla="*/ 1298488 w 2890837"/>
              <a:gd name="connsiteY101" fmla="*/ 3212963 h 3249205"/>
              <a:gd name="connsiteX102" fmla="*/ 1264642 w 2890837"/>
              <a:gd name="connsiteY102" fmla="*/ 3197171 h 3249205"/>
              <a:gd name="connsiteX103" fmla="*/ 1228407 w 2890837"/>
              <a:gd name="connsiteY103" fmla="*/ 3178341 h 3249205"/>
              <a:gd name="connsiteX104" fmla="*/ 1189384 w 2890837"/>
              <a:gd name="connsiteY104" fmla="*/ 3156880 h 3249205"/>
              <a:gd name="connsiteX105" fmla="*/ 1147176 w 2890837"/>
              <a:gd name="connsiteY105" fmla="*/ 3132179 h 3249205"/>
              <a:gd name="connsiteX106" fmla="*/ 1101186 w 2890837"/>
              <a:gd name="connsiteY106" fmla="*/ 3104846 h 3249205"/>
              <a:gd name="connsiteX107" fmla="*/ 1051214 w 2890837"/>
              <a:gd name="connsiteY107" fmla="*/ 3074273 h 3249205"/>
              <a:gd name="connsiteX108" fmla="*/ 996662 w 2890837"/>
              <a:gd name="connsiteY108" fmla="*/ 3041271 h 3249205"/>
              <a:gd name="connsiteX109" fmla="*/ 937332 w 2890837"/>
              <a:gd name="connsiteY109" fmla="*/ 3005029 h 3249205"/>
              <a:gd name="connsiteX110" fmla="*/ 872826 w 2890837"/>
              <a:gd name="connsiteY110" fmla="*/ 2966155 h 3249205"/>
              <a:gd name="connsiteX111" fmla="*/ 802546 w 2890837"/>
              <a:gd name="connsiteY111" fmla="*/ 2924042 h 3249205"/>
              <a:gd name="connsiteX112" fmla="*/ 726094 w 2890837"/>
              <a:gd name="connsiteY112" fmla="*/ 2879499 h 3249205"/>
              <a:gd name="connsiteX113" fmla="*/ 649642 w 2890837"/>
              <a:gd name="connsiteY113" fmla="*/ 2835158 h 3249205"/>
              <a:gd name="connsiteX114" fmla="*/ 578366 w 2890837"/>
              <a:gd name="connsiteY114" fmla="*/ 2794867 h 3249205"/>
              <a:gd name="connsiteX115" fmla="*/ 512666 w 2890837"/>
              <a:gd name="connsiteY115" fmla="*/ 2758018 h 3249205"/>
              <a:gd name="connsiteX116" fmla="*/ 451743 w 2890837"/>
              <a:gd name="connsiteY116" fmla="*/ 2724206 h 3249205"/>
              <a:gd name="connsiteX117" fmla="*/ 396196 w 2890837"/>
              <a:gd name="connsiteY117" fmla="*/ 2693431 h 3249205"/>
              <a:gd name="connsiteX118" fmla="*/ 345029 w 2890837"/>
              <a:gd name="connsiteY118" fmla="*/ 2664883 h 3249205"/>
              <a:gd name="connsiteX119" fmla="*/ 298441 w 2890837"/>
              <a:gd name="connsiteY119" fmla="*/ 2638562 h 3249205"/>
              <a:gd name="connsiteX120" fmla="*/ 256233 w 2890837"/>
              <a:gd name="connsiteY120" fmla="*/ 2614063 h 3249205"/>
              <a:gd name="connsiteX121" fmla="*/ 218007 w 2890837"/>
              <a:gd name="connsiteY121" fmla="*/ 2590577 h 3249205"/>
              <a:gd name="connsiteX122" fmla="*/ 183564 w 2890837"/>
              <a:gd name="connsiteY122" fmla="*/ 2568508 h 3249205"/>
              <a:gd name="connsiteX123" fmla="*/ 153302 w 2890837"/>
              <a:gd name="connsiteY123" fmla="*/ 2547046 h 3249205"/>
              <a:gd name="connsiteX124" fmla="*/ 126026 w 2890837"/>
              <a:gd name="connsiteY124" fmla="*/ 2525585 h 3249205"/>
              <a:gd name="connsiteX125" fmla="*/ 102135 w 2890837"/>
              <a:gd name="connsiteY125" fmla="*/ 2504528 h 3249205"/>
              <a:gd name="connsiteX126" fmla="*/ 81628 w 2890837"/>
              <a:gd name="connsiteY126" fmla="*/ 2482864 h 3249205"/>
              <a:gd name="connsiteX127" fmla="*/ 63710 w 2890837"/>
              <a:gd name="connsiteY127" fmla="*/ 2460390 h 3249205"/>
              <a:gd name="connsiteX128" fmla="*/ 48579 w 2890837"/>
              <a:gd name="connsiteY128" fmla="*/ 2436904 h 3249205"/>
              <a:gd name="connsiteX129" fmla="*/ 36036 w 2890837"/>
              <a:gd name="connsiteY129" fmla="*/ 2412000 h 3249205"/>
              <a:gd name="connsiteX130" fmla="*/ 25683 w 2890837"/>
              <a:gd name="connsiteY130" fmla="*/ 2385275 h 3249205"/>
              <a:gd name="connsiteX131" fmla="*/ 17321 w 2890837"/>
              <a:gd name="connsiteY131" fmla="*/ 2356322 h 3249205"/>
              <a:gd name="connsiteX132" fmla="*/ 11149 w 2890837"/>
              <a:gd name="connsiteY132" fmla="*/ 2324939 h 3249205"/>
              <a:gd name="connsiteX133" fmla="*/ 6172 w 2890837"/>
              <a:gd name="connsiteY133" fmla="*/ 2290722 h 3249205"/>
              <a:gd name="connsiteX134" fmla="*/ 2986 w 2890837"/>
              <a:gd name="connsiteY134" fmla="*/ 2253265 h 3249205"/>
              <a:gd name="connsiteX135" fmla="*/ 995 w 2890837"/>
              <a:gd name="connsiteY135" fmla="*/ 2212367 h 3249205"/>
              <a:gd name="connsiteX136" fmla="*/ 199 w 2890837"/>
              <a:gd name="connsiteY136" fmla="*/ 2167419 h 3249205"/>
              <a:gd name="connsiteX137" fmla="*/ 0 w 2890837"/>
              <a:gd name="connsiteY137" fmla="*/ 2118017 h 3249205"/>
              <a:gd name="connsiteX138" fmla="*/ 597 w 2890837"/>
              <a:gd name="connsiteY138" fmla="*/ 2064161 h 3249205"/>
              <a:gd name="connsiteX139" fmla="*/ 1792 w 2890837"/>
              <a:gd name="connsiteY139" fmla="*/ 2005647 h 3249205"/>
              <a:gd name="connsiteX140" fmla="*/ 2986 w 2890837"/>
              <a:gd name="connsiteY140" fmla="*/ 1941465 h 3249205"/>
              <a:gd name="connsiteX141" fmla="*/ 4380 w 2890837"/>
              <a:gd name="connsiteY141" fmla="*/ 1871614 h 3249205"/>
              <a:gd name="connsiteX142" fmla="*/ 5575 w 2890837"/>
              <a:gd name="connsiteY142" fmla="*/ 1795891 h 3249205"/>
              <a:gd name="connsiteX143" fmla="*/ 6570 w 2890837"/>
              <a:gd name="connsiteY143" fmla="*/ 1713486 h 3249205"/>
              <a:gd name="connsiteX144" fmla="*/ 6968 w 2890837"/>
              <a:gd name="connsiteY144" fmla="*/ 1624603 h 3249205"/>
              <a:gd name="connsiteX145" fmla="*/ 6570 w 2890837"/>
              <a:gd name="connsiteY145" fmla="*/ 1535719 h 3249205"/>
              <a:gd name="connsiteX146" fmla="*/ 5575 w 2890837"/>
              <a:gd name="connsiteY146" fmla="*/ 1453315 h 3249205"/>
              <a:gd name="connsiteX147" fmla="*/ 4380 w 2890837"/>
              <a:gd name="connsiteY147" fmla="*/ 1377592 h 3249205"/>
              <a:gd name="connsiteX148" fmla="*/ 2986 w 2890837"/>
              <a:gd name="connsiteY148" fmla="*/ 1307740 h 3249205"/>
              <a:gd name="connsiteX149" fmla="*/ 1792 w 2890837"/>
              <a:gd name="connsiteY149" fmla="*/ 1243558 h 3249205"/>
              <a:gd name="connsiteX150" fmla="*/ 597 w 2890837"/>
              <a:gd name="connsiteY150" fmla="*/ 1185045 h 3249205"/>
              <a:gd name="connsiteX151" fmla="*/ 0 w 2890837"/>
              <a:gd name="connsiteY151" fmla="*/ 1131188 h 3249205"/>
              <a:gd name="connsiteX152" fmla="*/ 199 w 2890837"/>
              <a:gd name="connsiteY152" fmla="*/ 1081786 h 3249205"/>
              <a:gd name="connsiteX153" fmla="*/ 995 w 2890837"/>
              <a:gd name="connsiteY153" fmla="*/ 1036838 h 3249205"/>
              <a:gd name="connsiteX154" fmla="*/ 2986 w 2890837"/>
              <a:gd name="connsiteY154" fmla="*/ 995940 h 3249205"/>
              <a:gd name="connsiteX155" fmla="*/ 6172 w 2890837"/>
              <a:gd name="connsiteY155" fmla="*/ 958483 h 3249205"/>
              <a:gd name="connsiteX156" fmla="*/ 10950 w 2890837"/>
              <a:gd name="connsiteY156" fmla="*/ 924266 h 3249205"/>
              <a:gd name="connsiteX157" fmla="*/ 17321 w 2890837"/>
              <a:gd name="connsiteY157" fmla="*/ 892884 h 3249205"/>
              <a:gd name="connsiteX158" fmla="*/ 25683 w 2890837"/>
              <a:gd name="connsiteY158" fmla="*/ 863931 h 3249205"/>
              <a:gd name="connsiteX159" fmla="*/ 36036 w 2890837"/>
              <a:gd name="connsiteY159" fmla="*/ 837205 h 3249205"/>
              <a:gd name="connsiteX160" fmla="*/ 48579 w 2890837"/>
              <a:gd name="connsiteY160" fmla="*/ 812301 h 3249205"/>
              <a:gd name="connsiteX161" fmla="*/ 63710 w 2890837"/>
              <a:gd name="connsiteY161" fmla="*/ 788815 h 3249205"/>
              <a:gd name="connsiteX162" fmla="*/ 81628 w 2890837"/>
              <a:gd name="connsiteY162" fmla="*/ 766341 h 3249205"/>
              <a:gd name="connsiteX163" fmla="*/ 102135 w 2890837"/>
              <a:gd name="connsiteY163" fmla="*/ 744677 h 3249205"/>
              <a:gd name="connsiteX164" fmla="*/ 126026 w 2890837"/>
              <a:gd name="connsiteY164" fmla="*/ 723620 h 3249205"/>
              <a:gd name="connsiteX165" fmla="*/ 153103 w 2890837"/>
              <a:gd name="connsiteY165" fmla="*/ 702159 h 3249205"/>
              <a:gd name="connsiteX166" fmla="*/ 183564 w 2890837"/>
              <a:gd name="connsiteY166" fmla="*/ 680697 h 3249205"/>
              <a:gd name="connsiteX167" fmla="*/ 218007 w 2890837"/>
              <a:gd name="connsiteY167" fmla="*/ 658426 h 3249205"/>
              <a:gd name="connsiteX168" fmla="*/ 256034 w 2890837"/>
              <a:gd name="connsiteY168" fmla="*/ 635142 h 3249205"/>
              <a:gd name="connsiteX169" fmla="*/ 298441 w 2890837"/>
              <a:gd name="connsiteY169" fmla="*/ 610643 h 3249205"/>
              <a:gd name="connsiteX170" fmla="*/ 345029 w 2890837"/>
              <a:gd name="connsiteY170" fmla="*/ 584323 h 3249205"/>
              <a:gd name="connsiteX171" fmla="*/ 396196 w 2890837"/>
              <a:gd name="connsiteY171" fmla="*/ 555775 h 3249205"/>
              <a:gd name="connsiteX172" fmla="*/ 451743 w 2890837"/>
              <a:gd name="connsiteY172" fmla="*/ 524797 h 3249205"/>
              <a:gd name="connsiteX173" fmla="*/ 512666 w 2890837"/>
              <a:gd name="connsiteY173" fmla="*/ 490985 h 3249205"/>
              <a:gd name="connsiteX174" fmla="*/ 578366 w 2890837"/>
              <a:gd name="connsiteY174" fmla="*/ 454338 h 3249205"/>
              <a:gd name="connsiteX175" fmla="*/ 649642 w 2890837"/>
              <a:gd name="connsiteY175" fmla="*/ 414047 h 3249205"/>
              <a:gd name="connsiteX176" fmla="*/ 726094 w 2890837"/>
              <a:gd name="connsiteY176" fmla="*/ 369706 h 3249205"/>
              <a:gd name="connsiteX177" fmla="*/ 802546 w 2890837"/>
              <a:gd name="connsiteY177" fmla="*/ 325164 h 3249205"/>
              <a:gd name="connsiteX178" fmla="*/ 872826 w 2890837"/>
              <a:gd name="connsiteY178" fmla="*/ 283050 h 3249205"/>
              <a:gd name="connsiteX179" fmla="*/ 937332 w 2890837"/>
              <a:gd name="connsiteY179" fmla="*/ 244176 h 3249205"/>
              <a:gd name="connsiteX180" fmla="*/ 996662 w 2890837"/>
              <a:gd name="connsiteY180" fmla="*/ 207935 h 3249205"/>
              <a:gd name="connsiteX181" fmla="*/ 1051214 w 2890837"/>
              <a:gd name="connsiteY181" fmla="*/ 174932 h 3249205"/>
              <a:gd name="connsiteX182" fmla="*/ 1101186 w 2890837"/>
              <a:gd name="connsiteY182" fmla="*/ 144360 h 3249205"/>
              <a:gd name="connsiteX183" fmla="*/ 1147176 w 2890837"/>
              <a:gd name="connsiteY183" fmla="*/ 117027 h 3249205"/>
              <a:gd name="connsiteX184" fmla="*/ 1189384 w 2890837"/>
              <a:gd name="connsiteY184" fmla="*/ 92325 h 3249205"/>
              <a:gd name="connsiteX185" fmla="*/ 1228407 w 2890837"/>
              <a:gd name="connsiteY185" fmla="*/ 70864 h 3249205"/>
              <a:gd name="connsiteX186" fmla="*/ 1264642 w 2890837"/>
              <a:gd name="connsiteY186" fmla="*/ 52034 h 3249205"/>
              <a:gd name="connsiteX187" fmla="*/ 1298488 w 2890837"/>
              <a:gd name="connsiteY187" fmla="*/ 36242 h 3249205"/>
              <a:gd name="connsiteX188" fmla="*/ 1330342 w 2890837"/>
              <a:gd name="connsiteY188" fmla="*/ 23081 h 3249205"/>
              <a:gd name="connsiteX189" fmla="*/ 1360406 w 2890837"/>
              <a:gd name="connsiteY189" fmla="*/ 12958 h 3249205"/>
              <a:gd name="connsiteX190" fmla="*/ 1389473 w 2890837"/>
              <a:gd name="connsiteY190" fmla="*/ 5872 h 3249205"/>
              <a:gd name="connsiteX191" fmla="*/ 1417744 w 2890837"/>
              <a:gd name="connsiteY191" fmla="*/ 1417 h 3249205"/>
              <a:gd name="connsiteX192" fmla="*/ 1445618 w 2890837"/>
              <a:gd name="connsiteY192" fmla="*/ 0 h 3249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</a:cxnLst>
            <a:rect l="l" t="t" r="r" b="b"/>
            <a:pathLst>
              <a:path w="2890837" h="3249205">
                <a:moveTo>
                  <a:pt x="1445618" y="0"/>
                </a:moveTo>
                <a:lnTo>
                  <a:pt x="1473092" y="1417"/>
                </a:lnTo>
                <a:lnTo>
                  <a:pt x="1501364" y="5872"/>
                </a:lnTo>
                <a:lnTo>
                  <a:pt x="1530431" y="12958"/>
                </a:lnTo>
                <a:lnTo>
                  <a:pt x="1560494" y="23081"/>
                </a:lnTo>
                <a:lnTo>
                  <a:pt x="1592350" y="36242"/>
                </a:lnTo>
                <a:lnTo>
                  <a:pt x="1626195" y="52034"/>
                </a:lnTo>
                <a:lnTo>
                  <a:pt x="1662430" y="70864"/>
                </a:lnTo>
                <a:lnTo>
                  <a:pt x="1701453" y="92325"/>
                </a:lnTo>
                <a:lnTo>
                  <a:pt x="1743660" y="117027"/>
                </a:lnTo>
                <a:lnTo>
                  <a:pt x="1789651" y="144360"/>
                </a:lnTo>
                <a:lnTo>
                  <a:pt x="1839624" y="174932"/>
                </a:lnTo>
                <a:lnTo>
                  <a:pt x="1894175" y="207935"/>
                </a:lnTo>
                <a:lnTo>
                  <a:pt x="1953505" y="244176"/>
                </a:lnTo>
                <a:lnTo>
                  <a:pt x="2018011" y="283050"/>
                </a:lnTo>
                <a:lnTo>
                  <a:pt x="2088291" y="325164"/>
                </a:lnTo>
                <a:lnTo>
                  <a:pt x="2164743" y="369706"/>
                </a:lnTo>
                <a:lnTo>
                  <a:pt x="2241195" y="414047"/>
                </a:lnTo>
                <a:lnTo>
                  <a:pt x="2312470" y="454338"/>
                </a:lnTo>
                <a:lnTo>
                  <a:pt x="2378171" y="491187"/>
                </a:lnTo>
                <a:lnTo>
                  <a:pt x="2439094" y="524999"/>
                </a:lnTo>
                <a:lnTo>
                  <a:pt x="2494641" y="555775"/>
                </a:lnTo>
                <a:lnTo>
                  <a:pt x="2545808" y="584323"/>
                </a:lnTo>
                <a:lnTo>
                  <a:pt x="2592396" y="610643"/>
                </a:lnTo>
                <a:lnTo>
                  <a:pt x="2634604" y="635142"/>
                </a:lnTo>
                <a:lnTo>
                  <a:pt x="2672830" y="658628"/>
                </a:lnTo>
                <a:lnTo>
                  <a:pt x="2707273" y="680697"/>
                </a:lnTo>
                <a:lnTo>
                  <a:pt x="2737535" y="702159"/>
                </a:lnTo>
                <a:lnTo>
                  <a:pt x="2764811" y="723620"/>
                </a:lnTo>
                <a:lnTo>
                  <a:pt x="2788702" y="744677"/>
                </a:lnTo>
                <a:lnTo>
                  <a:pt x="2809209" y="766341"/>
                </a:lnTo>
                <a:lnTo>
                  <a:pt x="2827127" y="788815"/>
                </a:lnTo>
                <a:lnTo>
                  <a:pt x="2842258" y="812301"/>
                </a:lnTo>
                <a:lnTo>
                  <a:pt x="2854801" y="837205"/>
                </a:lnTo>
                <a:lnTo>
                  <a:pt x="2865154" y="863931"/>
                </a:lnTo>
                <a:lnTo>
                  <a:pt x="2873516" y="892884"/>
                </a:lnTo>
                <a:lnTo>
                  <a:pt x="2879688" y="924266"/>
                </a:lnTo>
                <a:lnTo>
                  <a:pt x="2884665" y="958483"/>
                </a:lnTo>
                <a:lnTo>
                  <a:pt x="2887850" y="995940"/>
                </a:lnTo>
                <a:lnTo>
                  <a:pt x="2889842" y="1036838"/>
                </a:lnTo>
                <a:lnTo>
                  <a:pt x="2890638" y="1081786"/>
                </a:lnTo>
                <a:lnTo>
                  <a:pt x="2890837" y="1131188"/>
                </a:lnTo>
                <a:lnTo>
                  <a:pt x="2890240" y="1185045"/>
                </a:lnTo>
                <a:lnTo>
                  <a:pt x="2889045" y="1243558"/>
                </a:lnTo>
                <a:lnTo>
                  <a:pt x="2887850" y="1307740"/>
                </a:lnTo>
                <a:lnTo>
                  <a:pt x="2886457" y="1377592"/>
                </a:lnTo>
                <a:lnTo>
                  <a:pt x="2885262" y="1453315"/>
                </a:lnTo>
                <a:lnTo>
                  <a:pt x="2884267" y="1535719"/>
                </a:lnTo>
                <a:lnTo>
                  <a:pt x="2883869" y="1624603"/>
                </a:lnTo>
                <a:lnTo>
                  <a:pt x="2884267" y="1713486"/>
                </a:lnTo>
                <a:lnTo>
                  <a:pt x="2885262" y="1795891"/>
                </a:lnTo>
                <a:lnTo>
                  <a:pt x="2886457" y="1871614"/>
                </a:lnTo>
                <a:lnTo>
                  <a:pt x="2887850" y="1941465"/>
                </a:lnTo>
                <a:lnTo>
                  <a:pt x="2889045" y="2005647"/>
                </a:lnTo>
                <a:lnTo>
                  <a:pt x="2890240" y="2064161"/>
                </a:lnTo>
                <a:lnTo>
                  <a:pt x="2890837" y="2118017"/>
                </a:lnTo>
                <a:lnTo>
                  <a:pt x="2890638" y="2167419"/>
                </a:lnTo>
                <a:lnTo>
                  <a:pt x="2889842" y="2212367"/>
                </a:lnTo>
                <a:lnTo>
                  <a:pt x="2887850" y="2253265"/>
                </a:lnTo>
                <a:lnTo>
                  <a:pt x="2884665" y="2290722"/>
                </a:lnTo>
                <a:lnTo>
                  <a:pt x="2879887" y="2324939"/>
                </a:lnTo>
                <a:lnTo>
                  <a:pt x="2873516" y="2356322"/>
                </a:lnTo>
                <a:lnTo>
                  <a:pt x="2865154" y="2385275"/>
                </a:lnTo>
                <a:lnTo>
                  <a:pt x="2854801" y="2412000"/>
                </a:lnTo>
                <a:lnTo>
                  <a:pt x="2842258" y="2436904"/>
                </a:lnTo>
                <a:lnTo>
                  <a:pt x="2827127" y="2460390"/>
                </a:lnTo>
                <a:lnTo>
                  <a:pt x="2809209" y="2482864"/>
                </a:lnTo>
                <a:lnTo>
                  <a:pt x="2788702" y="2504528"/>
                </a:lnTo>
                <a:lnTo>
                  <a:pt x="2764811" y="2525585"/>
                </a:lnTo>
                <a:lnTo>
                  <a:pt x="2737734" y="2547046"/>
                </a:lnTo>
                <a:lnTo>
                  <a:pt x="2707273" y="2568508"/>
                </a:lnTo>
                <a:lnTo>
                  <a:pt x="2672830" y="2590779"/>
                </a:lnTo>
                <a:lnTo>
                  <a:pt x="2634803" y="2614063"/>
                </a:lnTo>
                <a:lnTo>
                  <a:pt x="2592396" y="2638562"/>
                </a:lnTo>
                <a:lnTo>
                  <a:pt x="2545808" y="2664883"/>
                </a:lnTo>
                <a:lnTo>
                  <a:pt x="2494641" y="2693431"/>
                </a:lnTo>
                <a:lnTo>
                  <a:pt x="2439094" y="2724408"/>
                </a:lnTo>
                <a:lnTo>
                  <a:pt x="2378171" y="2758220"/>
                </a:lnTo>
                <a:lnTo>
                  <a:pt x="2312470" y="2794867"/>
                </a:lnTo>
                <a:lnTo>
                  <a:pt x="2241195" y="2835158"/>
                </a:lnTo>
                <a:lnTo>
                  <a:pt x="2164743" y="2879499"/>
                </a:lnTo>
                <a:lnTo>
                  <a:pt x="2088291" y="2924042"/>
                </a:lnTo>
                <a:lnTo>
                  <a:pt x="2018011" y="2966155"/>
                </a:lnTo>
                <a:lnTo>
                  <a:pt x="1953505" y="3005029"/>
                </a:lnTo>
                <a:lnTo>
                  <a:pt x="1894175" y="3041271"/>
                </a:lnTo>
                <a:lnTo>
                  <a:pt x="1839624" y="3074273"/>
                </a:lnTo>
                <a:lnTo>
                  <a:pt x="1789651" y="3104846"/>
                </a:lnTo>
                <a:lnTo>
                  <a:pt x="1743660" y="3132179"/>
                </a:lnTo>
                <a:lnTo>
                  <a:pt x="1701453" y="3156880"/>
                </a:lnTo>
                <a:lnTo>
                  <a:pt x="1662430" y="3178341"/>
                </a:lnTo>
                <a:lnTo>
                  <a:pt x="1626195" y="3197171"/>
                </a:lnTo>
                <a:lnTo>
                  <a:pt x="1592350" y="3212963"/>
                </a:lnTo>
                <a:lnTo>
                  <a:pt x="1560494" y="3226124"/>
                </a:lnTo>
                <a:lnTo>
                  <a:pt x="1530431" y="3236247"/>
                </a:lnTo>
                <a:lnTo>
                  <a:pt x="1501364" y="3243334"/>
                </a:lnTo>
                <a:lnTo>
                  <a:pt x="1473092" y="3247788"/>
                </a:lnTo>
                <a:lnTo>
                  <a:pt x="1445618" y="3249205"/>
                </a:lnTo>
                <a:lnTo>
                  <a:pt x="1417744" y="3247788"/>
                </a:lnTo>
                <a:lnTo>
                  <a:pt x="1389473" y="3243334"/>
                </a:lnTo>
                <a:lnTo>
                  <a:pt x="1360406" y="3236247"/>
                </a:lnTo>
                <a:lnTo>
                  <a:pt x="1330342" y="3226124"/>
                </a:lnTo>
                <a:lnTo>
                  <a:pt x="1298488" y="3212963"/>
                </a:lnTo>
                <a:lnTo>
                  <a:pt x="1264642" y="3197171"/>
                </a:lnTo>
                <a:lnTo>
                  <a:pt x="1228407" y="3178341"/>
                </a:lnTo>
                <a:lnTo>
                  <a:pt x="1189384" y="3156880"/>
                </a:lnTo>
                <a:lnTo>
                  <a:pt x="1147176" y="3132179"/>
                </a:lnTo>
                <a:lnTo>
                  <a:pt x="1101186" y="3104846"/>
                </a:lnTo>
                <a:lnTo>
                  <a:pt x="1051214" y="3074273"/>
                </a:lnTo>
                <a:lnTo>
                  <a:pt x="996662" y="3041271"/>
                </a:lnTo>
                <a:lnTo>
                  <a:pt x="937332" y="3005029"/>
                </a:lnTo>
                <a:lnTo>
                  <a:pt x="872826" y="2966155"/>
                </a:lnTo>
                <a:lnTo>
                  <a:pt x="802546" y="2924042"/>
                </a:lnTo>
                <a:lnTo>
                  <a:pt x="726094" y="2879499"/>
                </a:lnTo>
                <a:lnTo>
                  <a:pt x="649642" y="2835158"/>
                </a:lnTo>
                <a:lnTo>
                  <a:pt x="578366" y="2794867"/>
                </a:lnTo>
                <a:lnTo>
                  <a:pt x="512666" y="2758018"/>
                </a:lnTo>
                <a:lnTo>
                  <a:pt x="451743" y="2724206"/>
                </a:lnTo>
                <a:lnTo>
                  <a:pt x="396196" y="2693431"/>
                </a:lnTo>
                <a:lnTo>
                  <a:pt x="345029" y="2664883"/>
                </a:lnTo>
                <a:lnTo>
                  <a:pt x="298441" y="2638562"/>
                </a:lnTo>
                <a:lnTo>
                  <a:pt x="256233" y="2614063"/>
                </a:lnTo>
                <a:lnTo>
                  <a:pt x="218007" y="2590577"/>
                </a:lnTo>
                <a:lnTo>
                  <a:pt x="183564" y="2568508"/>
                </a:lnTo>
                <a:lnTo>
                  <a:pt x="153302" y="2547046"/>
                </a:lnTo>
                <a:lnTo>
                  <a:pt x="126026" y="2525585"/>
                </a:lnTo>
                <a:lnTo>
                  <a:pt x="102135" y="2504528"/>
                </a:lnTo>
                <a:lnTo>
                  <a:pt x="81628" y="2482864"/>
                </a:lnTo>
                <a:lnTo>
                  <a:pt x="63710" y="2460390"/>
                </a:lnTo>
                <a:lnTo>
                  <a:pt x="48579" y="2436904"/>
                </a:lnTo>
                <a:lnTo>
                  <a:pt x="36036" y="2412000"/>
                </a:lnTo>
                <a:lnTo>
                  <a:pt x="25683" y="2385275"/>
                </a:lnTo>
                <a:lnTo>
                  <a:pt x="17321" y="2356322"/>
                </a:lnTo>
                <a:lnTo>
                  <a:pt x="11149" y="2324939"/>
                </a:lnTo>
                <a:lnTo>
                  <a:pt x="6172" y="2290722"/>
                </a:lnTo>
                <a:lnTo>
                  <a:pt x="2986" y="2253265"/>
                </a:lnTo>
                <a:lnTo>
                  <a:pt x="995" y="2212367"/>
                </a:lnTo>
                <a:lnTo>
                  <a:pt x="199" y="2167419"/>
                </a:lnTo>
                <a:lnTo>
                  <a:pt x="0" y="2118017"/>
                </a:lnTo>
                <a:lnTo>
                  <a:pt x="597" y="2064161"/>
                </a:lnTo>
                <a:lnTo>
                  <a:pt x="1792" y="2005647"/>
                </a:lnTo>
                <a:lnTo>
                  <a:pt x="2986" y="1941465"/>
                </a:lnTo>
                <a:lnTo>
                  <a:pt x="4380" y="1871614"/>
                </a:lnTo>
                <a:lnTo>
                  <a:pt x="5575" y="1795891"/>
                </a:lnTo>
                <a:lnTo>
                  <a:pt x="6570" y="1713486"/>
                </a:lnTo>
                <a:lnTo>
                  <a:pt x="6968" y="1624603"/>
                </a:lnTo>
                <a:lnTo>
                  <a:pt x="6570" y="1535719"/>
                </a:lnTo>
                <a:lnTo>
                  <a:pt x="5575" y="1453315"/>
                </a:lnTo>
                <a:lnTo>
                  <a:pt x="4380" y="1377592"/>
                </a:lnTo>
                <a:lnTo>
                  <a:pt x="2986" y="1307740"/>
                </a:lnTo>
                <a:lnTo>
                  <a:pt x="1792" y="1243558"/>
                </a:lnTo>
                <a:lnTo>
                  <a:pt x="597" y="1185045"/>
                </a:lnTo>
                <a:lnTo>
                  <a:pt x="0" y="1131188"/>
                </a:lnTo>
                <a:lnTo>
                  <a:pt x="199" y="1081786"/>
                </a:lnTo>
                <a:lnTo>
                  <a:pt x="995" y="1036838"/>
                </a:lnTo>
                <a:lnTo>
                  <a:pt x="2986" y="995940"/>
                </a:lnTo>
                <a:lnTo>
                  <a:pt x="6172" y="958483"/>
                </a:lnTo>
                <a:lnTo>
                  <a:pt x="10950" y="924266"/>
                </a:lnTo>
                <a:lnTo>
                  <a:pt x="17321" y="892884"/>
                </a:lnTo>
                <a:lnTo>
                  <a:pt x="25683" y="863931"/>
                </a:lnTo>
                <a:lnTo>
                  <a:pt x="36036" y="837205"/>
                </a:lnTo>
                <a:lnTo>
                  <a:pt x="48579" y="812301"/>
                </a:lnTo>
                <a:lnTo>
                  <a:pt x="63710" y="788815"/>
                </a:lnTo>
                <a:lnTo>
                  <a:pt x="81628" y="766341"/>
                </a:lnTo>
                <a:lnTo>
                  <a:pt x="102135" y="744677"/>
                </a:lnTo>
                <a:lnTo>
                  <a:pt x="126026" y="723620"/>
                </a:lnTo>
                <a:lnTo>
                  <a:pt x="153103" y="702159"/>
                </a:lnTo>
                <a:lnTo>
                  <a:pt x="183564" y="680697"/>
                </a:lnTo>
                <a:lnTo>
                  <a:pt x="218007" y="658426"/>
                </a:lnTo>
                <a:lnTo>
                  <a:pt x="256034" y="635142"/>
                </a:lnTo>
                <a:lnTo>
                  <a:pt x="298441" y="610643"/>
                </a:lnTo>
                <a:lnTo>
                  <a:pt x="345029" y="584323"/>
                </a:lnTo>
                <a:lnTo>
                  <a:pt x="396196" y="555775"/>
                </a:lnTo>
                <a:lnTo>
                  <a:pt x="451743" y="524797"/>
                </a:lnTo>
                <a:lnTo>
                  <a:pt x="512666" y="490985"/>
                </a:lnTo>
                <a:lnTo>
                  <a:pt x="578366" y="454338"/>
                </a:lnTo>
                <a:lnTo>
                  <a:pt x="649642" y="414047"/>
                </a:lnTo>
                <a:lnTo>
                  <a:pt x="726094" y="369706"/>
                </a:lnTo>
                <a:lnTo>
                  <a:pt x="802546" y="325164"/>
                </a:lnTo>
                <a:lnTo>
                  <a:pt x="872826" y="283050"/>
                </a:lnTo>
                <a:lnTo>
                  <a:pt x="937332" y="244176"/>
                </a:lnTo>
                <a:lnTo>
                  <a:pt x="996662" y="207935"/>
                </a:lnTo>
                <a:lnTo>
                  <a:pt x="1051214" y="174932"/>
                </a:lnTo>
                <a:lnTo>
                  <a:pt x="1101186" y="144360"/>
                </a:lnTo>
                <a:lnTo>
                  <a:pt x="1147176" y="117027"/>
                </a:lnTo>
                <a:lnTo>
                  <a:pt x="1189384" y="92325"/>
                </a:lnTo>
                <a:lnTo>
                  <a:pt x="1228407" y="70864"/>
                </a:lnTo>
                <a:lnTo>
                  <a:pt x="1264642" y="52034"/>
                </a:lnTo>
                <a:lnTo>
                  <a:pt x="1298488" y="36242"/>
                </a:lnTo>
                <a:lnTo>
                  <a:pt x="1330342" y="23081"/>
                </a:lnTo>
                <a:lnTo>
                  <a:pt x="1360406" y="12958"/>
                </a:lnTo>
                <a:lnTo>
                  <a:pt x="1389473" y="5872"/>
                </a:lnTo>
                <a:lnTo>
                  <a:pt x="1417744" y="1417"/>
                </a:lnTo>
                <a:lnTo>
                  <a:pt x="144561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  <a:alpha val="4000"/>
            </a:schemeClr>
          </a:solidFill>
          <a:ln>
            <a:noFill/>
          </a:ln>
          <a:effectLst>
            <a:outerShdw blurRad="317500" dist="622300" dir="2700000" sx="85000" sy="85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25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19942D9-2198-483D-85D6-BBEADAEF7CCE}"/>
              </a:ext>
            </a:extLst>
          </p:cNvPr>
          <p:cNvSpPr txBox="1"/>
          <p:nvPr/>
        </p:nvSpPr>
        <p:spPr>
          <a:xfrm>
            <a:off x="1219604" y="3429000"/>
            <a:ext cx="2596695" cy="850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Zen Antique" pitchFamily="2" charset="-128"/>
                <a:cs typeface="Segoe UI" panose="020B0502040204020203" pitchFamily="34" charset="0"/>
              </a:rPr>
              <a:t>Lorem ipsum dolor sit amet. Qui sint neque a velit modi quo numquam.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ABE0FCA-1B31-400A-A980-ECFE7D3BE4C9}"/>
              </a:ext>
            </a:extLst>
          </p:cNvPr>
          <p:cNvSpPr txBox="1"/>
          <p:nvPr/>
        </p:nvSpPr>
        <p:spPr>
          <a:xfrm>
            <a:off x="1560800" y="1981412"/>
            <a:ext cx="22554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8000" b="1">
                <a:ln w="19050">
                  <a:gradFill>
                    <a:gsLst>
                      <a:gs pos="0">
                        <a:schemeClr val="accent1"/>
                      </a:gs>
                      <a:gs pos="25000">
                        <a:schemeClr val="accent2"/>
                      </a:gs>
                      <a:gs pos="55000">
                        <a:schemeClr val="accent4"/>
                      </a:gs>
                      <a:gs pos="100000">
                        <a:schemeClr val="accent6"/>
                      </a:gs>
                      <a:gs pos="78000">
                        <a:schemeClr val="accent5"/>
                      </a:gs>
                    </a:gsLst>
                    <a:lin ang="9000000" scaled="0"/>
                  </a:gradFill>
                </a:ln>
                <a:noFill/>
                <a:effectLst>
                  <a:glow rad="63500">
                    <a:schemeClr val="accent3">
                      <a:alpha val="10000"/>
                    </a:schemeClr>
                  </a:glow>
                </a:effectLst>
                <a:latin typeface="+mj-lt"/>
                <a:ea typeface="Inter" panose="020B0502030000000004" pitchFamily="34" charset="0"/>
                <a:cs typeface="Heebo" pitchFamily="2" charset="-79"/>
              </a:defRPr>
            </a:lvl1pPr>
          </a:lstStyle>
          <a:p>
            <a:r>
              <a:rPr lang="en-US" dirty="0"/>
              <a:t>01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616A218-2F28-42AF-B62A-AF63AB993EAA}"/>
              </a:ext>
            </a:extLst>
          </p:cNvPr>
          <p:cNvSpPr txBox="1"/>
          <p:nvPr/>
        </p:nvSpPr>
        <p:spPr>
          <a:xfrm>
            <a:off x="8375701" y="3429000"/>
            <a:ext cx="2596695" cy="850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Zen Antique" pitchFamily="2" charset="-128"/>
                <a:cs typeface="Segoe UI" panose="020B0502040204020203" pitchFamily="34" charset="0"/>
              </a:rPr>
              <a:t>Lorem ipsum dolor sit amet. Qui sint neque a velit modi quo numquam.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9327F3F-7B1F-4B50-80B8-FC943B20B284}"/>
              </a:ext>
            </a:extLst>
          </p:cNvPr>
          <p:cNvSpPr txBox="1"/>
          <p:nvPr/>
        </p:nvSpPr>
        <p:spPr>
          <a:xfrm>
            <a:off x="8375701" y="1981412"/>
            <a:ext cx="217965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8000" b="1">
                <a:ln w="19050">
                  <a:gradFill>
                    <a:gsLst>
                      <a:gs pos="0">
                        <a:schemeClr val="accent1"/>
                      </a:gs>
                      <a:gs pos="25000">
                        <a:schemeClr val="accent2"/>
                      </a:gs>
                      <a:gs pos="55000">
                        <a:schemeClr val="accent4"/>
                      </a:gs>
                      <a:gs pos="100000">
                        <a:schemeClr val="accent6"/>
                      </a:gs>
                      <a:gs pos="78000">
                        <a:schemeClr val="accent5"/>
                      </a:gs>
                    </a:gsLst>
                    <a:lin ang="9000000" scaled="0"/>
                  </a:gradFill>
                </a:ln>
                <a:noFill/>
                <a:effectLst>
                  <a:glow rad="63500">
                    <a:schemeClr val="accent3">
                      <a:alpha val="10000"/>
                    </a:schemeClr>
                  </a:glow>
                </a:effectLst>
                <a:latin typeface="+mj-lt"/>
                <a:ea typeface="Inter" panose="020B0502030000000004" pitchFamily="34" charset="0"/>
                <a:cs typeface="Heebo" pitchFamily="2" charset="-79"/>
              </a:defRPr>
            </a:lvl1pPr>
          </a:lstStyle>
          <a:p>
            <a:pPr algn="l"/>
            <a:r>
              <a:rPr lang="en-US" dirty="0"/>
              <a:t>02</a:t>
            </a:r>
          </a:p>
        </p:txBody>
      </p:sp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5471D88D-0412-FEAF-D45A-29B971EE2C60}"/>
              </a:ext>
            </a:extLst>
          </p:cNvPr>
          <p:cNvSpPr/>
          <p:nvPr/>
        </p:nvSpPr>
        <p:spPr>
          <a:xfrm rot="1800000" flipH="1">
            <a:off x="4668928" y="1300482"/>
            <a:ext cx="1939932" cy="1688663"/>
          </a:xfrm>
          <a:custGeom>
            <a:avLst/>
            <a:gdLst>
              <a:gd name="connsiteX0" fmla="*/ 784432 w 1560844"/>
              <a:gd name="connsiteY0" fmla="*/ 0 h 1358675"/>
              <a:gd name="connsiteX1" fmla="*/ 0 w 1560844"/>
              <a:gd name="connsiteY1" fmla="*/ 1358675 h 1358675"/>
              <a:gd name="connsiteX2" fmla="*/ 1560844 w 1560844"/>
              <a:gd name="connsiteY2" fmla="*/ 1358675 h 1358675"/>
              <a:gd name="connsiteX3" fmla="*/ 1560777 w 1560844"/>
              <a:gd name="connsiteY3" fmla="*/ 1357281 h 1358675"/>
              <a:gd name="connsiteX4" fmla="*/ 1556493 w 1560844"/>
              <a:gd name="connsiteY4" fmla="*/ 1328842 h 1358675"/>
              <a:gd name="connsiteX5" fmla="*/ 1549561 w 1560844"/>
              <a:gd name="connsiteY5" fmla="*/ 1299809 h 1358675"/>
              <a:gd name="connsiteX6" fmla="*/ 1539393 w 1560844"/>
              <a:gd name="connsiteY6" fmla="*/ 1269608 h 1358675"/>
              <a:gd name="connsiteX7" fmla="*/ 1526667 w 1560844"/>
              <a:gd name="connsiteY7" fmla="*/ 1237465 h 1358675"/>
              <a:gd name="connsiteX8" fmla="*/ 1511008 w 1560844"/>
              <a:gd name="connsiteY8" fmla="*/ 1203627 h 1358675"/>
              <a:gd name="connsiteX9" fmla="*/ 1492304 w 1560844"/>
              <a:gd name="connsiteY9" fmla="*/ 1167096 h 1358675"/>
              <a:gd name="connsiteX10" fmla="*/ 1471000 w 1560844"/>
              <a:gd name="connsiteY10" fmla="*/ 1127893 h 1358675"/>
              <a:gd name="connsiteX11" fmla="*/ 1446508 w 1560844"/>
              <a:gd name="connsiteY11" fmla="*/ 1085447 h 1358675"/>
              <a:gd name="connsiteX12" fmla="*/ 1419306 w 1560844"/>
              <a:gd name="connsiteY12" fmla="*/ 1039331 h 1358675"/>
              <a:gd name="connsiteX13" fmla="*/ 1389250 w 1560844"/>
              <a:gd name="connsiteY13" fmla="*/ 988992 h 1358675"/>
              <a:gd name="connsiteX14" fmla="*/ 1356613 w 1560844"/>
              <a:gd name="connsiteY14" fmla="*/ 934358 h 1358675"/>
              <a:gd name="connsiteX15" fmla="*/ 1320735 w 1560844"/>
              <a:gd name="connsiteY15" fmla="*/ 874579 h 1358675"/>
              <a:gd name="connsiteX16" fmla="*/ 1282137 w 1560844"/>
              <a:gd name="connsiteY16" fmla="*/ 809951 h 1358675"/>
              <a:gd name="connsiteX17" fmla="*/ 1240531 w 1560844"/>
              <a:gd name="connsiteY17" fmla="*/ 739377 h 1358675"/>
              <a:gd name="connsiteX18" fmla="*/ 1196465 w 1560844"/>
              <a:gd name="connsiteY18" fmla="*/ 662703 h 1358675"/>
              <a:gd name="connsiteX19" fmla="*/ 1152500 w 1560844"/>
              <a:gd name="connsiteY19" fmla="*/ 585855 h 1358675"/>
              <a:gd name="connsiteX20" fmla="*/ 1112667 w 1560844"/>
              <a:gd name="connsiteY20" fmla="*/ 514200 h 1358675"/>
              <a:gd name="connsiteX21" fmla="*/ 1076218 w 1560844"/>
              <a:gd name="connsiteY21" fmla="*/ 448241 h 1358675"/>
              <a:gd name="connsiteX22" fmla="*/ 1042937 w 1560844"/>
              <a:gd name="connsiteY22" fmla="*/ 387152 h 1358675"/>
              <a:gd name="connsiteX23" fmla="*/ 1012177 w 1560844"/>
              <a:gd name="connsiteY23" fmla="*/ 331262 h 1358675"/>
              <a:gd name="connsiteX24" fmla="*/ 984168 w 1560844"/>
              <a:gd name="connsiteY24" fmla="*/ 279766 h 1358675"/>
              <a:gd name="connsiteX25" fmla="*/ 957989 w 1560844"/>
              <a:gd name="connsiteY25" fmla="*/ 233070 h 1358675"/>
              <a:gd name="connsiteX26" fmla="*/ 933772 w 1560844"/>
              <a:gd name="connsiteY26" fmla="*/ 190549 h 1358675"/>
              <a:gd name="connsiteX27" fmla="*/ 910693 w 1560844"/>
              <a:gd name="connsiteY27" fmla="*/ 152429 h 1358675"/>
              <a:gd name="connsiteX28" fmla="*/ 888715 w 1560844"/>
              <a:gd name="connsiteY28" fmla="*/ 117983 h 1358675"/>
              <a:gd name="connsiteX29" fmla="*/ 867287 w 1560844"/>
              <a:gd name="connsiteY29" fmla="*/ 87365 h 1358675"/>
              <a:gd name="connsiteX30" fmla="*/ 846267 w 1560844"/>
              <a:gd name="connsiteY30" fmla="*/ 60022 h 1358675"/>
              <a:gd name="connsiteX31" fmla="*/ 825279 w 1560844"/>
              <a:gd name="connsiteY31" fmla="*/ 36209 h 1358675"/>
              <a:gd name="connsiteX32" fmla="*/ 803637 w 1560844"/>
              <a:gd name="connsiteY32" fmla="*/ 15526 h 1358675"/>
              <a:gd name="connsiteX33" fmla="*/ 784432 w 1560844"/>
              <a:gd name="connsiteY33" fmla="*/ 0 h 1358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560844" h="1358675">
                <a:moveTo>
                  <a:pt x="784432" y="0"/>
                </a:moveTo>
                <a:lnTo>
                  <a:pt x="0" y="1358675"/>
                </a:lnTo>
                <a:lnTo>
                  <a:pt x="1560844" y="1358675"/>
                </a:lnTo>
                <a:lnTo>
                  <a:pt x="1560777" y="1357281"/>
                </a:lnTo>
                <a:lnTo>
                  <a:pt x="1556493" y="1328842"/>
                </a:lnTo>
                <a:lnTo>
                  <a:pt x="1549561" y="1299809"/>
                </a:lnTo>
                <a:lnTo>
                  <a:pt x="1539393" y="1269608"/>
                </a:lnTo>
                <a:lnTo>
                  <a:pt x="1526667" y="1237465"/>
                </a:lnTo>
                <a:lnTo>
                  <a:pt x="1511008" y="1203627"/>
                </a:lnTo>
                <a:lnTo>
                  <a:pt x="1492304" y="1167096"/>
                </a:lnTo>
                <a:lnTo>
                  <a:pt x="1471000" y="1127893"/>
                </a:lnTo>
                <a:lnTo>
                  <a:pt x="1446508" y="1085447"/>
                </a:lnTo>
                <a:lnTo>
                  <a:pt x="1419306" y="1039331"/>
                </a:lnTo>
                <a:lnTo>
                  <a:pt x="1389250" y="988992"/>
                </a:lnTo>
                <a:lnTo>
                  <a:pt x="1356613" y="934358"/>
                </a:lnTo>
                <a:lnTo>
                  <a:pt x="1320735" y="874579"/>
                </a:lnTo>
                <a:lnTo>
                  <a:pt x="1282137" y="809951"/>
                </a:lnTo>
                <a:lnTo>
                  <a:pt x="1240531" y="739377"/>
                </a:lnTo>
                <a:lnTo>
                  <a:pt x="1196465" y="662703"/>
                </a:lnTo>
                <a:lnTo>
                  <a:pt x="1152500" y="585855"/>
                </a:lnTo>
                <a:lnTo>
                  <a:pt x="1112667" y="514200"/>
                </a:lnTo>
                <a:lnTo>
                  <a:pt x="1076218" y="448241"/>
                </a:lnTo>
                <a:lnTo>
                  <a:pt x="1042937" y="387152"/>
                </a:lnTo>
                <a:lnTo>
                  <a:pt x="1012177" y="331262"/>
                </a:lnTo>
                <a:lnTo>
                  <a:pt x="984168" y="279766"/>
                </a:lnTo>
                <a:lnTo>
                  <a:pt x="957989" y="233070"/>
                </a:lnTo>
                <a:lnTo>
                  <a:pt x="933772" y="190549"/>
                </a:lnTo>
                <a:lnTo>
                  <a:pt x="910693" y="152429"/>
                </a:lnTo>
                <a:lnTo>
                  <a:pt x="888715" y="117983"/>
                </a:lnTo>
                <a:lnTo>
                  <a:pt x="867287" y="87365"/>
                </a:lnTo>
                <a:lnTo>
                  <a:pt x="846267" y="60022"/>
                </a:lnTo>
                <a:lnTo>
                  <a:pt x="825279" y="36209"/>
                </a:lnTo>
                <a:lnTo>
                  <a:pt x="803637" y="15526"/>
                </a:lnTo>
                <a:lnTo>
                  <a:pt x="784432" y="0"/>
                </a:lnTo>
                <a:close/>
              </a:path>
            </a:pathLst>
          </a:custGeom>
          <a:solidFill>
            <a:schemeClr val="bg1"/>
          </a:solidFill>
          <a:ln w="25400">
            <a:gradFill>
              <a:gsLst>
                <a:gs pos="19000">
                  <a:schemeClr val="accent2"/>
                </a:gs>
                <a:gs pos="0">
                  <a:schemeClr val="accent1"/>
                </a:gs>
                <a:gs pos="39000">
                  <a:schemeClr val="accent3"/>
                </a:gs>
                <a:gs pos="63000">
                  <a:schemeClr val="accent4"/>
                </a:gs>
                <a:gs pos="100000">
                  <a:schemeClr val="accent6"/>
                </a:gs>
                <a:gs pos="82000">
                  <a:schemeClr val="accent5"/>
                </a:gs>
              </a:gsLst>
              <a:lin ang="5400000" scaled="1"/>
            </a:gradFill>
          </a:ln>
          <a:effectLst>
            <a:glow rad="127000">
              <a:schemeClr val="accent3">
                <a:alpha val="10000"/>
              </a:schemeClr>
            </a:glow>
            <a:outerShdw blurRad="546100" dist="38100" dir="5400000" algn="t" rotWithShape="0">
              <a:schemeClr val="bg1">
                <a:lumMod val="9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000" dirty="0"/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8A38CF8F-12AE-7E8A-451B-C86DAACE31BE}"/>
              </a:ext>
            </a:extLst>
          </p:cNvPr>
          <p:cNvSpPr/>
          <p:nvPr/>
        </p:nvSpPr>
        <p:spPr>
          <a:xfrm rot="1800000" flipH="1">
            <a:off x="4653697" y="3382285"/>
            <a:ext cx="1944913" cy="1730991"/>
          </a:xfrm>
          <a:custGeom>
            <a:avLst/>
            <a:gdLst>
              <a:gd name="connsiteX0" fmla="*/ 784431 w 1564852"/>
              <a:gd name="connsiteY0" fmla="*/ 0 h 1392733"/>
              <a:gd name="connsiteX1" fmla="*/ 0 w 1564852"/>
              <a:gd name="connsiteY1" fmla="*/ 1358674 h 1392733"/>
              <a:gd name="connsiteX2" fmla="*/ 23049 w 1564852"/>
              <a:gd name="connsiteY2" fmla="*/ 1367542 h 1392733"/>
              <a:gd name="connsiteX3" fmla="*/ 51782 w 1564852"/>
              <a:gd name="connsiteY3" fmla="*/ 1375945 h 1392733"/>
              <a:gd name="connsiteX4" fmla="*/ 82899 w 1564852"/>
              <a:gd name="connsiteY4" fmla="*/ 1382214 h 1392733"/>
              <a:gd name="connsiteX5" fmla="*/ 117088 w 1564852"/>
              <a:gd name="connsiteY5" fmla="*/ 1386746 h 1392733"/>
              <a:gd name="connsiteX6" fmla="*/ 154318 w 1564852"/>
              <a:gd name="connsiteY6" fmla="*/ 1389994 h 1392733"/>
              <a:gd name="connsiteX7" fmla="*/ 195138 w 1564852"/>
              <a:gd name="connsiteY7" fmla="*/ 1391806 h 1392733"/>
              <a:gd name="connsiteX8" fmla="*/ 239690 w 1564852"/>
              <a:gd name="connsiteY8" fmla="*/ 1392733 h 1392733"/>
              <a:gd name="connsiteX9" fmla="*/ 288624 w 1564852"/>
              <a:gd name="connsiteY9" fmla="*/ 1392443 h 1392733"/>
              <a:gd name="connsiteX10" fmla="*/ 342153 w 1564852"/>
              <a:gd name="connsiteY10" fmla="*/ 1391768 h 1392733"/>
              <a:gd name="connsiteX11" fmla="*/ 400753 w 1564852"/>
              <a:gd name="connsiteY11" fmla="*/ 1390277 h 1392733"/>
              <a:gd name="connsiteX12" fmla="*/ 464536 w 1564852"/>
              <a:gd name="connsiteY12" fmla="*/ 1388970 h 1392733"/>
              <a:gd name="connsiteX13" fmla="*/ 534081 w 1564852"/>
              <a:gd name="connsiteY13" fmla="*/ 1387248 h 1392733"/>
              <a:gd name="connsiteX14" fmla="*/ 609428 w 1564852"/>
              <a:gd name="connsiteY14" fmla="*/ 1385834 h 1392733"/>
              <a:gd name="connsiteX15" fmla="*/ 691400 w 1564852"/>
              <a:gd name="connsiteY15" fmla="*/ 1384503 h 1392733"/>
              <a:gd name="connsiteX16" fmla="*/ 779935 w 1564852"/>
              <a:gd name="connsiteY16" fmla="*/ 1384154 h 1392733"/>
              <a:gd name="connsiteX17" fmla="*/ 868369 w 1564852"/>
              <a:gd name="connsiteY17" fmla="*/ 1383979 h 1392733"/>
              <a:gd name="connsiteX18" fmla="*/ 950291 w 1564852"/>
              <a:gd name="connsiteY18" fmla="*/ 1384724 h 1392733"/>
              <a:gd name="connsiteX19" fmla="*/ 1025660 w 1564852"/>
              <a:gd name="connsiteY19" fmla="*/ 1385663 h 1392733"/>
              <a:gd name="connsiteX20" fmla="*/ 1095370 w 1564852"/>
              <a:gd name="connsiteY20" fmla="*/ 1386844 h 1392733"/>
              <a:gd name="connsiteX21" fmla="*/ 1158902 w 1564852"/>
              <a:gd name="connsiteY21" fmla="*/ 1387965 h 1392733"/>
              <a:gd name="connsiteX22" fmla="*/ 1217525 w 1564852"/>
              <a:gd name="connsiteY22" fmla="*/ 1388825 h 1392733"/>
              <a:gd name="connsiteX23" fmla="*/ 1271063 w 1564852"/>
              <a:gd name="connsiteY23" fmla="*/ 1389326 h 1392733"/>
              <a:gd name="connsiteX24" fmla="*/ 1319896 w 1564852"/>
              <a:gd name="connsiteY24" fmla="*/ 1389213 h 1392733"/>
              <a:gd name="connsiteX25" fmla="*/ 1364772 w 1564852"/>
              <a:gd name="connsiteY25" fmla="*/ 1387986 h 1392733"/>
              <a:gd name="connsiteX26" fmla="*/ 1405660 w 1564852"/>
              <a:gd name="connsiteY26" fmla="*/ 1386094 h 1392733"/>
              <a:gd name="connsiteX27" fmla="*/ 1442622 w 1564852"/>
              <a:gd name="connsiteY27" fmla="*/ 1382637 h 1392733"/>
              <a:gd name="connsiteX28" fmla="*/ 1476994 w 1564852"/>
              <a:gd name="connsiteY28" fmla="*/ 1377686 h 1392733"/>
              <a:gd name="connsiteX29" fmla="*/ 1508232 w 1564852"/>
              <a:gd name="connsiteY29" fmla="*/ 1371391 h 1392733"/>
              <a:gd name="connsiteX30" fmla="*/ 1536842 w 1564852"/>
              <a:gd name="connsiteY30" fmla="*/ 1362879 h 1392733"/>
              <a:gd name="connsiteX31" fmla="*/ 1563613 w 1564852"/>
              <a:gd name="connsiteY31" fmla="*/ 1352368 h 1392733"/>
              <a:gd name="connsiteX32" fmla="*/ 1564852 w 1564852"/>
              <a:gd name="connsiteY32" fmla="*/ 1351730 h 1392733"/>
              <a:gd name="connsiteX33" fmla="*/ 784431 w 1564852"/>
              <a:gd name="connsiteY33" fmla="*/ 0 h 1392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564852" h="1392733">
                <a:moveTo>
                  <a:pt x="784431" y="0"/>
                </a:moveTo>
                <a:lnTo>
                  <a:pt x="0" y="1358674"/>
                </a:lnTo>
                <a:lnTo>
                  <a:pt x="23049" y="1367542"/>
                </a:lnTo>
                <a:lnTo>
                  <a:pt x="51782" y="1375945"/>
                </a:lnTo>
                <a:lnTo>
                  <a:pt x="82899" y="1382214"/>
                </a:lnTo>
                <a:lnTo>
                  <a:pt x="117088" y="1386746"/>
                </a:lnTo>
                <a:lnTo>
                  <a:pt x="154318" y="1389994"/>
                </a:lnTo>
                <a:lnTo>
                  <a:pt x="195138" y="1391806"/>
                </a:lnTo>
                <a:lnTo>
                  <a:pt x="239690" y="1392733"/>
                </a:lnTo>
                <a:lnTo>
                  <a:pt x="288624" y="1392443"/>
                </a:lnTo>
                <a:lnTo>
                  <a:pt x="342153" y="1391768"/>
                </a:lnTo>
                <a:lnTo>
                  <a:pt x="400753" y="1390277"/>
                </a:lnTo>
                <a:lnTo>
                  <a:pt x="464536" y="1388970"/>
                </a:lnTo>
                <a:lnTo>
                  <a:pt x="534081" y="1387248"/>
                </a:lnTo>
                <a:lnTo>
                  <a:pt x="609428" y="1385834"/>
                </a:lnTo>
                <a:lnTo>
                  <a:pt x="691400" y="1384503"/>
                </a:lnTo>
                <a:lnTo>
                  <a:pt x="779935" y="1384154"/>
                </a:lnTo>
                <a:lnTo>
                  <a:pt x="868369" y="1383979"/>
                </a:lnTo>
                <a:lnTo>
                  <a:pt x="950291" y="1384724"/>
                </a:lnTo>
                <a:lnTo>
                  <a:pt x="1025660" y="1385663"/>
                </a:lnTo>
                <a:lnTo>
                  <a:pt x="1095370" y="1386844"/>
                </a:lnTo>
                <a:lnTo>
                  <a:pt x="1158902" y="1387965"/>
                </a:lnTo>
                <a:lnTo>
                  <a:pt x="1217525" y="1388825"/>
                </a:lnTo>
                <a:lnTo>
                  <a:pt x="1271063" y="1389326"/>
                </a:lnTo>
                <a:lnTo>
                  <a:pt x="1319896" y="1389213"/>
                </a:lnTo>
                <a:lnTo>
                  <a:pt x="1364772" y="1387986"/>
                </a:lnTo>
                <a:lnTo>
                  <a:pt x="1405660" y="1386094"/>
                </a:lnTo>
                <a:lnTo>
                  <a:pt x="1442622" y="1382637"/>
                </a:lnTo>
                <a:lnTo>
                  <a:pt x="1476994" y="1377686"/>
                </a:lnTo>
                <a:lnTo>
                  <a:pt x="1508232" y="1371391"/>
                </a:lnTo>
                <a:lnTo>
                  <a:pt x="1536842" y="1362879"/>
                </a:lnTo>
                <a:lnTo>
                  <a:pt x="1563613" y="1352368"/>
                </a:lnTo>
                <a:lnTo>
                  <a:pt x="1564852" y="1351730"/>
                </a:lnTo>
                <a:lnTo>
                  <a:pt x="784431" y="0"/>
                </a:lnTo>
                <a:close/>
              </a:path>
            </a:pathLst>
          </a:custGeom>
          <a:solidFill>
            <a:schemeClr val="bg1"/>
          </a:solidFill>
          <a:ln w="25400">
            <a:gradFill>
              <a:gsLst>
                <a:gs pos="19000">
                  <a:schemeClr val="accent2"/>
                </a:gs>
                <a:gs pos="0">
                  <a:schemeClr val="accent1"/>
                </a:gs>
                <a:gs pos="39000">
                  <a:schemeClr val="accent3"/>
                </a:gs>
                <a:gs pos="63000">
                  <a:schemeClr val="accent4"/>
                </a:gs>
                <a:gs pos="100000">
                  <a:schemeClr val="accent6"/>
                </a:gs>
                <a:gs pos="82000">
                  <a:schemeClr val="accent5"/>
                </a:gs>
              </a:gsLst>
              <a:lin ang="5400000" scaled="1"/>
            </a:gradFill>
          </a:ln>
          <a:effectLst>
            <a:glow rad="127000">
              <a:schemeClr val="accent3">
                <a:alpha val="10000"/>
              </a:schemeClr>
            </a:glow>
            <a:outerShdw blurRad="546100" dist="38100" dir="5400000" algn="t" rotWithShape="0">
              <a:schemeClr val="bg1">
                <a:lumMod val="9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000"/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055B2C9C-9513-3B23-A47D-94F896AD0AEA}"/>
              </a:ext>
            </a:extLst>
          </p:cNvPr>
          <p:cNvSpPr/>
          <p:nvPr/>
        </p:nvSpPr>
        <p:spPr>
          <a:xfrm rot="1800000" flipH="1">
            <a:off x="3789874" y="2832114"/>
            <a:ext cx="1937867" cy="1678242"/>
          </a:xfrm>
          <a:custGeom>
            <a:avLst/>
            <a:gdLst>
              <a:gd name="connsiteX0" fmla="*/ 0 w 1559183"/>
              <a:gd name="connsiteY0" fmla="*/ 0 h 1350291"/>
              <a:gd name="connsiteX1" fmla="*/ 779591 w 1559183"/>
              <a:gd name="connsiteY1" fmla="*/ 1350291 h 1350291"/>
              <a:gd name="connsiteX2" fmla="*/ 795008 w 1559183"/>
              <a:gd name="connsiteY2" fmla="*/ 1337885 h 1350291"/>
              <a:gd name="connsiteX3" fmla="*/ 816739 w 1559183"/>
              <a:gd name="connsiteY3" fmla="*/ 1316979 h 1350291"/>
              <a:gd name="connsiteX4" fmla="*/ 837788 w 1559183"/>
              <a:gd name="connsiteY4" fmla="*/ 1292873 h 1350291"/>
              <a:gd name="connsiteX5" fmla="*/ 859220 w 1559183"/>
              <a:gd name="connsiteY5" fmla="*/ 1265712 h 1350291"/>
              <a:gd name="connsiteX6" fmla="*/ 880720 w 1559183"/>
              <a:gd name="connsiteY6" fmla="*/ 1234846 h 1350291"/>
              <a:gd name="connsiteX7" fmla="*/ 902909 w 1559183"/>
              <a:gd name="connsiteY7" fmla="*/ 1200403 h 1350291"/>
              <a:gd name="connsiteX8" fmla="*/ 926086 w 1559183"/>
              <a:gd name="connsiteY8" fmla="*/ 1161851 h 1350291"/>
              <a:gd name="connsiteX9" fmla="*/ 950974 w 1559183"/>
              <a:gd name="connsiteY9" fmla="*/ 1119141 h 1350291"/>
              <a:gd name="connsiteX10" fmla="*/ 977402 w 1559183"/>
              <a:gd name="connsiteY10" fmla="*/ 1072172 h 1350291"/>
              <a:gd name="connsiteX11" fmla="*/ 1005641 w 1559183"/>
              <a:gd name="connsiteY11" fmla="*/ 1020869 h 1350291"/>
              <a:gd name="connsiteX12" fmla="*/ 1036716 w 1559183"/>
              <a:gd name="connsiteY12" fmla="*/ 964653 h 1350291"/>
              <a:gd name="connsiteX13" fmla="*/ 1070457 w 1559183"/>
              <a:gd name="connsiteY13" fmla="*/ 903426 h 1350291"/>
              <a:gd name="connsiteX14" fmla="*/ 1107306 w 1559183"/>
              <a:gd name="connsiteY14" fmla="*/ 837210 h 1350291"/>
              <a:gd name="connsiteX15" fmla="*/ 1147671 w 1559183"/>
              <a:gd name="connsiteY15" fmla="*/ 765304 h 1350291"/>
              <a:gd name="connsiteX16" fmla="*/ 1191795 w 1559183"/>
              <a:gd name="connsiteY16" fmla="*/ 688083 h 1350291"/>
              <a:gd name="connsiteX17" fmla="*/ 1236609 w 1559183"/>
              <a:gd name="connsiteY17" fmla="*/ 611259 h 1350291"/>
              <a:gd name="connsiteX18" fmla="*/ 1278699 w 1559183"/>
              <a:gd name="connsiteY18" fmla="*/ 540349 h 1350291"/>
              <a:gd name="connsiteX19" fmla="*/ 1317619 w 1559183"/>
              <a:gd name="connsiteY19" fmla="*/ 475328 h 1350291"/>
              <a:gd name="connsiteX20" fmla="*/ 1353773 w 1559183"/>
              <a:gd name="connsiteY20" fmla="*/ 415495 h 1350291"/>
              <a:gd name="connsiteX21" fmla="*/ 1386920 w 1559183"/>
              <a:gd name="connsiteY21" fmla="*/ 360476 h 1350291"/>
              <a:gd name="connsiteX22" fmla="*/ 1417230 w 1559183"/>
              <a:gd name="connsiteY22" fmla="*/ 310368 h 1350291"/>
              <a:gd name="connsiteX23" fmla="*/ 1444692 w 1559183"/>
              <a:gd name="connsiteY23" fmla="*/ 263997 h 1350291"/>
              <a:gd name="connsiteX24" fmla="*/ 1469236 w 1559183"/>
              <a:gd name="connsiteY24" fmla="*/ 221087 h 1350291"/>
              <a:gd name="connsiteX25" fmla="*/ 1491034 w 1559183"/>
              <a:gd name="connsiteY25" fmla="*/ 181740 h 1350291"/>
              <a:gd name="connsiteX26" fmla="*/ 1509769 w 1559183"/>
              <a:gd name="connsiteY26" fmla="*/ 145302 h 1350291"/>
              <a:gd name="connsiteX27" fmla="*/ 1525749 w 1559183"/>
              <a:gd name="connsiteY27" fmla="*/ 111250 h 1350291"/>
              <a:gd name="connsiteX28" fmla="*/ 1538727 w 1559183"/>
              <a:gd name="connsiteY28" fmla="*/ 79209 h 1350291"/>
              <a:gd name="connsiteX29" fmla="*/ 1548908 w 1559183"/>
              <a:gd name="connsiteY29" fmla="*/ 48826 h 1350291"/>
              <a:gd name="connsiteX30" fmla="*/ 1556147 w 1559183"/>
              <a:gd name="connsiteY30" fmla="*/ 19553 h 1350291"/>
              <a:gd name="connsiteX31" fmla="*/ 1559183 w 1559183"/>
              <a:gd name="connsiteY31" fmla="*/ 0 h 1350291"/>
              <a:gd name="connsiteX32" fmla="*/ 0 w 1559183"/>
              <a:gd name="connsiteY32" fmla="*/ 0 h 1350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559183" h="1350291">
                <a:moveTo>
                  <a:pt x="0" y="0"/>
                </a:moveTo>
                <a:lnTo>
                  <a:pt x="779591" y="1350291"/>
                </a:lnTo>
                <a:lnTo>
                  <a:pt x="795008" y="1337885"/>
                </a:lnTo>
                <a:lnTo>
                  <a:pt x="816739" y="1316979"/>
                </a:lnTo>
                <a:lnTo>
                  <a:pt x="837788" y="1292873"/>
                </a:lnTo>
                <a:lnTo>
                  <a:pt x="859220" y="1265712"/>
                </a:lnTo>
                <a:lnTo>
                  <a:pt x="880720" y="1234846"/>
                </a:lnTo>
                <a:lnTo>
                  <a:pt x="902909" y="1200403"/>
                </a:lnTo>
                <a:lnTo>
                  <a:pt x="926086" y="1161851"/>
                </a:lnTo>
                <a:lnTo>
                  <a:pt x="950974" y="1119141"/>
                </a:lnTo>
                <a:lnTo>
                  <a:pt x="977402" y="1072172"/>
                </a:lnTo>
                <a:lnTo>
                  <a:pt x="1005641" y="1020869"/>
                </a:lnTo>
                <a:lnTo>
                  <a:pt x="1036716" y="964653"/>
                </a:lnTo>
                <a:lnTo>
                  <a:pt x="1070457" y="903426"/>
                </a:lnTo>
                <a:lnTo>
                  <a:pt x="1107306" y="837210"/>
                </a:lnTo>
                <a:lnTo>
                  <a:pt x="1147671" y="765304"/>
                </a:lnTo>
                <a:lnTo>
                  <a:pt x="1191795" y="688083"/>
                </a:lnTo>
                <a:lnTo>
                  <a:pt x="1236609" y="611259"/>
                </a:lnTo>
                <a:lnTo>
                  <a:pt x="1278699" y="540349"/>
                </a:lnTo>
                <a:lnTo>
                  <a:pt x="1317619" y="475328"/>
                </a:lnTo>
                <a:lnTo>
                  <a:pt x="1353773" y="415495"/>
                </a:lnTo>
                <a:lnTo>
                  <a:pt x="1386920" y="360476"/>
                </a:lnTo>
                <a:lnTo>
                  <a:pt x="1417230" y="310368"/>
                </a:lnTo>
                <a:lnTo>
                  <a:pt x="1444692" y="263997"/>
                </a:lnTo>
                <a:lnTo>
                  <a:pt x="1469236" y="221087"/>
                </a:lnTo>
                <a:lnTo>
                  <a:pt x="1491034" y="181740"/>
                </a:lnTo>
                <a:lnTo>
                  <a:pt x="1509769" y="145302"/>
                </a:lnTo>
                <a:lnTo>
                  <a:pt x="1525749" y="111250"/>
                </a:lnTo>
                <a:lnTo>
                  <a:pt x="1538727" y="79209"/>
                </a:lnTo>
                <a:lnTo>
                  <a:pt x="1548908" y="48826"/>
                </a:lnTo>
                <a:lnTo>
                  <a:pt x="1556147" y="19553"/>
                </a:lnTo>
                <a:lnTo>
                  <a:pt x="1559183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4"/>
              </a:gs>
              <a:gs pos="100000">
                <a:schemeClr val="accent3"/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25"/>
          </a:p>
        </p:txBody>
      </p:sp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CF4AC3B8-505D-42BC-15B6-17FB67C01C75}"/>
              </a:ext>
            </a:extLst>
          </p:cNvPr>
          <p:cNvSpPr/>
          <p:nvPr/>
        </p:nvSpPr>
        <p:spPr>
          <a:xfrm rot="1800000" flipH="1">
            <a:off x="5583138" y="3868859"/>
            <a:ext cx="1939932" cy="1688659"/>
          </a:xfrm>
          <a:custGeom>
            <a:avLst/>
            <a:gdLst>
              <a:gd name="connsiteX0" fmla="*/ 0 w 1560844"/>
              <a:gd name="connsiteY0" fmla="*/ 0 h 1358673"/>
              <a:gd name="connsiteX1" fmla="*/ 68 w 1560844"/>
              <a:gd name="connsiteY1" fmla="*/ 1392 h 1358673"/>
              <a:gd name="connsiteX2" fmla="*/ 4351 w 1560844"/>
              <a:gd name="connsiteY2" fmla="*/ 29832 h 1358673"/>
              <a:gd name="connsiteX3" fmla="*/ 11284 w 1560844"/>
              <a:gd name="connsiteY3" fmla="*/ 58864 h 1358673"/>
              <a:gd name="connsiteX4" fmla="*/ 21452 w 1560844"/>
              <a:gd name="connsiteY4" fmla="*/ 89065 h 1358673"/>
              <a:gd name="connsiteX5" fmla="*/ 34178 w 1560844"/>
              <a:gd name="connsiteY5" fmla="*/ 121208 h 1358673"/>
              <a:gd name="connsiteX6" fmla="*/ 49837 w 1560844"/>
              <a:gd name="connsiteY6" fmla="*/ 155046 h 1358673"/>
              <a:gd name="connsiteX7" fmla="*/ 68541 w 1560844"/>
              <a:gd name="connsiteY7" fmla="*/ 191577 h 1358673"/>
              <a:gd name="connsiteX8" fmla="*/ 89845 w 1560844"/>
              <a:gd name="connsiteY8" fmla="*/ 230780 h 1358673"/>
              <a:gd name="connsiteX9" fmla="*/ 114337 w 1560844"/>
              <a:gd name="connsiteY9" fmla="*/ 273226 h 1358673"/>
              <a:gd name="connsiteX10" fmla="*/ 141540 w 1560844"/>
              <a:gd name="connsiteY10" fmla="*/ 319342 h 1358673"/>
              <a:gd name="connsiteX11" fmla="*/ 171596 w 1560844"/>
              <a:gd name="connsiteY11" fmla="*/ 369680 h 1358673"/>
              <a:gd name="connsiteX12" fmla="*/ 204232 w 1560844"/>
              <a:gd name="connsiteY12" fmla="*/ 424315 h 1358673"/>
              <a:gd name="connsiteX13" fmla="*/ 240109 w 1560844"/>
              <a:gd name="connsiteY13" fmla="*/ 484095 h 1358673"/>
              <a:gd name="connsiteX14" fmla="*/ 278707 w 1560844"/>
              <a:gd name="connsiteY14" fmla="*/ 548722 h 1358673"/>
              <a:gd name="connsiteX15" fmla="*/ 320314 w 1560844"/>
              <a:gd name="connsiteY15" fmla="*/ 619296 h 1358673"/>
              <a:gd name="connsiteX16" fmla="*/ 364380 w 1560844"/>
              <a:gd name="connsiteY16" fmla="*/ 695970 h 1358673"/>
              <a:gd name="connsiteX17" fmla="*/ 408346 w 1560844"/>
              <a:gd name="connsiteY17" fmla="*/ 772818 h 1358673"/>
              <a:gd name="connsiteX18" fmla="*/ 448178 w 1560844"/>
              <a:gd name="connsiteY18" fmla="*/ 844473 h 1358673"/>
              <a:gd name="connsiteX19" fmla="*/ 484628 w 1560844"/>
              <a:gd name="connsiteY19" fmla="*/ 910433 h 1358673"/>
              <a:gd name="connsiteX20" fmla="*/ 517908 w 1560844"/>
              <a:gd name="connsiteY20" fmla="*/ 971521 h 1358673"/>
              <a:gd name="connsiteX21" fmla="*/ 548669 w 1560844"/>
              <a:gd name="connsiteY21" fmla="*/ 1027413 h 1358673"/>
              <a:gd name="connsiteX22" fmla="*/ 576678 w 1560844"/>
              <a:gd name="connsiteY22" fmla="*/ 1078907 h 1358673"/>
              <a:gd name="connsiteX23" fmla="*/ 602856 w 1560844"/>
              <a:gd name="connsiteY23" fmla="*/ 1125601 h 1358673"/>
              <a:gd name="connsiteX24" fmla="*/ 627073 w 1560844"/>
              <a:gd name="connsiteY24" fmla="*/ 1168125 h 1358673"/>
              <a:gd name="connsiteX25" fmla="*/ 650151 w 1560844"/>
              <a:gd name="connsiteY25" fmla="*/ 1206245 h 1358673"/>
              <a:gd name="connsiteX26" fmla="*/ 672130 w 1560844"/>
              <a:gd name="connsiteY26" fmla="*/ 1240690 h 1358673"/>
              <a:gd name="connsiteX27" fmla="*/ 693559 w 1560844"/>
              <a:gd name="connsiteY27" fmla="*/ 1271309 h 1358673"/>
              <a:gd name="connsiteX28" fmla="*/ 714578 w 1560844"/>
              <a:gd name="connsiteY28" fmla="*/ 1298651 h 1358673"/>
              <a:gd name="connsiteX29" fmla="*/ 735566 w 1560844"/>
              <a:gd name="connsiteY29" fmla="*/ 1322464 h 1358673"/>
              <a:gd name="connsiteX30" fmla="*/ 757209 w 1560844"/>
              <a:gd name="connsiteY30" fmla="*/ 1343146 h 1358673"/>
              <a:gd name="connsiteX31" fmla="*/ 776414 w 1560844"/>
              <a:gd name="connsiteY31" fmla="*/ 1358673 h 1358673"/>
              <a:gd name="connsiteX32" fmla="*/ 1560844 w 1560844"/>
              <a:gd name="connsiteY32" fmla="*/ 0 h 1358673"/>
              <a:gd name="connsiteX33" fmla="*/ 0 w 1560844"/>
              <a:gd name="connsiteY33" fmla="*/ 0 h 1358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560844" h="1358673">
                <a:moveTo>
                  <a:pt x="0" y="0"/>
                </a:moveTo>
                <a:lnTo>
                  <a:pt x="68" y="1392"/>
                </a:lnTo>
                <a:lnTo>
                  <a:pt x="4351" y="29832"/>
                </a:lnTo>
                <a:lnTo>
                  <a:pt x="11284" y="58864"/>
                </a:lnTo>
                <a:lnTo>
                  <a:pt x="21452" y="89065"/>
                </a:lnTo>
                <a:lnTo>
                  <a:pt x="34178" y="121208"/>
                </a:lnTo>
                <a:lnTo>
                  <a:pt x="49837" y="155046"/>
                </a:lnTo>
                <a:lnTo>
                  <a:pt x="68541" y="191577"/>
                </a:lnTo>
                <a:lnTo>
                  <a:pt x="89845" y="230780"/>
                </a:lnTo>
                <a:lnTo>
                  <a:pt x="114337" y="273226"/>
                </a:lnTo>
                <a:lnTo>
                  <a:pt x="141540" y="319342"/>
                </a:lnTo>
                <a:lnTo>
                  <a:pt x="171596" y="369680"/>
                </a:lnTo>
                <a:lnTo>
                  <a:pt x="204232" y="424315"/>
                </a:lnTo>
                <a:lnTo>
                  <a:pt x="240109" y="484095"/>
                </a:lnTo>
                <a:lnTo>
                  <a:pt x="278707" y="548722"/>
                </a:lnTo>
                <a:lnTo>
                  <a:pt x="320314" y="619296"/>
                </a:lnTo>
                <a:lnTo>
                  <a:pt x="364380" y="695970"/>
                </a:lnTo>
                <a:lnTo>
                  <a:pt x="408346" y="772818"/>
                </a:lnTo>
                <a:lnTo>
                  <a:pt x="448178" y="844473"/>
                </a:lnTo>
                <a:lnTo>
                  <a:pt x="484628" y="910433"/>
                </a:lnTo>
                <a:lnTo>
                  <a:pt x="517908" y="971521"/>
                </a:lnTo>
                <a:lnTo>
                  <a:pt x="548669" y="1027413"/>
                </a:lnTo>
                <a:lnTo>
                  <a:pt x="576678" y="1078907"/>
                </a:lnTo>
                <a:lnTo>
                  <a:pt x="602856" y="1125601"/>
                </a:lnTo>
                <a:lnTo>
                  <a:pt x="627073" y="1168125"/>
                </a:lnTo>
                <a:lnTo>
                  <a:pt x="650151" y="1206245"/>
                </a:lnTo>
                <a:lnTo>
                  <a:pt x="672130" y="1240690"/>
                </a:lnTo>
                <a:lnTo>
                  <a:pt x="693559" y="1271309"/>
                </a:lnTo>
                <a:lnTo>
                  <a:pt x="714578" y="1298651"/>
                </a:lnTo>
                <a:lnTo>
                  <a:pt x="735566" y="1322464"/>
                </a:lnTo>
                <a:lnTo>
                  <a:pt x="757209" y="1343146"/>
                </a:lnTo>
                <a:lnTo>
                  <a:pt x="776414" y="1358673"/>
                </a:lnTo>
                <a:lnTo>
                  <a:pt x="156084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5400">
            <a:gradFill>
              <a:gsLst>
                <a:gs pos="19000">
                  <a:schemeClr val="accent2"/>
                </a:gs>
                <a:gs pos="0">
                  <a:schemeClr val="accent1"/>
                </a:gs>
                <a:gs pos="39000">
                  <a:schemeClr val="accent3"/>
                </a:gs>
                <a:gs pos="63000">
                  <a:schemeClr val="accent4"/>
                </a:gs>
                <a:gs pos="100000">
                  <a:schemeClr val="accent6"/>
                </a:gs>
                <a:gs pos="82000">
                  <a:schemeClr val="accent5"/>
                </a:gs>
              </a:gsLst>
              <a:lin ang="5400000" scaled="1"/>
            </a:gradFill>
          </a:ln>
          <a:effectLst>
            <a:glow rad="127000">
              <a:schemeClr val="accent3">
                <a:alpha val="10000"/>
              </a:schemeClr>
            </a:glow>
            <a:outerShdw blurRad="546100" dist="38100" dir="5400000" algn="t" rotWithShape="0">
              <a:schemeClr val="bg1">
                <a:lumMod val="9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000"/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7FF3B6C0-D2BB-CD77-8D0E-BBFA5070A912}"/>
              </a:ext>
            </a:extLst>
          </p:cNvPr>
          <p:cNvSpPr/>
          <p:nvPr/>
        </p:nvSpPr>
        <p:spPr>
          <a:xfrm rot="1800000" flipH="1">
            <a:off x="5593389" y="1744725"/>
            <a:ext cx="1944913" cy="1730991"/>
          </a:xfrm>
          <a:custGeom>
            <a:avLst/>
            <a:gdLst>
              <a:gd name="connsiteX0" fmla="*/ 0 w 1564853"/>
              <a:gd name="connsiteY0" fmla="*/ 41002 h 1392732"/>
              <a:gd name="connsiteX1" fmla="*/ 780422 w 1564853"/>
              <a:gd name="connsiteY1" fmla="*/ 1392732 h 1392732"/>
              <a:gd name="connsiteX2" fmla="*/ 1564853 w 1564853"/>
              <a:gd name="connsiteY2" fmla="*/ 34058 h 1392732"/>
              <a:gd name="connsiteX3" fmla="*/ 1541804 w 1564853"/>
              <a:gd name="connsiteY3" fmla="*/ 25189 h 1392732"/>
              <a:gd name="connsiteX4" fmla="*/ 1513071 w 1564853"/>
              <a:gd name="connsiteY4" fmla="*/ 16787 h 1392732"/>
              <a:gd name="connsiteX5" fmla="*/ 1481954 w 1564853"/>
              <a:gd name="connsiteY5" fmla="*/ 10518 h 1392732"/>
              <a:gd name="connsiteX6" fmla="*/ 1447766 w 1564853"/>
              <a:gd name="connsiteY6" fmla="*/ 5986 h 1392732"/>
              <a:gd name="connsiteX7" fmla="*/ 1410535 w 1564853"/>
              <a:gd name="connsiteY7" fmla="*/ 2738 h 1392732"/>
              <a:gd name="connsiteX8" fmla="*/ 1369715 w 1564853"/>
              <a:gd name="connsiteY8" fmla="*/ 927 h 1392732"/>
              <a:gd name="connsiteX9" fmla="*/ 1325162 w 1564853"/>
              <a:gd name="connsiteY9" fmla="*/ 0 h 1392732"/>
              <a:gd name="connsiteX10" fmla="*/ 1276229 w 1564853"/>
              <a:gd name="connsiteY10" fmla="*/ 288 h 1392732"/>
              <a:gd name="connsiteX11" fmla="*/ 1222701 w 1564853"/>
              <a:gd name="connsiteY11" fmla="*/ 965 h 1392732"/>
              <a:gd name="connsiteX12" fmla="*/ 1164101 w 1564853"/>
              <a:gd name="connsiteY12" fmla="*/ 2457 h 1392732"/>
              <a:gd name="connsiteX13" fmla="*/ 1100317 w 1564853"/>
              <a:gd name="connsiteY13" fmla="*/ 3762 h 1392732"/>
              <a:gd name="connsiteX14" fmla="*/ 1030773 w 1564853"/>
              <a:gd name="connsiteY14" fmla="*/ 5484 h 1392732"/>
              <a:gd name="connsiteX15" fmla="*/ 955425 w 1564853"/>
              <a:gd name="connsiteY15" fmla="*/ 6898 h 1392732"/>
              <a:gd name="connsiteX16" fmla="*/ 873454 w 1564853"/>
              <a:gd name="connsiteY16" fmla="*/ 8230 h 1392732"/>
              <a:gd name="connsiteX17" fmla="*/ 784918 w 1564853"/>
              <a:gd name="connsiteY17" fmla="*/ 8578 h 1392732"/>
              <a:gd name="connsiteX18" fmla="*/ 696484 w 1564853"/>
              <a:gd name="connsiteY18" fmla="*/ 8753 h 1392732"/>
              <a:gd name="connsiteX19" fmla="*/ 614561 w 1564853"/>
              <a:gd name="connsiteY19" fmla="*/ 8007 h 1392732"/>
              <a:gd name="connsiteX20" fmla="*/ 539193 w 1564853"/>
              <a:gd name="connsiteY20" fmla="*/ 7070 h 1392732"/>
              <a:gd name="connsiteX21" fmla="*/ 469483 w 1564853"/>
              <a:gd name="connsiteY21" fmla="*/ 5888 h 1392732"/>
              <a:gd name="connsiteX22" fmla="*/ 405951 w 1564853"/>
              <a:gd name="connsiteY22" fmla="*/ 4766 h 1392732"/>
              <a:gd name="connsiteX23" fmla="*/ 347330 w 1564853"/>
              <a:gd name="connsiteY23" fmla="*/ 3906 h 1392732"/>
              <a:gd name="connsiteX24" fmla="*/ 293790 w 1564853"/>
              <a:gd name="connsiteY24" fmla="*/ 3406 h 1392732"/>
              <a:gd name="connsiteX25" fmla="*/ 244957 w 1564853"/>
              <a:gd name="connsiteY25" fmla="*/ 3519 h 1392732"/>
              <a:gd name="connsiteX26" fmla="*/ 200081 w 1564853"/>
              <a:gd name="connsiteY26" fmla="*/ 4746 h 1392732"/>
              <a:gd name="connsiteX27" fmla="*/ 159193 w 1564853"/>
              <a:gd name="connsiteY27" fmla="*/ 6638 h 1392732"/>
              <a:gd name="connsiteX28" fmla="*/ 122232 w 1564853"/>
              <a:gd name="connsiteY28" fmla="*/ 10096 h 1392732"/>
              <a:gd name="connsiteX29" fmla="*/ 87859 w 1564853"/>
              <a:gd name="connsiteY29" fmla="*/ 15046 h 1392732"/>
              <a:gd name="connsiteX30" fmla="*/ 56621 w 1564853"/>
              <a:gd name="connsiteY30" fmla="*/ 21341 h 1392732"/>
              <a:gd name="connsiteX31" fmla="*/ 28011 w 1564853"/>
              <a:gd name="connsiteY31" fmla="*/ 29854 h 1392732"/>
              <a:gd name="connsiteX32" fmla="*/ 1240 w 1564853"/>
              <a:gd name="connsiteY32" fmla="*/ 40364 h 1392732"/>
              <a:gd name="connsiteX33" fmla="*/ 0 w 1564853"/>
              <a:gd name="connsiteY33" fmla="*/ 41002 h 139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564853" h="1392732">
                <a:moveTo>
                  <a:pt x="0" y="41002"/>
                </a:moveTo>
                <a:lnTo>
                  <a:pt x="780422" y="1392732"/>
                </a:lnTo>
                <a:lnTo>
                  <a:pt x="1564853" y="34058"/>
                </a:lnTo>
                <a:lnTo>
                  <a:pt x="1541804" y="25189"/>
                </a:lnTo>
                <a:lnTo>
                  <a:pt x="1513071" y="16787"/>
                </a:lnTo>
                <a:lnTo>
                  <a:pt x="1481954" y="10518"/>
                </a:lnTo>
                <a:lnTo>
                  <a:pt x="1447766" y="5986"/>
                </a:lnTo>
                <a:lnTo>
                  <a:pt x="1410535" y="2738"/>
                </a:lnTo>
                <a:lnTo>
                  <a:pt x="1369715" y="927"/>
                </a:lnTo>
                <a:lnTo>
                  <a:pt x="1325162" y="0"/>
                </a:lnTo>
                <a:lnTo>
                  <a:pt x="1276229" y="288"/>
                </a:lnTo>
                <a:lnTo>
                  <a:pt x="1222701" y="965"/>
                </a:lnTo>
                <a:lnTo>
                  <a:pt x="1164101" y="2457"/>
                </a:lnTo>
                <a:lnTo>
                  <a:pt x="1100317" y="3762"/>
                </a:lnTo>
                <a:lnTo>
                  <a:pt x="1030773" y="5484"/>
                </a:lnTo>
                <a:lnTo>
                  <a:pt x="955425" y="6898"/>
                </a:lnTo>
                <a:lnTo>
                  <a:pt x="873454" y="8230"/>
                </a:lnTo>
                <a:lnTo>
                  <a:pt x="784918" y="8578"/>
                </a:lnTo>
                <a:lnTo>
                  <a:pt x="696484" y="8753"/>
                </a:lnTo>
                <a:lnTo>
                  <a:pt x="614561" y="8007"/>
                </a:lnTo>
                <a:lnTo>
                  <a:pt x="539193" y="7070"/>
                </a:lnTo>
                <a:lnTo>
                  <a:pt x="469483" y="5888"/>
                </a:lnTo>
                <a:lnTo>
                  <a:pt x="405951" y="4766"/>
                </a:lnTo>
                <a:lnTo>
                  <a:pt x="347330" y="3906"/>
                </a:lnTo>
                <a:lnTo>
                  <a:pt x="293790" y="3406"/>
                </a:lnTo>
                <a:lnTo>
                  <a:pt x="244957" y="3519"/>
                </a:lnTo>
                <a:lnTo>
                  <a:pt x="200081" y="4746"/>
                </a:lnTo>
                <a:lnTo>
                  <a:pt x="159193" y="6638"/>
                </a:lnTo>
                <a:lnTo>
                  <a:pt x="122232" y="10096"/>
                </a:lnTo>
                <a:lnTo>
                  <a:pt x="87859" y="15046"/>
                </a:lnTo>
                <a:lnTo>
                  <a:pt x="56621" y="21341"/>
                </a:lnTo>
                <a:lnTo>
                  <a:pt x="28011" y="29854"/>
                </a:lnTo>
                <a:lnTo>
                  <a:pt x="1240" y="40364"/>
                </a:lnTo>
                <a:lnTo>
                  <a:pt x="0" y="41002"/>
                </a:lnTo>
                <a:close/>
              </a:path>
            </a:pathLst>
          </a:custGeom>
          <a:solidFill>
            <a:schemeClr val="bg1"/>
          </a:solidFill>
          <a:ln w="25400">
            <a:gradFill>
              <a:gsLst>
                <a:gs pos="19000">
                  <a:schemeClr val="accent2"/>
                </a:gs>
                <a:gs pos="0">
                  <a:schemeClr val="accent1"/>
                </a:gs>
                <a:gs pos="39000">
                  <a:schemeClr val="accent3"/>
                </a:gs>
                <a:gs pos="63000">
                  <a:schemeClr val="accent4"/>
                </a:gs>
                <a:gs pos="100000">
                  <a:schemeClr val="accent6"/>
                </a:gs>
                <a:gs pos="82000">
                  <a:schemeClr val="accent5"/>
                </a:gs>
              </a:gsLst>
              <a:lin ang="5400000" scaled="1"/>
            </a:gradFill>
          </a:ln>
          <a:effectLst>
            <a:glow rad="127000">
              <a:schemeClr val="accent3">
                <a:alpha val="10000"/>
              </a:schemeClr>
            </a:glow>
            <a:outerShdw blurRad="546100" dist="38100" dir="5400000" algn="t" rotWithShape="0">
              <a:schemeClr val="bg1">
                <a:lumMod val="9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000"/>
          </a:p>
        </p:txBody>
      </p: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7B5CA40B-D5ED-5B6F-12D5-9AC86839CBB4}"/>
              </a:ext>
            </a:extLst>
          </p:cNvPr>
          <p:cNvSpPr/>
          <p:nvPr/>
        </p:nvSpPr>
        <p:spPr>
          <a:xfrm rot="1800000" flipH="1">
            <a:off x="6464261" y="2347646"/>
            <a:ext cx="1937867" cy="1678244"/>
          </a:xfrm>
          <a:custGeom>
            <a:avLst/>
            <a:gdLst>
              <a:gd name="connsiteX0" fmla="*/ 608208 w 1559183"/>
              <a:gd name="connsiteY0" fmla="*/ 231151 h 1350293"/>
              <a:gd name="connsiteX1" fmla="*/ 581781 w 1559183"/>
              <a:gd name="connsiteY1" fmla="*/ 278119 h 1350293"/>
              <a:gd name="connsiteX2" fmla="*/ 553541 w 1559183"/>
              <a:gd name="connsiteY2" fmla="*/ 329423 h 1350293"/>
              <a:gd name="connsiteX3" fmla="*/ 522466 w 1559183"/>
              <a:gd name="connsiteY3" fmla="*/ 385637 h 1350293"/>
              <a:gd name="connsiteX4" fmla="*/ 488727 w 1559183"/>
              <a:gd name="connsiteY4" fmla="*/ 446865 h 1350293"/>
              <a:gd name="connsiteX5" fmla="*/ 451877 w 1559183"/>
              <a:gd name="connsiteY5" fmla="*/ 513081 h 1350293"/>
              <a:gd name="connsiteX6" fmla="*/ 411512 w 1559183"/>
              <a:gd name="connsiteY6" fmla="*/ 584987 h 1350293"/>
              <a:gd name="connsiteX7" fmla="*/ 367388 w 1559183"/>
              <a:gd name="connsiteY7" fmla="*/ 662208 h 1350293"/>
              <a:gd name="connsiteX8" fmla="*/ 322574 w 1559183"/>
              <a:gd name="connsiteY8" fmla="*/ 739032 h 1350293"/>
              <a:gd name="connsiteX9" fmla="*/ 280484 w 1559183"/>
              <a:gd name="connsiteY9" fmla="*/ 809942 h 1350293"/>
              <a:gd name="connsiteX10" fmla="*/ 241564 w 1559183"/>
              <a:gd name="connsiteY10" fmla="*/ 874963 h 1350293"/>
              <a:gd name="connsiteX11" fmla="*/ 205409 w 1559183"/>
              <a:gd name="connsiteY11" fmla="*/ 934796 h 1350293"/>
              <a:gd name="connsiteX12" fmla="*/ 172263 w 1559183"/>
              <a:gd name="connsiteY12" fmla="*/ 989816 h 1350293"/>
              <a:gd name="connsiteX13" fmla="*/ 141953 w 1559183"/>
              <a:gd name="connsiteY13" fmla="*/ 1039923 h 1350293"/>
              <a:gd name="connsiteX14" fmla="*/ 114491 w 1559183"/>
              <a:gd name="connsiteY14" fmla="*/ 1086295 h 1350293"/>
              <a:gd name="connsiteX15" fmla="*/ 89947 w 1559183"/>
              <a:gd name="connsiteY15" fmla="*/ 1129204 h 1350293"/>
              <a:gd name="connsiteX16" fmla="*/ 68149 w 1559183"/>
              <a:gd name="connsiteY16" fmla="*/ 1168553 h 1350293"/>
              <a:gd name="connsiteX17" fmla="*/ 49413 w 1559183"/>
              <a:gd name="connsiteY17" fmla="*/ 1204989 h 1350293"/>
              <a:gd name="connsiteX18" fmla="*/ 33434 w 1559183"/>
              <a:gd name="connsiteY18" fmla="*/ 1239042 h 1350293"/>
              <a:gd name="connsiteX19" fmla="*/ 20455 w 1559183"/>
              <a:gd name="connsiteY19" fmla="*/ 1271083 h 1350293"/>
              <a:gd name="connsiteX20" fmla="*/ 10276 w 1559183"/>
              <a:gd name="connsiteY20" fmla="*/ 1301465 h 1350293"/>
              <a:gd name="connsiteX21" fmla="*/ 3036 w 1559183"/>
              <a:gd name="connsiteY21" fmla="*/ 1330738 h 1350293"/>
              <a:gd name="connsiteX22" fmla="*/ 0 w 1559183"/>
              <a:gd name="connsiteY22" fmla="*/ 1350293 h 1350293"/>
              <a:gd name="connsiteX23" fmla="*/ 1559183 w 1559183"/>
              <a:gd name="connsiteY23" fmla="*/ 1350293 h 1350293"/>
              <a:gd name="connsiteX24" fmla="*/ 779591 w 1559183"/>
              <a:gd name="connsiteY24" fmla="*/ 0 h 1350293"/>
              <a:gd name="connsiteX25" fmla="*/ 764175 w 1559183"/>
              <a:gd name="connsiteY25" fmla="*/ 12406 h 1350293"/>
              <a:gd name="connsiteX26" fmla="*/ 742444 w 1559183"/>
              <a:gd name="connsiteY26" fmla="*/ 33312 h 1350293"/>
              <a:gd name="connsiteX27" fmla="*/ 721394 w 1559183"/>
              <a:gd name="connsiteY27" fmla="*/ 57419 h 1350293"/>
              <a:gd name="connsiteX28" fmla="*/ 699962 w 1559183"/>
              <a:gd name="connsiteY28" fmla="*/ 84580 h 1350293"/>
              <a:gd name="connsiteX29" fmla="*/ 678461 w 1559183"/>
              <a:gd name="connsiteY29" fmla="*/ 115445 h 1350293"/>
              <a:gd name="connsiteX30" fmla="*/ 656275 w 1559183"/>
              <a:gd name="connsiteY30" fmla="*/ 149889 h 1350293"/>
              <a:gd name="connsiteX31" fmla="*/ 633097 w 1559183"/>
              <a:gd name="connsiteY31" fmla="*/ 188440 h 1350293"/>
              <a:gd name="connsiteX32" fmla="*/ 608208 w 1559183"/>
              <a:gd name="connsiteY32" fmla="*/ 231151 h 1350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559183" h="1350293">
                <a:moveTo>
                  <a:pt x="608208" y="231151"/>
                </a:moveTo>
                <a:lnTo>
                  <a:pt x="581781" y="278119"/>
                </a:lnTo>
                <a:lnTo>
                  <a:pt x="553541" y="329423"/>
                </a:lnTo>
                <a:lnTo>
                  <a:pt x="522466" y="385637"/>
                </a:lnTo>
                <a:lnTo>
                  <a:pt x="488727" y="446865"/>
                </a:lnTo>
                <a:lnTo>
                  <a:pt x="451877" y="513081"/>
                </a:lnTo>
                <a:lnTo>
                  <a:pt x="411512" y="584987"/>
                </a:lnTo>
                <a:lnTo>
                  <a:pt x="367388" y="662208"/>
                </a:lnTo>
                <a:lnTo>
                  <a:pt x="322574" y="739032"/>
                </a:lnTo>
                <a:lnTo>
                  <a:pt x="280484" y="809942"/>
                </a:lnTo>
                <a:lnTo>
                  <a:pt x="241564" y="874963"/>
                </a:lnTo>
                <a:lnTo>
                  <a:pt x="205409" y="934796"/>
                </a:lnTo>
                <a:lnTo>
                  <a:pt x="172263" y="989816"/>
                </a:lnTo>
                <a:lnTo>
                  <a:pt x="141953" y="1039923"/>
                </a:lnTo>
                <a:lnTo>
                  <a:pt x="114491" y="1086295"/>
                </a:lnTo>
                <a:lnTo>
                  <a:pt x="89947" y="1129204"/>
                </a:lnTo>
                <a:lnTo>
                  <a:pt x="68149" y="1168553"/>
                </a:lnTo>
                <a:lnTo>
                  <a:pt x="49413" y="1204989"/>
                </a:lnTo>
                <a:lnTo>
                  <a:pt x="33434" y="1239042"/>
                </a:lnTo>
                <a:lnTo>
                  <a:pt x="20455" y="1271083"/>
                </a:lnTo>
                <a:lnTo>
                  <a:pt x="10276" y="1301465"/>
                </a:lnTo>
                <a:lnTo>
                  <a:pt x="3036" y="1330738"/>
                </a:lnTo>
                <a:lnTo>
                  <a:pt x="0" y="1350293"/>
                </a:lnTo>
                <a:lnTo>
                  <a:pt x="1559183" y="1350293"/>
                </a:lnTo>
                <a:lnTo>
                  <a:pt x="779591" y="0"/>
                </a:lnTo>
                <a:lnTo>
                  <a:pt x="764175" y="12406"/>
                </a:lnTo>
                <a:lnTo>
                  <a:pt x="742444" y="33312"/>
                </a:lnTo>
                <a:lnTo>
                  <a:pt x="721394" y="57419"/>
                </a:lnTo>
                <a:lnTo>
                  <a:pt x="699962" y="84580"/>
                </a:lnTo>
                <a:lnTo>
                  <a:pt x="678461" y="115445"/>
                </a:lnTo>
                <a:lnTo>
                  <a:pt x="656275" y="149889"/>
                </a:lnTo>
                <a:lnTo>
                  <a:pt x="633097" y="188440"/>
                </a:lnTo>
                <a:lnTo>
                  <a:pt x="608208" y="231151"/>
                </a:lnTo>
                <a:close/>
              </a:path>
            </a:pathLst>
          </a:custGeom>
          <a:gradFill flip="none" rotWithShape="1">
            <a:gsLst>
              <a:gs pos="0">
                <a:schemeClr val="accent4"/>
              </a:gs>
              <a:gs pos="100000">
                <a:schemeClr val="accent3"/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25"/>
          </a:p>
        </p:txBody>
      </p:sp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D2FA9121-75D4-5184-381C-EA96E591B27B}"/>
              </a:ext>
            </a:extLst>
          </p:cNvPr>
          <p:cNvSpPr/>
          <p:nvPr/>
        </p:nvSpPr>
        <p:spPr>
          <a:xfrm rot="10800000" flipV="1">
            <a:off x="5004201" y="2201854"/>
            <a:ext cx="2183601" cy="2454291"/>
          </a:xfrm>
          <a:custGeom>
            <a:avLst/>
            <a:gdLst>
              <a:gd name="connsiteX0" fmla="*/ 1445618 w 2890837"/>
              <a:gd name="connsiteY0" fmla="*/ 0 h 3249205"/>
              <a:gd name="connsiteX1" fmla="*/ 1473092 w 2890837"/>
              <a:gd name="connsiteY1" fmla="*/ 1417 h 3249205"/>
              <a:gd name="connsiteX2" fmla="*/ 1501364 w 2890837"/>
              <a:gd name="connsiteY2" fmla="*/ 5872 h 3249205"/>
              <a:gd name="connsiteX3" fmla="*/ 1530431 w 2890837"/>
              <a:gd name="connsiteY3" fmla="*/ 12958 h 3249205"/>
              <a:gd name="connsiteX4" fmla="*/ 1560494 w 2890837"/>
              <a:gd name="connsiteY4" fmla="*/ 23081 h 3249205"/>
              <a:gd name="connsiteX5" fmla="*/ 1592350 w 2890837"/>
              <a:gd name="connsiteY5" fmla="*/ 36242 h 3249205"/>
              <a:gd name="connsiteX6" fmla="*/ 1626195 w 2890837"/>
              <a:gd name="connsiteY6" fmla="*/ 52034 h 3249205"/>
              <a:gd name="connsiteX7" fmla="*/ 1662430 w 2890837"/>
              <a:gd name="connsiteY7" fmla="*/ 70864 h 3249205"/>
              <a:gd name="connsiteX8" fmla="*/ 1701453 w 2890837"/>
              <a:gd name="connsiteY8" fmla="*/ 92325 h 3249205"/>
              <a:gd name="connsiteX9" fmla="*/ 1743660 w 2890837"/>
              <a:gd name="connsiteY9" fmla="*/ 117027 h 3249205"/>
              <a:gd name="connsiteX10" fmla="*/ 1789651 w 2890837"/>
              <a:gd name="connsiteY10" fmla="*/ 144360 h 3249205"/>
              <a:gd name="connsiteX11" fmla="*/ 1839624 w 2890837"/>
              <a:gd name="connsiteY11" fmla="*/ 174932 h 3249205"/>
              <a:gd name="connsiteX12" fmla="*/ 1894175 w 2890837"/>
              <a:gd name="connsiteY12" fmla="*/ 207935 h 3249205"/>
              <a:gd name="connsiteX13" fmla="*/ 1953505 w 2890837"/>
              <a:gd name="connsiteY13" fmla="*/ 244176 h 3249205"/>
              <a:gd name="connsiteX14" fmla="*/ 2018011 w 2890837"/>
              <a:gd name="connsiteY14" fmla="*/ 283050 h 3249205"/>
              <a:gd name="connsiteX15" fmla="*/ 2088291 w 2890837"/>
              <a:gd name="connsiteY15" fmla="*/ 325164 h 3249205"/>
              <a:gd name="connsiteX16" fmla="*/ 2164743 w 2890837"/>
              <a:gd name="connsiteY16" fmla="*/ 369706 h 3249205"/>
              <a:gd name="connsiteX17" fmla="*/ 2241195 w 2890837"/>
              <a:gd name="connsiteY17" fmla="*/ 414047 h 3249205"/>
              <a:gd name="connsiteX18" fmla="*/ 2312470 w 2890837"/>
              <a:gd name="connsiteY18" fmla="*/ 454338 h 3249205"/>
              <a:gd name="connsiteX19" fmla="*/ 2378171 w 2890837"/>
              <a:gd name="connsiteY19" fmla="*/ 491187 h 3249205"/>
              <a:gd name="connsiteX20" fmla="*/ 2439094 w 2890837"/>
              <a:gd name="connsiteY20" fmla="*/ 524999 h 3249205"/>
              <a:gd name="connsiteX21" fmla="*/ 2494641 w 2890837"/>
              <a:gd name="connsiteY21" fmla="*/ 555775 h 3249205"/>
              <a:gd name="connsiteX22" fmla="*/ 2545808 w 2890837"/>
              <a:gd name="connsiteY22" fmla="*/ 584323 h 3249205"/>
              <a:gd name="connsiteX23" fmla="*/ 2592396 w 2890837"/>
              <a:gd name="connsiteY23" fmla="*/ 610643 h 3249205"/>
              <a:gd name="connsiteX24" fmla="*/ 2634604 w 2890837"/>
              <a:gd name="connsiteY24" fmla="*/ 635142 h 3249205"/>
              <a:gd name="connsiteX25" fmla="*/ 2672830 w 2890837"/>
              <a:gd name="connsiteY25" fmla="*/ 658628 h 3249205"/>
              <a:gd name="connsiteX26" fmla="*/ 2707273 w 2890837"/>
              <a:gd name="connsiteY26" fmla="*/ 680697 h 3249205"/>
              <a:gd name="connsiteX27" fmla="*/ 2737535 w 2890837"/>
              <a:gd name="connsiteY27" fmla="*/ 702159 h 3249205"/>
              <a:gd name="connsiteX28" fmla="*/ 2764811 w 2890837"/>
              <a:gd name="connsiteY28" fmla="*/ 723620 h 3249205"/>
              <a:gd name="connsiteX29" fmla="*/ 2788702 w 2890837"/>
              <a:gd name="connsiteY29" fmla="*/ 744677 h 3249205"/>
              <a:gd name="connsiteX30" fmla="*/ 2809209 w 2890837"/>
              <a:gd name="connsiteY30" fmla="*/ 766341 h 3249205"/>
              <a:gd name="connsiteX31" fmla="*/ 2827127 w 2890837"/>
              <a:gd name="connsiteY31" fmla="*/ 788815 h 3249205"/>
              <a:gd name="connsiteX32" fmla="*/ 2842258 w 2890837"/>
              <a:gd name="connsiteY32" fmla="*/ 812301 h 3249205"/>
              <a:gd name="connsiteX33" fmla="*/ 2854801 w 2890837"/>
              <a:gd name="connsiteY33" fmla="*/ 837205 h 3249205"/>
              <a:gd name="connsiteX34" fmla="*/ 2865154 w 2890837"/>
              <a:gd name="connsiteY34" fmla="*/ 863931 h 3249205"/>
              <a:gd name="connsiteX35" fmla="*/ 2873516 w 2890837"/>
              <a:gd name="connsiteY35" fmla="*/ 892884 h 3249205"/>
              <a:gd name="connsiteX36" fmla="*/ 2879688 w 2890837"/>
              <a:gd name="connsiteY36" fmla="*/ 924266 h 3249205"/>
              <a:gd name="connsiteX37" fmla="*/ 2884665 w 2890837"/>
              <a:gd name="connsiteY37" fmla="*/ 958483 h 3249205"/>
              <a:gd name="connsiteX38" fmla="*/ 2887850 w 2890837"/>
              <a:gd name="connsiteY38" fmla="*/ 995940 h 3249205"/>
              <a:gd name="connsiteX39" fmla="*/ 2889842 w 2890837"/>
              <a:gd name="connsiteY39" fmla="*/ 1036838 h 3249205"/>
              <a:gd name="connsiteX40" fmla="*/ 2890638 w 2890837"/>
              <a:gd name="connsiteY40" fmla="*/ 1081786 h 3249205"/>
              <a:gd name="connsiteX41" fmla="*/ 2890837 w 2890837"/>
              <a:gd name="connsiteY41" fmla="*/ 1131188 h 3249205"/>
              <a:gd name="connsiteX42" fmla="*/ 2890240 w 2890837"/>
              <a:gd name="connsiteY42" fmla="*/ 1185045 h 3249205"/>
              <a:gd name="connsiteX43" fmla="*/ 2889045 w 2890837"/>
              <a:gd name="connsiteY43" fmla="*/ 1243558 h 3249205"/>
              <a:gd name="connsiteX44" fmla="*/ 2887850 w 2890837"/>
              <a:gd name="connsiteY44" fmla="*/ 1307740 h 3249205"/>
              <a:gd name="connsiteX45" fmla="*/ 2886457 w 2890837"/>
              <a:gd name="connsiteY45" fmla="*/ 1377592 h 3249205"/>
              <a:gd name="connsiteX46" fmla="*/ 2885262 w 2890837"/>
              <a:gd name="connsiteY46" fmla="*/ 1453315 h 3249205"/>
              <a:gd name="connsiteX47" fmla="*/ 2884267 w 2890837"/>
              <a:gd name="connsiteY47" fmla="*/ 1535719 h 3249205"/>
              <a:gd name="connsiteX48" fmla="*/ 2883869 w 2890837"/>
              <a:gd name="connsiteY48" fmla="*/ 1624603 h 3249205"/>
              <a:gd name="connsiteX49" fmla="*/ 2884267 w 2890837"/>
              <a:gd name="connsiteY49" fmla="*/ 1713486 h 3249205"/>
              <a:gd name="connsiteX50" fmla="*/ 2885262 w 2890837"/>
              <a:gd name="connsiteY50" fmla="*/ 1795891 h 3249205"/>
              <a:gd name="connsiteX51" fmla="*/ 2886457 w 2890837"/>
              <a:gd name="connsiteY51" fmla="*/ 1871614 h 3249205"/>
              <a:gd name="connsiteX52" fmla="*/ 2887850 w 2890837"/>
              <a:gd name="connsiteY52" fmla="*/ 1941465 h 3249205"/>
              <a:gd name="connsiteX53" fmla="*/ 2889045 w 2890837"/>
              <a:gd name="connsiteY53" fmla="*/ 2005647 h 3249205"/>
              <a:gd name="connsiteX54" fmla="*/ 2890240 w 2890837"/>
              <a:gd name="connsiteY54" fmla="*/ 2064161 h 3249205"/>
              <a:gd name="connsiteX55" fmla="*/ 2890837 w 2890837"/>
              <a:gd name="connsiteY55" fmla="*/ 2118017 h 3249205"/>
              <a:gd name="connsiteX56" fmla="*/ 2890638 w 2890837"/>
              <a:gd name="connsiteY56" fmla="*/ 2167419 h 3249205"/>
              <a:gd name="connsiteX57" fmla="*/ 2889842 w 2890837"/>
              <a:gd name="connsiteY57" fmla="*/ 2212367 h 3249205"/>
              <a:gd name="connsiteX58" fmla="*/ 2887850 w 2890837"/>
              <a:gd name="connsiteY58" fmla="*/ 2253265 h 3249205"/>
              <a:gd name="connsiteX59" fmla="*/ 2884665 w 2890837"/>
              <a:gd name="connsiteY59" fmla="*/ 2290722 h 3249205"/>
              <a:gd name="connsiteX60" fmla="*/ 2879887 w 2890837"/>
              <a:gd name="connsiteY60" fmla="*/ 2324939 h 3249205"/>
              <a:gd name="connsiteX61" fmla="*/ 2873516 w 2890837"/>
              <a:gd name="connsiteY61" fmla="*/ 2356322 h 3249205"/>
              <a:gd name="connsiteX62" fmla="*/ 2865154 w 2890837"/>
              <a:gd name="connsiteY62" fmla="*/ 2385275 h 3249205"/>
              <a:gd name="connsiteX63" fmla="*/ 2854801 w 2890837"/>
              <a:gd name="connsiteY63" fmla="*/ 2412000 h 3249205"/>
              <a:gd name="connsiteX64" fmla="*/ 2842258 w 2890837"/>
              <a:gd name="connsiteY64" fmla="*/ 2436904 h 3249205"/>
              <a:gd name="connsiteX65" fmla="*/ 2827127 w 2890837"/>
              <a:gd name="connsiteY65" fmla="*/ 2460390 h 3249205"/>
              <a:gd name="connsiteX66" fmla="*/ 2809209 w 2890837"/>
              <a:gd name="connsiteY66" fmla="*/ 2482864 h 3249205"/>
              <a:gd name="connsiteX67" fmla="*/ 2788702 w 2890837"/>
              <a:gd name="connsiteY67" fmla="*/ 2504528 h 3249205"/>
              <a:gd name="connsiteX68" fmla="*/ 2764811 w 2890837"/>
              <a:gd name="connsiteY68" fmla="*/ 2525585 h 3249205"/>
              <a:gd name="connsiteX69" fmla="*/ 2737734 w 2890837"/>
              <a:gd name="connsiteY69" fmla="*/ 2547046 h 3249205"/>
              <a:gd name="connsiteX70" fmla="*/ 2707273 w 2890837"/>
              <a:gd name="connsiteY70" fmla="*/ 2568508 h 3249205"/>
              <a:gd name="connsiteX71" fmla="*/ 2672830 w 2890837"/>
              <a:gd name="connsiteY71" fmla="*/ 2590779 h 3249205"/>
              <a:gd name="connsiteX72" fmla="*/ 2634803 w 2890837"/>
              <a:gd name="connsiteY72" fmla="*/ 2614063 h 3249205"/>
              <a:gd name="connsiteX73" fmla="*/ 2592396 w 2890837"/>
              <a:gd name="connsiteY73" fmla="*/ 2638562 h 3249205"/>
              <a:gd name="connsiteX74" fmla="*/ 2545808 w 2890837"/>
              <a:gd name="connsiteY74" fmla="*/ 2664883 h 3249205"/>
              <a:gd name="connsiteX75" fmla="*/ 2494641 w 2890837"/>
              <a:gd name="connsiteY75" fmla="*/ 2693431 h 3249205"/>
              <a:gd name="connsiteX76" fmla="*/ 2439094 w 2890837"/>
              <a:gd name="connsiteY76" fmla="*/ 2724408 h 3249205"/>
              <a:gd name="connsiteX77" fmla="*/ 2378171 w 2890837"/>
              <a:gd name="connsiteY77" fmla="*/ 2758220 h 3249205"/>
              <a:gd name="connsiteX78" fmla="*/ 2312470 w 2890837"/>
              <a:gd name="connsiteY78" fmla="*/ 2794867 h 3249205"/>
              <a:gd name="connsiteX79" fmla="*/ 2241195 w 2890837"/>
              <a:gd name="connsiteY79" fmla="*/ 2835158 h 3249205"/>
              <a:gd name="connsiteX80" fmla="*/ 2164743 w 2890837"/>
              <a:gd name="connsiteY80" fmla="*/ 2879499 h 3249205"/>
              <a:gd name="connsiteX81" fmla="*/ 2088291 w 2890837"/>
              <a:gd name="connsiteY81" fmla="*/ 2924042 h 3249205"/>
              <a:gd name="connsiteX82" fmla="*/ 2018011 w 2890837"/>
              <a:gd name="connsiteY82" fmla="*/ 2966155 h 3249205"/>
              <a:gd name="connsiteX83" fmla="*/ 1953505 w 2890837"/>
              <a:gd name="connsiteY83" fmla="*/ 3005029 h 3249205"/>
              <a:gd name="connsiteX84" fmla="*/ 1894175 w 2890837"/>
              <a:gd name="connsiteY84" fmla="*/ 3041271 h 3249205"/>
              <a:gd name="connsiteX85" fmla="*/ 1839624 w 2890837"/>
              <a:gd name="connsiteY85" fmla="*/ 3074273 h 3249205"/>
              <a:gd name="connsiteX86" fmla="*/ 1789651 w 2890837"/>
              <a:gd name="connsiteY86" fmla="*/ 3104846 h 3249205"/>
              <a:gd name="connsiteX87" fmla="*/ 1743660 w 2890837"/>
              <a:gd name="connsiteY87" fmla="*/ 3132179 h 3249205"/>
              <a:gd name="connsiteX88" fmla="*/ 1701453 w 2890837"/>
              <a:gd name="connsiteY88" fmla="*/ 3156880 h 3249205"/>
              <a:gd name="connsiteX89" fmla="*/ 1662430 w 2890837"/>
              <a:gd name="connsiteY89" fmla="*/ 3178341 h 3249205"/>
              <a:gd name="connsiteX90" fmla="*/ 1626195 w 2890837"/>
              <a:gd name="connsiteY90" fmla="*/ 3197171 h 3249205"/>
              <a:gd name="connsiteX91" fmla="*/ 1592350 w 2890837"/>
              <a:gd name="connsiteY91" fmla="*/ 3212963 h 3249205"/>
              <a:gd name="connsiteX92" fmla="*/ 1560494 w 2890837"/>
              <a:gd name="connsiteY92" fmla="*/ 3226124 h 3249205"/>
              <a:gd name="connsiteX93" fmla="*/ 1530431 w 2890837"/>
              <a:gd name="connsiteY93" fmla="*/ 3236247 h 3249205"/>
              <a:gd name="connsiteX94" fmla="*/ 1501364 w 2890837"/>
              <a:gd name="connsiteY94" fmla="*/ 3243334 h 3249205"/>
              <a:gd name="connsiteX95" fmla="*/ 1473092 w 2890837"/>
              <a:gd name="connsiteY95" fmla="*/ 3247788 h 3249205"/>
              <a:gd name="connsiteX96" fmla="*/ 1445618 w 2890837"/>
              <a:gd name="connsiteY96" fmla="*/ 3249205 h 3249205"/>
              <a:gd name="connsiteX97" fmla="*/ 1417744 w 2890837"/>
              <a:gd name="connsiteY97" fmla="*/ 3247788 h 3249205"/>
              <a:gd name="connsiteX98" fmla="*/ 1389473 w 2890837"/>
              <a:gd name="connsiteY98" fmla="*/ 3243334 h 3249205"/>
              <a:gd name="connsiteX99" fmla="*/ 1360406 w 2890837"/>
              <a:gd name="connsiteY99" fmla="*/ 3236247 h 3249205"/>
              <a:gd name="connsiteX100" fmla="*/ 1330342 w 2890837"/>
              <a:gd name="connsiteY100" fmla="*/ 3226124 h 3249205"/>
              <a:gd name="connsiteX101" fmla="*/ 1298488 w 2890837"/>
              <a:gd name="connsiteY101" fmla="*/ 3212963 h 3249205"/>
              <a:gd name="connsiteX102" fmla="*/ 1264642 w 2890837"/>
              <a:gd name="connsiteY102" fmla="*/ 3197171 h 3249205"/>
              <a:gd name="connsiteX103" fmla="*/ 1228407 w 2890837"/>
              <a:gd name="connsiteY103" fmla="*/ 3178341 h 3249205"/>
              <a:gd name="connsiteX104" fmla="*/ 1189384 w 2890837"/>
              <a:gd name="connsiteY104" fmla="*/ 3156880 h 3249205"/>
              <a:gd name="connsiteX105" fmla="*/ 1147176 w 2890837"/>
              <a:gd name="connsiteY105" fmla="*/ 3132179 h 3249205"/>
              <a:gd name="connsiteX106" fmla="*/ 1101186 w 2890837"/>
              <a:gd name="connsiteY106" fmla="*/ 3104846 h 3249205"/>
              <a:gd name="connsiteX107" fmla="*/ 1051214 w 2890837"/>
              <a:gd name="connsiteY107" fmla="*/ 3074273 h 3249205"/>
              <a:gd name="connsiteX108" fmla="*/ 996662 w 2890837"/>
              <a:gd name="connsiteY108" fmla="*/ 3041271 h 3249205"/>
              <a:gd name="connsiteX109" fmla="*/ 937332 w 2890837"/>
              <a:gd name="connsiteY109" fmla="*/ 3005029 h 3249205"/>
              <a:gd name="connsiteX110" fmla="*/ 872826 w 2890837"/>
              <a:gd name="connsiteY110" fmla="*/ 2966155 h 3249205"/>
              <a:gd name="connsiteX111" fmla="*/ 802546 w 2890837"/>
              <a:gd name="connsiteY111" fmla="*/ 2924042 h 3249205"/>
              <a:gd name="connsiteX112" fmla="*/ 726094 w 2890837"/>
              <a:gd name="connsiteY112" fmla="*/ 2879499 h 3249205"/>
              <a:gd name="connsiteX113" fmla="*/ 649642 w 2890837"/>
              <a:gd name="connsiteY113" fmla="*/ 2835158 h 3249205"/>
              <a:gd name="connsiteX114" fmla="*/ 578366 w 2890837"/>
              <a:gd name="connsiteY114" fmla="*/ 2794867 h 3249205"/>
              <a:gd name="connsiteX115" fmla="*/ 512666 w 2890837"/>
              <a:gd name="connsiteY115" fmla="*/ 2758018 h 3249205"/>
              <a:gd name="connsiteX116" fmla="*/ 451743 w 2890837"/>
              <a:gd name="connsiteY116" fmla="*/ 2724206 h 3249205"/>
              <a:gd name="connsiteX117" fmla="*/ 396196 w 2890837"/>
              <a:gd name="connsiteY117" fmla="*/ 2693431 h 3249205"/>
              <a:gd name="connsiteX118" fmla="*/ 345029 w 2890837"/>
              <a:gd name="connsiteY118" fmla="*/ 2664883 h 3249205"/>
              <a:gd name="connsiteX119" fmla="*/ 298441 w 2890837"/>
              <a:gd name="connsiteY119" fmla="*/ 2638562 h 3249205"/>
              <a:gd name="connsiteX120" fmla="*/ 256233 w 2890837"/>
              <a:gd name="connsiteY120" fmla="*/ 2614063 h 3249205"/>
              <a:gd name="connsiteX121" fmla="*/ 218007 w 2890837"/>
              <a:gd name="connsiteY121" fmla="*/ 2590577 h 3249205"/>
              <a:gd name="connsiteX122" fmla="*/ 183564 w 2890837"/>
              <a:gd name="connsiteY122" fmla="*/ 2568508 h 3249205"/>
              <a:gd name="connsiteX123" fmla="*/ 153302 w 2890837"/>
              <a:gd name="connsiteY123" fmla="*/ 2547046 h 3249205"/>
              <a:gd name="connsiteX124" fmla="*/ 126026 w 2890837"/>
              <a:gd name="connsiteY124" fmla="*/ 2525585 h 3249205"/>
              <a:gd name="connsiteX125" fmla="*/ 102135 w 2890837"/>
              <a:gd name="connsiteY125" fmla="*/ 2504528 h 3249205"/>
              <a:gd name="connsiteX126" fmla="*/ 81628 w 2890837"/>
              <a:gd name="connsiteY126" fmla="*/ 2482864 h 3249205"/>
              <a:gd name="connsiteX127" fmla="*/ 63710 w 2890837"/>
              <a:gd name="connsiteY127" fmla="*/ 2460390 h 3249205"/>
              <a:gd name="connsiteX128" fmla="*/ 48579 w 2890837"/>
              <a:gd name="connsiteY128" fmla="*/ 2436904 h 3249205"/>
              <a:gd name="connsiteX129" fmla="*/ 36036 w 2890837"/>
              <a:gd name="connsiteY129" fmla="*/ 2412000 h 3249205"/>
              <a:gd name="connsiteX130" fmla="*/ 25683 w 2890837"/>
              <a:gd name="connsiteY130" fmla="*/ 2385275 h 3249205"/>
              <a:gd name="connsiteX131" fmla="*/ 17321 w 2890837"/>
              <a:gd name="connsiteY131" fmla="*/ 2356322 h 3249205"/>
              <a:gd name="connsiteX132" fmla="*/ 11149 w 2890837"/>
              <a:gd name="connsiteY132" fmla="*/ 2324939 h 3249205"/>
              <a:gd name="connsiteX133" fmla="*/ 6172 w 2890837"/>
              <a:gd name="connsiteY133" fmla="*/ 2290722 h 3249205"/>
              <a:gd name="connsiteX134" fmla="*/ 2986 w 2890837"/>
              <a:gd name="connsiteY134" fmla="*/ 2253265 h 3249205"/>
              <a:gd name="connsiteX135" fmla="*/ 995 w 2890837"/>
              <a:gd name="connsiteY135" fmla="*/ 2212367 h 3249205"/>
              <a:gd name="connsiteX136" fmla="*/ 199 w 2890837"/>
              <a:gd name="connsiteY136" fmla="*/ 2167419 h 3249205"/>
              <a:gd name="connsiteX137" fmla="*/ 0 w 2890837"/>
              <a:gd name="connsiteY137" fmla="*/ 2118017 h 3249205"/>
              <a:gd name="connsiteX138" fmla="*/ 597 w 2890837"/>
              <a:gd name="connsiteY138" fmla="*/ 2064161 h 3249205"/>
              <a:gd name="connsiteX139" fmla="*/ 1792 w 2890837"/>
              <a:gd name="connsiteY139" fmla="*/ 2005647 h 3249205"/>
              <a:gd name="connsiteX140" fmla="*/ 2986 w 2890837"/>
              <a:gd name="connsiteY140" fmla="*/ 1941465 h 3249205"/>
              <a:gd name="connsiteX141" fmla="*/ 4380 w 2890837"/>
              <a:gd name="connsiteY141" fmla="*/ 1871614 h 3249205"/>
              <a:gd name="connsiteX142" fmla="*/ 5575 w 2890837"/>
              <a:gd name="connsiteY142" fmla="*/ 1795891 h 3249205"/>
              <a:gd name="connsiteX143" fmla="*/ 6570 w 2890837"/>
              <a:gd name="connsiteY143" fmla="*/ 1713486 h 3249205"/>
              <a:gd name="connsiteX144" fmla="*/ 6968 w 2890837"/>
              <a:gd name="connsiteY144" fmla="*/ 1624603 h 3249205"/>
              <a:gd name="connsiteX145" fmla="*/ 6570 w 2890837"/>
              <a:gd name="connsiteY145" fmla="*/ 1535719 h 3249205"/>
              <a:gd name="connsiteX146" fmla="*/ 5575 w 2890837"/>
              <a:gd name="connsiteY146" fmla="*/ 1453315 h 3249205"/>
              <a:gd name="connsiteX147" fmla="*/ 4380 w 2890837"/>
              <a:gd name="connsiteY147" fmla="*/ 1377592 h 3249205"/>
              <a:gd name="connsiteX148" fmla="*/ 2986 w 2890837"/>
              <a:gd name="connsiteY148" fmla="*/ 1307740 h 3249205"/>
              <a:gd name="connsiteX149" fmla="*/ 1792 w 2890837"/>
              <a:gd name="connsiteY149" fmla="*/ 1243558 h 3249205"/>
              <a:gd name="connsiteX150" fmla="*/ 597 w 2890837"/>
              <a:gd name="connsiteY150" fmla="*/ 1185045 h 3249205"/>
              <a:gd name="connsiteX151" fmla="*/ 0 w 2890837"/>
              <a:gd name="connsiteY151" fmla="*/ 1131188 h 3249205"/>
              <a:gd name="connsiteX152" fmla="*/ 199 w 2890837"/>
              <a:gd name="connsiteY152" fmla="*/ 1081786 h 3249205"/>
              <a:gd name="connsiteX153" fmla="*/ 995 w 2890837"/>
              <a:gd name="connsiteY153" fmla="*/ 1036838 h 3249205"/>
              <a:gd name="connsiteX154" fmla="*/ 2986 w 2890837"/>
              <a:gd name="connsiteY154" fmla="*/ 995940 h 3249205"/>
              <a:gd name="connsiteX155" fmla="*/ 6172 w 2890837"/>
              <a:gd name="connsiteY155" fmla="*/ 958483 h 3249205"/>
              <a:gd name="connsiteX156" fmla="*/ 10950 w 2890837"/>
              <a:gd name="connsiteY156" fmla="*/ 924266 h 3249205"/>
              <a:gd name="connsiteX157" fmla="*/ 17321 w 2890837"/>
              <a:gd name="connsiteY157" fmla="*/ 892884 h 3249205"/>
              <a:gd name="connsiteX158" fmla="*/ 25683 w 2890837"/>
              <a:gd name="connsiteY158" fmla="*/ 863931 h 3249205"/>
              <a:gd name="connsiteX159" fmla="*/ 36036 w 2890837"/>
              <a:gd name="connsiteY159" fmla="*/ 837205 h 3249205"/>
              <a:gd name="connsiteX160" fmla="*/ 48579 w 2890837"/>
              <a:gd name="connsiteY160" fmla="*/ 812301 h 3249205"/>
              <a:gd name="connsiteX161" fmla="*/ 63710 w 2890837"/>
              <a:gd name="connsiteY161" fmla="*/ 788815 h 3249205"/>
              <a:gd name="connsiteX162" fmla="*/ 81628 w 2890837"/>
              <a:gd name="connsiteY162" fmla="*/ 766341 h 3249205"/>
              <a:gd name="connsiteX163" fmla="*/ 102135 w 2890837"/>
              <a:gd name="connsiteY163" fmla="*/ 744677 h 3249205"/>
              <a:gd name="connsiteX164" fmla="*/ 126026 w 2890837"/>
              <a:gd name="connsiteY164" fmla="*/ 723620 h 3249205"/>
              <a:gd name="connsiteX165" fmla="*/ 153103 w 2890837"/>
              <a:gd name="connsiteY165" fmla="*/ 702159 h 3249205"/>
              <a:gd name="connsiteX166" fmla="*/ 183564 w 2890837"/>
              <a:gd name="connsiteY166" fmla="*/ 680697 h 3249205"/>
              <a:gd name="connsiteX167" fmla="*/ 218007 w 2890837"/>
              <a:gd name="connsiteY167" fmla="*/ 658426 h 3249205"/>
              <a:gd name="connsiteX168" fmla="*/ 256034 w 2890837"/>
              <a:gd name="connsiteY168" fmla="*/ 635142 h 3249205"/>
              <a:gd name="connsiteX169" fmla="*/ 298441 w 2890837"/>
              <a:gd name="connsiteY169" fmla="*/ 610643 h 3249205"/>
              <a:gd name="connsiteX170" fmla="*/ 345029 w 2890837"/>
              <a:gd name="connsiteY170" fmla="*/ 584323 h 3249205"/>
              <a:gd name="connsiteX171" fmla="*/ 396196 w 2890837"/>
              <a:gd name="connsiteY171" fmla="*/ 555775 h 3249205"/>
              <a:gd name="connsiteX172" fmla="*/ 451743 w 2890837"/>
              <a:gd name="connsiteY172" fmla="*/ 524797 h 3249205"/>
              <a:gd name="connsiteX173" fmla="*/ 512666 w 2890837"/>
              <a:gd name="connsiteY173" fmla="*/ 490985 h 3249205"/>
              <a:gd name="connsiteX174" fmla="*/ 578366 w 2890837"/>
              <a:gd name="connsiteY174" fmla="*/ 454338 h 3249205"/>
              <a:gd name="connsiteX175" fmla="*/ 649642 w 2890837"/>
              <a:gd name="connsiteY175" fmla="*/ 414047 h 3249205"/>
              <a:gd name="connsiteX176" fmla="*/ 726094 w 2890837"/>
              <a:gd name="connsiteY176" fmla="*/ 369706 h 3249205"/>
              <a:gd name="connsiteX177" fmla="*/ 802546 w 2890837"/>
              <a:gd name="connsiteY177" fmla="*/ 325164 h 3249205"/>
              <a:gd name="connsiteX178" fmla="*/ 872826 w 2890837"/>
              <a:gd name="connsiteY178" fmla="*/ 283050 h 3249205"/>
              <a:gd name="connsiteX179" fmla="*/ 937332 w 2890837"/>
              <a:gd name="connsiteY179" fmla="*/ 244176 h 3249205"/>
              <a:gd name="connsiteX180" fmla="*/ 996662 w 2890837"/>
              <a:gd name="connsiteY180" fmla="*/ 207935 h 3249205"/>
              <a:gd name="connsiteX181" fmla="*/ 1051214 w 2890837"/>
              <a:gd name="connsiteY181" fmla="*/ 174932 h 3249205"/>
              <a:gd name="connsiteX182" fmla="*/ 1101186 w 2890837"/>
              <a:gd name="connsiteY182" fmla="*/ 144360 h 3249205"/>
              <a:gd name="connsiteX183" fmla="*/ 1147176 w 2890837"/>
              <a:gd name="connsiteY183" fmla="*/ 117027 h 3249205"/>
              <a:gd name="connsiteX184" fmla="*/ 1189384 w 2890837"/>
              <a:gd name="connsiteY184" fmla="*/ 92325 h 3249205"/>
              <a:gd name="connsiteX185" fmla="*/ 1228407 w 2890837"/>
              <a:gd name="connsiteY185" fmla="*/ 70864 h 3249205"/>
              <a:gd name="connsiteX186" fmla="*/ 1264642 w 2890837"/>
              <a:gd name="connsiteY186" fmla="*/ 52034 h 3249205"/>
              <a:gd name="connsiteX187" fmla="*/ 1298488 w 2890837"/>
              <a:gd name="connsiteY187" fmla="*/ 36242 h 3249205"/>
              <a:gd name="connsiteX188" fmla="*/ 1330342 w 2890837"/>
              <a:gd name="connsiteY188" fmla="*/ 23081 h 3249205"/>
              <a:gd name="connsiteX189" fmla="*/ 1360406 w 2890837"/>
              <a:gd name="connsiteY189" fmla="*/ 12958 h 3249205"/>
              <a:gd name="connsiteX190" fmla="*/ 1389473 w 2890837"/>
              <a:gd name="connsiteY190" fmla="*/ 5872 h 3249205"/>
              <a:gd name="connsiteX191" fmla="*/ 1417744 w 2890837"/>
              <a:gd name="connsiteY191" fmla="*/ 1417 h 3249205"/>
              <a:gd name="connsiteX192" fmla="*/ 1445618 w 2890837"/>
              <a:gd name="connsiteY192" fmla="*/ 0 h 3249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</a:cxnLst>
            <a:rect l="l" t="t" r="r" b="b"/>
            <a:pathLst>
              <a:path w="2890837" h="3249205">
                <a:moveTo>
                  <a:pt x="1445618" y="0"/>
                </a:moveTo>
                <a:lnTo>
                  <a:pt x="1473092" y="1417"/>
                </a:lnTo>
                <a:lnTo>
                  <a:pt x="1501364" y="5872"/>
                </a:lnTo>
                <a:lnTo>
                  <a:pt x="1530431" y="12958"/>
                </a:lnTo>
                <a:lnTo>
                  <a:pt x="1560494" y="23081"/>
                </a:lnTo>
                <a:lnTo>
                  <a:pt x="1592350" y="36242"/>
                </a:lnTo>
                <a:lnTo>
                  <a:pt x="1626195" y="52034"/>
                </a:lnTo>
                <a:lnTo>
                  <a:pt x="1662430" y="70864"/>
                </a:lnTo>
                <a:lnTo>
                  <a:pt x="1701453" y="92325"/>
                </a:lnTo>
                <a:lnTo>
                  <a:pt x="1743660" y="117027"/>
                </a:lnTo>
                <a:lnTo>
                  <a:pt x="1789651" y="144360"/>
                </a:lnTo>
                <a:lnTo>
                  <a:pt x="1839624" y="174932"/>
                </a:lnTo>
                <a:lnTo>
                  <a:pt x="1894175" y="207935"/>
                </a:lnTo>
                <a:lnTo>
                  <a:pt x="1953505" y="244176"/>
                </a:lnTo>
                <a:lnTo>
                  <a:pt x="2018011" y="283050"/>
                </a:lnTo>
                <a:lnTo>
                  <a:pt x="2088291" y="325164"/>
                </a:lnTo>
                <a:lnTo>
                  <a:pt x="2164743" y="369706"/>
                </a:lnTo>
                <a:lnTo>
                  <a:pt x="2241195" y="414047"/>
                </a:lnTo>
                <a:lnTo>
                  <a:pt x="2312470" y="454338"/>
                </a:lnTo>
                <a:lnTo>
                  <a:pt x="2378171" y="491187"/>
                </a:lnTo>
                <a:lnTo>
                  <a:pt x="2439094" y="524999"/>
                </a:lnTo>
                <a:lnTo>
                  <a:pt x="2494641" y="555775"/>
                </a:lnTo>
                <a:lnTo>
                  <a:pt x="2545808" y="584323"/>
                </a:lnTo>
                <a:lnTo>
                  <a:pt x="2592396" y="610643"/>
                </a:lnTo>
                <a:lnTo>
                  <a:pt x="2634604" y="635142"/>
                </a:lnTo>
                <a:lnTo>
                  <a:pt x="2672830" y="658628"/>
                </a:lnTo>
                <a:lnTo>
                  <a:pt x="2707273" y="680697"/>
                </a:lnTo>
                <a:lnTo>
                  <a:pt x="2737535" y="702159"/>
                </a:lnTo>
                <a:lnTo>
                  <a:pt x="2764811" y="723620"/>
                </a:lnTo>
                <a:lnTo>
                  <a:pt x="2788702" y="744677"/>
                </a:lnTo>
                <a:lnTo>
                  <a:pt x="2809209" y="766341"/>
                </a:lnTo>
                <a:lnTo>
                  <a:pt x="2827127" y="788815"/>
                </a:lnTo>
                <a:lnTo>
                  <a:pt x="2842258" y="812301"/>
                </a:lnTo>
                <a:lnTo>
                  <a:pt x="2854801" y="837205"/>
                </a:lnTo>
                <a:lnTo>
                  <a:pt x="2865154" y="863931"/>
                </a:lnTo>
                <a:lnTo>
                  <a:pt x="2873516" y="892884"/>
                </a:lnTo>
                <a:lnTo>
                  <a:pt x="2879688" y="924266"/>
                </a:lnTo>
                <a:lnTo>
                  <a:pt x="2884665" y="958483"/>
                </a:lnTo>
                <a:lnTo>
                  <a:pt x="2887850" y="995940"/>
                </a:lnTo>
                <a:lnTo>
                  <a:pt x="2889842" y="1036838"/>
                </a:lnTo>
                <a:lnTo>
                  <a:pt x="2890638" y="1081786"/>
                </a:lnTo>
                <a:lnTo>
                  <a:pt x="2890837" y="1131188"/>
                </a:lnTo>
                <a:lnTo>
                  <a:pt x="2890240" y="1185045"/>
                </a:lnTo>
                <a:lnTo>
                  <a:pt x="2889045" y="1243558"/>
                </a:lnTo>
                <a:lnTo>
                  <a:pt x="2887850" y="1307740"/>
                </a:lnTo>
                <a:lnTo>
                  <a:pt x="2886457" y="1377592"/>
                </a:lnTo>
                <a:lnTo>
                  <a:pt x="2885262" y="1453315"/>
                </a:lnTo>
                <a:lnTo>
                  <a:pt x="2884267" y="1535719"/>
                </a:lnTo>
                <a:lnTo>
                  <a:pt x="2883869" y="1624603"/>
                </a:lnTo>
                <a:lnTo>
                  <a:pt x="2884267" y="1713486"/>
                </a:lnTo>
                <a:lnTo>
                  <a:pt x="2885262" y="1795891"/>
                </a:lnTo>
                <a:lnTo>
                  <a:pt x="2886457" y="1871614"/>
                </a:lnTo>
                <a:lnTo>
                  <a:pt x="2887850" y="1941465"/>
                </a:lnTo>
                <a:lnTo>
                  <a:pt x="2889045" y="2005647"/>
                </a:lnTo>
                <a:lnTo>
                  <a:pt x="2890240" y="2064161"/>
                </a:lnTo>
                <a:lnTo>
                  <a:pt x="2890837" y="2118017"/>
                </a:lnTo>
                <a:lnTo>
                  <a:pt x="2890638" y="2167419"/>
                </a:lnTo>
                <a:lnTo>
                  <a:pt x="2889842" y="2212367"/>
                </a:lnTo>
                <a:lnTo>
                  <a:pt x="2887850" y="2253265"/>
                </a:lnTo>
                <a:lnTo>
                  <a:pt x="2884665" y="2290722"/>
                </a:lnTo>
                <a:lnTo>
                  <a:pt x="2879887" y="2324939"/>
                </a:lnTo>
                <a:lnTo>
                  <a:pt x="2873516" y="2356322"/>
                </a:lnTo>
                <a:lnTo>
                  <a:pt x="2865154" y="2385275"/>
                </a:lnTo>
                <a:lnTo>
                  <a:pt x="2854801" y="2412000"/>
                </a:lnTo>
                <a:lnTo>
                  <a:pt x="2842258" y="2436904"/>
                </a:lnTo>
                <a:lnTo>
                  <a:pt x="2827127" y="2460390"/>
                </a:lnTo>
                <a:lnTo>
                  <a:pt x="2809209" y="2482864"/>
                </a:lnTo>
                <a:lnTo>
                  <a:pt x="2788702" y="2504528"/>
                </a:lnTo>
                <a:lnTo>
                  <a:pt x="2764811" y="2525585"/>
                </a:lnTo>
                <a:lnTo>
                  <a:pt x="2737734" y="2547046"/>
                </a:lnTo>
                <a:lnTo>
                  <a:pt x="2707273" y="2568508"/>
                </a:lnTo>
                <a:lnTo>
                  <a:pt x="2672830" y="2590779"/>
                </a:lnTo>
                <a:lnTo>
                  <a:pt x="2634803" y="2614063"/>
                </a:lnTo>
                <a:lnTo>
                  <a:pt x="2592396" y="2638562"/>
                </a:lnTo>
                <a:lnTo>
                  <a:pt x="2545808" y="2664883"/>
                </a:lnTo>
                <a:lnTo>
                  <a:pt x="2494641" y="2693431"/>
                </a:lnTo>
                <a:lnTo>
                  <a:pt x="2439094" y="2724408"/>
                </a:lnTo>
                <a:lnTo>
                  <a:pt x="2378171" y="2758220"/>
                </a:lnTo>
                <a:lnTo>
                  <a:pt x="2312470" y="2794867"/>
                </a:lnTo>
                <a:lnTo>
                  <a:pt x="2241195" y="2835158"/>
                </a:lnTo>
                <a:lnTo>
                  <a:pt x="2164743" y="2879499"/>
                </a:lnTo>
                <a:lnTo>
                  <a:pt x="2088291" y="2924042"/>
                </a:lnTo>
                <a:lnTo>
                  <a:pt x="2018011" y="2966155"/>
                </a:lnTo>
                <a:lnTo>
                  <a:pt x="1953505" y="3005029"/>
                </a:lnTo>
                <a:lnTo>
                  <a:pt x="1894175" y="3041271"/>
                </a:lnTo>
                <a:lnTo>
                  <a:pt x="1839624" y="3074273"/>
                </a:lnTo>
                <a:lnTo>
                  <a:pt x="1789651" y="3104846"/>
                </a:lnTo>
                <a:lnTo>
                  <a:pt x="1743660" y="3132179"/>
                </a:lnTo>
                <a:lnTo>
                  <a:pt x="1701453" y="3156880"/>
                </a:lnTo>
                <a:lnTo>
                  <a:pt x="1662430" y="3178341"/>
                </a:lnTo>
                <a:lnTo>
                  <a:pt x="1626195" y="3197171"/>
                </a:lnTo>
                <a:lnTo>
                  <a:pt x="1592350" y="3212963"/>
                </a:lnTo>
                <a:lnTo>
                  <a:pt x="1560494" y="3226124"/>
                </a:lnTo>
                <a:lnTo>
                  <a:pt x="1530431" y="3236247"/>
                </a:lnTo>
                <a:lnTo>
                  <a:pt x="1501364" y="3243334"/>
                </a:lnTo>
                <a:lnTo>
                  <a:pt x="1473092" y="3247788"/>
                </a:lnTo>
                <a:lnTo>
                  <a:pt x="1445618" y="3249205"/>
                </a:lnTo>
                <a:lnTo>
                  <a:pt x="1417744" y="3247788"/>
                </a:lnTo>
                <a:lnTo>
                  <a:pt x="1389473" y="3243334"/>
                </a:lnTo>
                <a:lnTo>
                  <a:pt x="1360406" y="3236247"/>
                </a:lnTo>
                <a:lnTo>
                  <a:pt x="1330342" y="3226124"/>
                </a:lnTo>
                <a:lnTo>
                  <a:pt x="1298488" y="3212963"/>
                </a:lnTo>
                <a:lnTo>
                  <a:pt x="1264642" y="3197171"/>
                </a:lnTo>
                <a:lnTo>
                  <a:pt x="1228407" y="3178341"/>
                </a:lnTo>
                <a:lnTo>
                  <a:pt x="1189384" y="3156880"/>
                </a:lnTo>
                <a:lnTo>
                  <a:pt x="1147176" y="3132179"/>
                </a:lnTo>
                <a:lnTo>
                  <a:pt x="1101186" y="3104846"/>
                </a:lnTo>
                <a:lnTo>
                  <a:pt x="1051214" y="3074273"/>
                </a:lnTo>
                <a:lnTo>
                  <a:pt x="996662" y="3041271"/>
                </a:lnTo>
                <a:lnTo>
                  <a:pt x="937332" y="3005029"/>
                </a:lnTo>
                <a:lnTo>
                  <a:pt x="872826" y="2966155"/>
                </a:lnTo>
                <a:lnTo>
                  <a:pt x="802546" y="2924042"/>
                </a:lnTo>
                <a:lnTo>
                  <a:pt x="726094" y="2879499"/>
                </a:lnTo>
                <a:lnTo>
                  <a:pt x="649642" y="2835158"/>
                </a:lnTo>
                <a:lnTo>
                  <a:pt x="578366" y="2794867"/>
                </a:lnTo>
                <a:lnTo>
                  <a:pt x="512666" y="2758018"/>
                </a:lnTo>
                <a:lnTo>
                  <a:pt x="451743" y="2724206"/>
                </a:lnTo>
                <a:lnTo>
                  <a:pt x="396196" y="2693431"/>
                </a:lnTo>
                <a:lnTo>
                  <a:pt x="345029" y="2664883"/>
                </a:lnTo>
                <a:lnTo>
                  <a:pt x="298441" y="2638562"/>
                </a:lnTo>
                <a:lnTo>
                  <a:pt x="256233" y="2614063"/>
                </a:lnTo>
                <a:lnTo>
                  <a:pt x="218007" y="2590577"/>
                </a:lnTo>
                <a:lnTo>
                  <a:pt x="183564" y="2568508"/>
                </a:lnTo>
                <a:lnTo>
                  <a:pt x="153302" y="2547046"/>
                </a:lnTo>
                <a:lnTo>
                  <a:pt x="126026" y="2525585"/>
                </a:lnTo>
                <a:lnTo>
                  <a:pt x="102135" y="2504528"/>
                </a:lnTo>
                <a:lnTo>
                  <a:pt x="81628" y="2482864"/>
                </a:lnTo>
                <a:lnTo>
                  <a:pt x="63710" y="2460390"/>
                </a:lnTo>
                <a:lnTo>
                  <a:pt x="48579" y="2436904"/>
                </a:lnTo>
                <a:lnTo>
                  <a:pt x="36036" y="2412000"/>
                </a:lnTo>
                <a:lnTo>
                  <a:pt x="25683" y="2385275"/>
                </a:lnTo>
                <a:lnTo>
                  <a:pt x="17321" y="2356322"/>
                </a:lnTo>
                <a:lnTo>
                  <a:pt x="11149" y="2324939"/>
                </a:lnTo>
                <a:lnTo>
                  <a:pt x="6172" y="2290722"/>
                </a:lnTo>
                <a:lnTo>
                  <a:pt x="2986" y="2253265"/>
                </a:lnTo>
                <a:lnTo>
                  <a:pt x="995" y="2212367"/>
                </a:lnTo>
                <a:lnTo>
                  <a:pt x="199" y="2167419"/>
                </a:lnTo>
                <a:lnTo>
                  <a:pt x="0" y="2118017"/>
                </a:lnTo>
                <a:lnTo>
                  <a:pt x="597" y="2064161"/>
                </a:lnTo>
                <a:lnTo>
                  <a:pt x="1792" y="2005647"/>
                </a:lnTo>
                <a:lnTo>
                  <a:pt x="2986" y="1941465"/>
                </a:lnTo>
                <a:lnTo>
                  <a:pt x="4380" y="1871614"/>
                </a:lnTo>
                <a:lnTo>
                  <a:pt x="5575" y="1795891"/>
                </a:lnTo>
                <a:lnTo>
                  <a:pt x="6570" y="1713486"/>
                </a:lnTo>
                <a:lnTo>
                  <a:pt x="6968" y="1624603"/>
                </a:lnTo>
                <a:lnTo>
                  <a:pt x="6570" y="1535719"/>
                </a:lnTo>
                <a:lnTo>
                  <a:pt x="5575" y="1453315"/>
                </a:lnTo>
                <a:lnTo>
                  <a:pt x="4380" y="1377592"/>
                </a:lnTo>
                <a:lnTo>
                  <a:pt x="2986" y="1307740"/>
                </a:lnTo>
                <a:lnTo>
                  <a:pt x="1792" y="1243558"/>
                </a:lnTo>
                <a:lnTo>
                  <a:pt x="597" y="1185045"/>
                </a:lnTo>
                <a:lnTo>
                  <a:pt x="0" y="1131188"/>
                </a:lnTo>
                <a:lnTo>
                  <a:pt x="199" y="1081786"/>
                </a:lnTo>
                <a:lnTo>
                  <a:pt x="995" y="1036838"/>
                </a:lnTo>
                <a:lnTo>
                  <a:pt x="2986" y="995940"/>
                </a:lnTo>
                <a:lnTo>
                  <a:pt x="6172" y="958483"/>
                </a:lnTo>
                <a:lnTo>
                  <a:pt x="10950" y="924266"/>
                </a:lnTo>
                <a:lnTo>
                  <a:pt x="17321" y="892884"/>
                </a:lnTo>
                <a:lnTo>
                  <a:pt x="25683" y="863931"/>
                </a:lnTo>
                <a:lnTo>
                  <a:pt x="36036" y="837205"/>
                </a:lnTo>
                <a:lnTo>
                  <a:pt x="48579" y="812301"/>
                </a:lnTo>
                <a:lnTo>
                  <a:pt x="63710" y="788815"/>
                </a:lnTo>
                <a:lnTo>
                  <a:pt x="81628" y="766341"/>
                </a:lnTo>
                <a:lnTo>
                  <a:pt x="102135" y="744677"/>
                </a:lnTo>
                <a:lnTo>
                  <a:pt x="126026" y="723620"/>
                </a:lnTo>
                <a:lnTo>
                  <a:pt x="153103" y="702159"/>
                </a:lnTo>
                <a:lnTo>
                  <a:pt x="183564" y="680697"/>
                </a:lnTo>
                <a:lnTo>
                  <a:pt x="218007" y="658426"/>
                </a:lnTo>
                <a:lnTo>
                  <a:pt x="256034" y="635142"/>
                </a:lnTo>
                <a:lnTo>
                  <a:pt x="298441" y="610643"/>
                </a:lnTo>
                <a:lnTo>
                  <a:pt x="345029" y="584323"/>
                </a:lnTo>
                <a:lnTo>
                  <a:pt x="396196" y="555775"/>
                </a:lnTo>
                <a:lnTo>
                  <a:pt x="451743" y="524797"/>
                </a:lnTo>
                <a:lnTo>
                  <a:pt x="512666" y="490985"/>
                </a:lnTo>
                <a:lnTo>
                  <a:pt x="578366" y="454338"/>
                </a:lnTo>
                <a:lnTo>
                  <a:pt x="649642" y="414047"/>
                </a:lnTo>
                <a:lnTo>
                  <a:pt x="726094" y="369706"/>
                </a:lnTo>
                <a:lnTo>
                  <a:pt x="802546" y="325164"/>
                </a:lnTo>
                <a:lnTo>
                  <a:pt x="872826" y="283050"/>
                </a:lnTo>
                <a:lnTo>
                  <a:pt x="937332" y="244176"/>
                </a:lnTo>
                <a:lnTo>
                  <a:pt x="996662" y="207935"/>
                </a:lnTo>
                <a:lnTo>
                  <a:pt x="1051214" y="174932"/>
                </a:lnTo>
                <a:lnTo>
                  <a:pt x="1101186" y="144360"/>
                </a:lnTo>
                <a:lnTo>
                  <a:pt x="1147176" y="117027"/>
                </a:lnTo>
                <a:lnTo>
                  <a:pt x="1189384" y="92325"/>
                </a:lnTo>
                <a:lnTo>
                  <a:pt x="1228407" y="70864"/>
                </a:lnTo>
                <a:lnTo>
                  <a:pt x="1264642" y="52034"/>
                </a:lnTo>
                <a:lnTo>
                  <a:pt x="1298488" y="36242"/>
                </a:lnTo>
                <a:lnTo>
                  <a:pt x="1330342" y="23081"/>
                </a:lnTo>
                <a:lnTo>
                  <a:pt x="1360406" y="12958"/>
                </a:lnTo>
                <a:lnTo>
                  <a:pt x="1389473" y="5872"/>
                </a:lnTo>
                <a:lnTo>
                  <a:pt x="1417744" y="1417"/>
                </a:lnTo>
                <a:lnTo>
                  <a:pt x="1445618" y="0"/>
                </a:lnTo>
                <a:close/>
              </a:path>
            </a:pathLst>
          </a:custGeom>
          <a:solidFill>
            <a:schemeClr val="bg1"/>
          </a:solidFill>
          <a:ln w="25400">
            <a:gradFill>
              <a:gsLst>
                <a:gs pos="19000">
                  <a:schemeClr val="accent2"/>
                </a:gs>
                <a:gs pos="0">
                  <a:schemeClr val="accent1"/>
                </a:gs>
                <a:gs pos="39000">
                  <a:schemeClr val="accent3"/>
                </a:gs>
                <a:gs pos="63000">
                  <a:schemeClr val="accent4"/>
                </a:gs>
                <a:gs pos="100000">
                  <a:schemeClr val="accent6"/>
                </a:gs>
                <a:gs pos="82000">
                  <a:schemeClr val="accent5"/>
                </a:gs>
              </a:gsLst>
              <a:lin ang="5400000" scaled="1"/>
            </a:gradFill>
          </a:ln>
          <a:effectLst>
            <a:glow rad="127000">
              <a:schemeClr val="accent3">
                <a:alpha val="10000"/>
              </a:schemeClr>
            </a:glow>
            <a:outerShdw blurRad="546100" dist="38100" dir="5400000" algn="t" rotWithShape="0">
              <a:schemeClr val="bg1">
                <a:lumMod val="9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000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A74705E0-85D2-27C9-AED1-B025987E400A}"/>
              </a:ext>
            </a:extLst>
          </p:cNvPr>
          <p:cNvSpPr/>
          <p:nvPr/>
        </p:nvSpPr>
        <p:spPr>
          <a:xfrm flipH="1">
            <a:off x="4929060" y="3013501"/>
            <a:ext cx="2333880" cy="83099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oboto Medium" panose="02000000000000000000" pitchFamily="2" charset="0"/>
                <a:cs typeface="Segoe UI" panose="020B0502040204020203" pitchFamily="34" charset="0"/>
              </a:rPr>
              <a:t>Modern Infographic</a:t>
            </a:r>
          </a:p>
        </p:txBody>
      </p:sp>
    </p:spTree>
    <p:extLst>
      <p:ext uri="{BB962C8B-B14F-4D97-AF65-F5344CB8AC3E}">
        <p14:creationId xmlns:p14="http://schemas.microsoft.com/office/powerpoint/2010/main" val="1680449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42DCD2C3-236E-43E4-8F0E-E300EB57A49A}"/>
              </a:ext>
            </a:extLst>
          </p:cNvPr>
          <p:cNvSpPr/>
          <p:nvPr/>
        </p:nvSpPr>
        <p:spPr>
          <a:xfrm>
            <a:off x="4253262" y="2242925"/>
            <a:ext cx="3685477" cy="3685477"/>
          </a:xfrm>
          <a:prstGeom prst="ellipse">
            <a:avLst/>
          </a:prstGeom>
          <a:noFill/>
          <a:ln w="317500">
            <a:solidFill>
              <a:schemeClr val="accent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58C1D0E-4EF4-4272-ACE2-65CC5F769A6B}"/>
              </a:ext>
            </a:extLst>
          </p:cNvPr>
          <p:cNvSpPr/>
          <p:nvPr/>
        </p:nvSpPr>
        <p:spPr>
          <a:xfrm>
            <a:off x="4814345" y="2804008"/>
            <a:ext cx="2563311" cy="2563311"/>
          </a:xfrm>
          <a:prstGeom prst="ellipse">
            <a:avLst/>
          </a:prstGeom>
          <a:noFill/>
          <a:ln w="317500">
            <a:solidFill>
              <a:schemeClr val="accent3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B7FB9C1E-9D83-467F-8F5C-D9705835222E}"/>
              </a:ext>
            </a:extLst>
          </p:cNvPr>
          <p:cNvSpPr/>
          <p:nvPr/>
        </p:nvSpPr>
        <p:spPr>
          <a:xfrm>
            <a:off x="5359774" y="3349437"/>
            <a:ext cx="1472453" cy="1472453"/>
          </a:xfrm>
          <a:prstGeom prst="ellipse">
            <a:avLst/>
          </a:prstGeom>
          <a:noFill/>
          <a:ln w="317500">
            <a:solidFill>
              <a:schemeClr val="accent6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rc 7">
            <a:extLst>
              <a:ext uri="{FF2B5EF4-FFF2-40B4-BE49-F238E27FC236}">
                <a16:creationId xmlns:a16="http://schemas.microsoft.com/office/drawing/2014/main" id="{3330FDCF-87DB-48EF-9293-DB737740BA4D}"/>
              </a:ext>
            </a:extLst>
          </p:cNvPr>
          <p:cNvSpPr/>
          <p:nvPr/>
        </p:nvSpPr>
        <p:spPr>
          <a:xfrm>
            <a:off x="4253262" y="2242925"/>
            <a:ext cx="3685477" cy="3685477"/>
          </a:xfrm>
          <a:prstGeom prst="arc">
            <a:avLst>
              <a:gd name="adj1" fmla="val 16200000"/>
              <a:gd name="adj2" fmla="val 10635448"/>
            </a:avLst>
          </a:prstGeom>
          <a:noFill/>
          <a:ln w="317500" cap="rnd">
            <a:solidFill>
              <a:schemeClr val="bg1"/>
            </a:solidFill>
          </a:ln>
          <a:effectLst>
            <a:glow rad="127000">
              <a:schemeClr val="accent1">
                <a:alpha val="10000"/>
              </a:schemeClr>
            </a:glow>
            <a:outerShdw blurRad="203200" dist="101600" dir="10800000" algn="r" rotWithShape="0">
              <a:schemeClr val="bg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rc 9">
            <a:extLst>
              <a:ext uri="{FF2B5EF4-FFF2-40B4-BE49-F238E27FC236}">
                <a16:creationId xmlns:a16="http://schemas.microsoft.com/office/drawing/2014/main" id="{6F42586B-589A-4F8B-8666-B9C6E22B44D9}"/>
              </a:ext>
            </a:extLst>
          </p:cNvPr>
          <p:cNvSpPr/>
          <p:nvPr/>
        </p:nvSpPr>
        <p:spPr>
          <a:xfrm>
            <a:off x="4814345" y="2804008"/>
            <a:ext cx="2563311" cy="2563311"/>
          </a:xfrm>
          <a:prstGeom prst="arc">
            <a:avLst>
              <a:gd name="adj1" fmla="val 16200000"/>
              <a:gd name="adj2" fmla="val 7280601"/>
            </a:avLst>
          </a:prstGeom>
          <a:noFill/>
          <a:ln w="317500" cap="rnd">
            <a:solidFill>
              <a:schemeClr val="accent3"/>
            </a:solidFill>
          </a:ln>
          <a:effectLst>
            <a:glow rad="127000">
              <a:schemeClr val="accent3">
                <a:alpha val="10000"/>
              </a:schemeClr>
            </a:glow>
            <a:outerShdw blurRad="203200" dist="101600" dir="10800000" algn="r" rotWithShape="0">
              <a:schemeClr val="bg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A710D1AF-6329-4F46-B42D-11C6DC16A788}"/>
              </a:ext>
            </a:extLst>
          </p:cNvPr>
          <p:cNvSpPr/>
          <p:nvPr/>
        </p:nvSpPr>
        <p:spPr>
          <a:xfrm>
            <a:off x="5359774" y="3349437"/>
            <a:ext cx="1472453" cy="1472453"/>
          </a:xfrm>
          <a:prstGeom prst="arc">
            <a:avLst>
              <a:gd name="adj1" fmla="val 16200000"/>
              <a:gd name="adj2" fmla="val 12250044"/>
            </a:avLst>
          </a:prstGeom>
          <a:noFill/>
          <a:ln w="317500" cap="rnd">
            <a:solidFill>
              <a:schemeClr val="accent6"/>
            </a:solidFill>
          </a:ln>
          <a:effectLst>
            <a:glow rad="127000">
              <a:schemeClr val="accent6">
                <a:alpha val="10000"/>
              </a:schemeClr>
            </a:glow>
            <a:outerShdw blurRad="203200" dist="101600" dir="10800000" algn="r" rotWithShape="0">
              <a:schemeClr val="bg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5BDD6A2-A444-4A2D-9054-336D6DFF0AAF}"/>
              </a:ext>
            </a:extLst>
          </p:cNvPr>
          <p:cNvCxnSpPr>
            <a:cxnSpLocks/>
          </p:cNvCxnSpPr>
          <p:nvPr/>
        </p:nvCxnSpPr>
        <p:spPr>
          <a:xfrm flipH="1">
            <a:off x="2959100" y="3376930"/>
            <a:ext cx="3045460" cy="0"/>
          </a:xfrm>
          <a:prstGeom prst="line">
            <a:avLst/>
          </a:prstGeom>
          <a:ln w="12700" cap="rnd">
            <a:solidFill>
              <a:schemeClr val="bg1">
                <a:alpha val="20000"/>
              </a:schemeClr>
            </a:solidFill>
            <a:prstDash val="dash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AFA8576-B3AB-4E2E-8CE8-EF2516D72090}"/>
              </a:ext>
            </a:extLst>
          </p:cNvPr>
          <p:cNvCxnSpPr>
            <a:cxnSpLocks/>
          </p:cNvCxnSpPr>
          <p:nvPr/>
        </p:nvCxnSpPr>
        <p:spPr>
          <a:xfrm>
            <a:off x="6565900" y="2856230"/>
            <a:ext cx="2717800" cy="0"/>
          </a:xfrm>
          <a:prstGeom prst="line">
            <a:avLst/>
          </a:prstGeom>
          <a:ln w="12700" cap="rnd">
            <a:solidFill>
              <a:schemeClr val="bg1">
                <a:alpha val="20000"/>
              </a:schemeClr>
            </a:solidFill>
            <a:prstDash val="dash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DB525BC9-EE6B-4A19-8B58-E7A8F187D25B}"/>
              </a:ext>
            </a:extLst>
          </p:cNvPr>
          <p:cNvSpPr txBox="1"/>
          <p:nvPr/>
        </p:nvSpPr>
        <p:spPr>
          <a:xfrm>
            <a:off x="8653065" y="4200430"/>
            <a:ext cx="2988073" cy="625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Space Grotesk" pitchFamily="2" charset="0"/>
              </a:rPr>
              <a:t>Lorem ipsum dolor sit amet,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Space Grotesk" pitchFamily="2" charset="0"/>
              </a:rPr>
              <a:t>consectetuer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Space Grotesk" pitchFamily="2" charset="0"/>
              </a:rPr>
              <a:t>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Space Grotesk" pitchFamily="2" charset="0"/>
              </a:rPr>
              <a:t>adipiscing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cs typeface="Space Grotesk" pitchFamily="2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1C2BCC6-80C9-4E4E-B437-723CEFE767D1}"/>
              </a:ext>
            </a:extLst>
          </p:cNvPr>
          <p:cNvSpPr txBox="1"/>
          <p:nvPr/>
        </p:nvSpPr>
        <p:spPr>
          <a:xfrm>
            <a:off x="479425" y="4709334"/>
            <a:ext cx="2988073" cy="625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spcBef>
                <a:spcPts val="1200"/>
              </a:spcBef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Space Grotesk" pitchFamily="2" charset="0"/>
              </a:rPr>
              <a:t>Lorem ipsum dolor sit amet,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Space Grotesk" pitchFamily="2" charset="0"/>
              </a:rPr>
              <a:t>consectetuer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Space Grotesk" pitchFamily="2" charset="0"/>
              </a:rPr>
              <a:t>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Space Grotesk" pitchFamily="2" charset="0"/>
              </a:rPr>
              <a:t>adipiscing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cs typeface="Space Grotesk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56553F7-41DF-C946-BFE9-9CE5D901E4CA}"/>
              </a:ext>
            </a:extLst>
          </p:cNvPr>
          <p:cNvSpPr/>
          <p:nvPr/>
        </p:nvSpPr>
        <p:spPr>
          <a:xfrm>
            <a:off x="2574562" y="895005"/>
            <a:ext cx="76358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Zen Antique" pitchFamily="2" charset="-128"/>
                <a:cs typeface="Heebo" pitchFamily="2" charset="-79"/>
              </a:rPr>
              <a:t>Data of Market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262CE08-D65B-1DE6-E911-46D72358D9AB}"/>
              </a:ext>
            </a:extLst>
          </p:cNvPr>
          <p:cNvSpPr/>
          <p:nvPr/>
        </p:nvSpPr>
        <p:spPr>
          <a:xfrm>
            <a:off x="4859026" y="523013"/>
            <a:ext cx="306694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gradFill>
                  <a:gsLst>
                    <a:gs pos="85000">
                      <a:schemeClr val="accent5"/>
                    </a:gs>
                    <a:gs pos="66395">
                      <a:schemeClr val="accent4"/>
                    </a:gs>
                    <a:gs pos="45000">
                      <a:schemeClr val="accent3"/>
                    </a:gs>
                    <a:gs pos="23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3000000" scaled="0"/>
                </a:gradFill>
                <a:ea typeface="Zen Antique" pitchFamily="2" charset="-128"/>
                <a:cs typeface="Heebo" pitchFamily="2" charset="-79"/>
              </a:rPr>
              <a:t>Section title goes in Business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41A5FCB-A16B-5CFF-088D-3C8DE149F32D}"/>
              </a:ext>
            </a:extLst>
          </p:cNvPr>
          <p:cNvSpPr txBox="1"/>
          <p:nvPr/>
        </p:nvSpPr>
        <p:spPr>
          <a:xfrm>
            <a:off x="-15963" y="3644224"/>
            <a:ext cx="3483461" cy="61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spcAft>
                <a:spcPts val="600"/>
              </a:spcAft>
              <a:defRPr>
                <a:solidFill>
                  <a:schemeClr val="bg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algn="r"/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$5,422 USD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6B0C4FDC-087D-2790-9B5E-BF129CB9E43D}"/>
              </a:ext>
            </a:extLst>
          </p:cNvPr>
          <p:cNvSpPr/>
          <p:nvPr/>
        </p:nvSpPr>
        <p:spPr>
          <a:xfrm>
            <a:off x="787920" y="4203100"/>
            <a:ext cx="26795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000" dirty="0">
                <a:gradFill>
                  <a:gsLst>
                    <a:gs pos="85000">
                      <a:schemeClr val="accent5"/>
                    </a:gs>
                    <a:gs pos="66395">
                      <a:schemeClr val="accent4"/>
                    </a:gs>
                    <a:gs pos="45000">
                      <a:schemeClr val="accent3"/>
                    </a:gs>
                    <a:gs pos="23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3000000" scaled="0"/>
                </a:gradFill>
                <a:ea typeface="Zen Antique" pitchFamily="2" charset="-128"/>
                <a:cs typeface="Heebo" pitchFamily="2" charset="-79"/>
              </a:rPr>
              <a:t>Bitcoin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5BF4B90-E70D-D7D8-1C10-A4A2642D3731}"/>
              </a:ext>
            </a:extLst>
          </p:cNvPr>
          <p:cNvSpPr txBox="1"/>
          <p:nvPr/>
        </p:nvSpPr>
        <p:spPr>
          <a:xfrm>
            <a:off x="8641382" y="3085185"/>
            <a:ext cx="3483461" cy="61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spcAft>
                <a:spcPts val="600"/>
              </a:spcAft>
              <a:defRPr>
                <a:solidFill>
                  <a:schemeClr val="bg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$12,992 USD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21EBBC9-9FC9-0832-7083-0507B5C8A0D2}"/>
              </a:ext>
            </a:extLst>
          </p:cNvPr>
          <p:cNvSpPr/>
          <p:nvPr/>
        </p:nvSpPr>
        <p:spPr>
          <a:xfrm>
            <a:off x="8641382" y="3644061"/>
            <a:ext cx="26795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gradFill>
                  <a:gsLst>
                    <a:gs pos="85000">
                      <a:schemeClr val="accent5"/>
                    </a:gs>
                    <a:gs pos="66395">
                      <a:schemeClr val="accent4"/>
                    </a:gs>
                    <a:gs pos="45000">
                      <a:schemeClr val="accent3"/>
                    </a:gs>
                    <a:gs pos="23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3000000" scaled="0"/>
                </a:gradFill>
                <a:ea typeface="Zen Antique" pitchFamily="2" charset="-128"/>
                <a:cs typeface="Heebo" pitchFamily="2" charset="-79"/>
              </a:rPr>
              <a:t>Litecoin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B77EBDC1-9159-680F-EDFE-ADF545817D53}"/>
              </a:ext>
            </a:extLst>
          </p:cNvPr>
          <p:cNvSpPr/>
          <p:nvPr/>
        </p:nvSpPr>
        <p:spPr>
          <a:xfrm>
            <a:off x="5974241" y="3227780"/>
            <a:ext cx="102031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ea typeface="Zen Antique" pitchFamily="2" charset="-128"/>
                <a:cs typeface="Heebo" pitchFamily="2" charset="-79"/>
              </a:rPr>
              <a:t>2023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1648E31-9E63-DD47-7DFA-164EC79203A6}"/>
              </a:ext>
            </a:extLst>
          </p:cNvPr>
          <p:cNvSpPr/>
          <p:nvPr/>
        </p:nvSpPr>
        <p:spPr>
          <a:xfrm>
            <a:off x="5974241" y="2687465"/>
            <a:ext cx="102031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ea typeface="Zen Antique" pitchFamily="2" charset="-128"/>
                <a:cs typeface="Heebo" pitchFamily="2" charset="-79"/>
              </a:rPr>
              <a:t>2023</a:t>
            </a:r>
          </a:p>
        </p:txBody>
      </p:sp>
    </p:spTree>
    <p:extLst>
      <p:ext uri="{BB962C8B-B14F-4D97-AF65-F5344CB8AC3E}">
        <p14:creationId xmlns:p14="http://schemas.microsoft.com/office/powerpoint/2010/main" val="2463522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10E57AF-4291-472A-A31B-005F19ACCE52}"/>
              </a:ext>
            </a:extLst>
          </p:cNvPr>
          <p:cNvSpPr/>
          <p:nvPr/>
        </p:nvSpPr>
        <p:spPr>
          <a:xfrm>
            <a:off x="1009650" y="990600"/>
            <a:ext cx="5086351" cy="3371850"/>
          </a:xfrm>
          <a:prstGeom prst="roundRect">
            <a:avLst>
              <a:gd name="adj" fmla="val 10457"/>
            </a:avLst>
          </a:prstGeom>
          <a:solidFill>
            <a:schemeClr val="bg1"/>
          </a:solidFill>
          <a:ln>
            <a:noFill/>
          </a:ln>
          <a:effectLst>
            <a:outerShdw blurRad="812800" dist="698500" dir="8100000" sx="96000" sy="96000" algn="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C6871755-A119-4BE9-8C71-231CC24AAE3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80551665"/>
              </p:ext>
            </p:extLst>
          </p:nvPr>
        </p:nvGraphicFramePr>
        <p:xfrm>
          <a:off x="1244235" y="1743246"/>
          <a:ext cx="4617180" cy="23422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34D745E2-3172-47D7-9691-EB11960F570D}"/>
              </a:ext>
            </a:extLst>
          </p:cNvPr>
          <p:cNvSpPr txBox="1"/>
          <p:nvPr/>
        </p:nvSpPr>
        <p:spPr>
          <a:xfrm>
            <a:off x="2193129" y="1318945"/>
            <a:ext cx="2719393" cy="40011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Poppins" panose="00000500000000000000" pitchFamily="2" charset="0"/>
              </a:rPr>
              <a:t>2022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B169A23A-4D71-4DB8-A6A4-2BF7328491C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19208364"/>
              </p:ext>
            </p:extLst>
          </p:nvPr>
        </p:nvGraphicFramePr>
        <p:xfrm>
          <a:off x="6549660" y="3438696"/>
          <a:ext cx="4617180" cy="23422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9C911B77-B04C-4F40-B15C-CF801B8A1D10}"/>
              </a:ext>
            </a:extLst>
          </p:cNvPr>
          <p:cNvSpPr txBox="1"/>
          <p:nvPr/>
        </p:nvSpPr>
        <p:spPr>
          <a:xfrm>
            <a:off x="7498554" y="3014395"/>
            <a:ext cx="2719393" cy="40011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Poppins" panose="00000500000000000000" pitchFamily="2" charset="0"/>
              </a:rPr>
              <a:t>2023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D925EB6-41F3-4FEC-91BE-07B2B8214045}"/>
              </a:ext>
            </a:extLst>
          </p:cNvPr>
          <p:cNvGrpSpPr/>
          <p:nvPr/>
        </p:nvGrpSpPr>
        <p:grpSpPr>
          <a:xfrm>
            <a:off x="7026274" y="1459752"/>
            <a:ext cx="3361309" cy="1074325"/>
            <a:chOff x="7026274" y="1059702"/>
            <a:chExt cx="3361309" cy="1074325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DC0D687-1423-4163-A855-8C8AB9C404FC}"/>
                </a:ext>
              </a:extLst>
            </p:cNvPr>
            <p:cNvSpPr txBox="1"/>
            <p:nvPr/>
          </p:nvSpPr>
          <p:spPr>
            <a:xfrm>
              <a:off x="7026274" y="1059702"/>
              <a:ext cx="33613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r">
                <a:defRPr sz="8000" b="1">
                  <a:ln w="19050">
                    <a:gradFill>
                      <a:gsLst>
                        <a:gs pos="0">
                          <a:schemeClr val="accent1"/>
                        </a:gs>
                        <a:gs pos="25000">
                          <a:schemeClr val="accent2"/>
                        </a:gs>
                        <a:gs pos="55000">
                          <a:schemeClr val="accent4"/>
                        </a:gs>
                        <a:gs pos="100000">
                          <a:schemeClr val="accent6"/>
                        </a:gs>
                        <a:gs pos="78000">
                          <a:schemeClr val="accent5"/>
                        </a:gs>
                      </a:gsLst>
                      <a:lin ang="9000000" scaled="0"/>
                    </a:gradFill>
                  </a:ln>
                  <a:noFill/>
                  <a:effectLst>
                    <a:glow rad="63500">
                      <a:schemeClr val="accent3">
                        <a:alpha val="10000"/>
                      </a:schemeClr>
                    </a:glow>
                  </a:effectLst>
                  <a:latin typeface="+mj-lt"/>
                  <a:ea typeface="Inter" panose="020B0502030000000004" pitchFamily="34" charset="0"/>
                  <a:cs typeface="Heebo" pitchFamily="2" charset="-79"/>
                </a:defRPr>
              </a:lvl1pPr>
            </a:lstStyle>
            <a:p>
              <a:pPr algn="l"/>
              <a:r>
                <a:rPr lang="en-US" sz="4800"/>
                <a:t>+423K</a:t>
              </a:r>
              <a:endParaRPr lang="en-ID" sz="4800" dirty="0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725C2A93-988B-4ACD-928E-E249E92F1491}"/>
                </a:ext>
              </a:extLst>
            </p:cNvPr>
            <p:cNvSpPr txBox="1"/>
            <p:nvPr/>
          </p:nvSpPr>
          <p:spPr>
            <a:xfrm>
              <a:off x="7026275" y="1777776"/>
              <a:ext cx="2590790" cy="356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ts val="1200"/>
                </a:spcBef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Client &amp; Users</a:t>
              </a: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1102362" y="5194969"/>
            <a:ext cx="3450588" cy="304699"/>
            <a:chOff x="1102362" y="5194969"/>
            <a:chExt cx="3450588" cy="304699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6A53E6D-ED2B-4817-9574-F86706DF63C1}"/>
                </a:ext>
              </a:extLst>
            </p:cNvPr>
            <p:cNvSpPr txBox="1"/>
            <p:nvPr/>
          </p:nvSpPr>
          <p:spPr>
            <a:xfrm>
              <a:off x="1397323" y="5194969"/>
              <a:ext cx="3155627" cy="304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eebo" pitchFamily="2" charset="-79"/>
                  <a:ea typeface="Zen Antique" pitchFamily="2" charset="-128"/>
                  <a:cs typeface="Heebo" pitchFamily="2" charset="-79"/>
                </a:rPr>
                <a:t>www.yourwebsite.com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C87445E2-0B0B-4642-BA2F-910078EE180B}"/>
                </a:ext>
              </a:extLst>
            </p:cNvPr>
            <p:cNvSpPr/>
            <p:nvPr/>
          </p:nvSpPr>
          <p:spPr>
            <a:xfrm>
              <a:off x="1102362" y="5229364"/>
              <a:ext cx="235912" cy="235912"/>
            </a:xfrm>
            <a:prstGeom prst="rect">
              <a:avLst/>
            </a:pr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8368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AE4FAFA-0C32-4ED9-B3E6-55F2F1103E68}"/>
              </a:ext>
            </a:extLst>
          </p:cNvPr>
          <p:cNvSpPr/>
          <p:nvPr/>
        </p:nvSpPr>
        <p:spPr>
          <a:xfrm>
            <a:off x="1025352" y="3325133"/>
            <a:ext cx="2353778" cy="5847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46100" dist="38100" dir="5400000" algn="t" rotWithShape="0">
              <a:schemeClr val="bg1">
                <a:lumMod val="8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Sub-Key point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</a:rPr>
              <a:t>#1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E88BAAF-BBCC-448F-82EB-9BAF8704B9FF}"/>
              </a:ext>
            </a:extLst>
          </p:cNvPr>
          <p:cNvSpPr/>
          <p:nvPr/>
        </p:nvSpPr>
        <p:spPr>
          <a:xfrm>
            <a:off x="3657128" y="3304365"/>
            <a:ext cx="2353778" cy="5847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46100" dist="38100" dir="5400000" algn="t" rotWithShape="0">
              <a:schemeClr val="bg1">
                <a:lumMod val="8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Sub-Key point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</a:rPr>
              <a:t>#2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98F56E3-F4EE-4598-8E5E-5F704F0BBB71}"/>
              </a:ext>
            </a:extLst>
          </p:cNvPr>
          <p:cNvSpPr/>
          <p:nvPr/>
        </p:nvSpPr>
        <p:spPr>
          <a:xfrm>
            <a:off x="6217031" y="3325133"/>
            <a:ext cx="2353778" cy="5847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46100" dist="38100" dir="5400000" algn="t" rotWithShape="0">
              <a:schemeClr val="bg1">
                <a:lumMod val="8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Sub-Key point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</a:rPr>
              <a:t>#3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B2F2E73-CF4C-4A46-9894-8A3C8D889F39}"/>
              </a:ext>
            </a:extLst>
          </p:cNvPr>
          <p:cNvSpPr/>
          <p:nvPr/>
        </p:nvSpPr>
        <p:spPr>
          <a:xfrm>
            <a:off x="8812870" y="3325133"/>
            <a:ext cx="2353778" cy="5847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46100" dist="38100" dir="5400000" algn="t" rotWithShape="0">
              <a:schemeClr val="bg1">
                <a:lumMod val="8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Sub-Key point </a:t>
            </a: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</a:rPr>
              <a:t>#4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D2BE729-9578-4D8A-8CCC-C47D43825273}"/>
              </a:ext>
            </a:extLst>
          </p:cNvPr>
          <p:cNvGrpSpPr/>
          <p:nvPr/>
        </p:nvGrpSpPr>
        <p:grpSpPr>
          <a:xfrm>
            <a:off x="2202241" y="2318519"/>
            <a:ext cx="7787519" cy="1006614"/>
            <a:chOff x="2202241" y="2577873"/>
            <a:chExt cx="7787519" cy="1006614"/>
          </a:xfrm>
        </p:grpSpPr>
        <p:cxnSp>
          <p:nvCxnSpPr>
            <p:cNvPr id="4" name="Elbow Connector 14">
              <a:extLst>
                <a:ext uri="{FF2B5EF4-FFF2-40B4-BE49-F238E27FC236}">
                  <a16:creationId xmlns:a16="http://schemas.microsoft.com/office/drawing/2014/main" id="{24A0CDE2-BCC7-42C2-AEA2-4A29FDADC5EB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645814" y="1134300"/>
              <a:ext cx="1006614" cy="3893760"/>
            </a:xfrm>
            <a:prstGeom prst="bentConnector3">
              <a:avLst>
                <a:gd name="adj1" fmla="val 50000"/>
              </a:avLst>
            </a:prstGeom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Elbow Connector 15">
              <a:extLst>
                <a:ext uri="{FF2B5EF4-FFF2-40B4-BE49-F238E27FC236}">
                  <a16:creationId xmlns:a16="http://schemas.microsoft.com/office/drawing/2014/main" id="{FF5A24AF-7122-4A78-8E5C-4C2314BB4F67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7539573" y="1134300"/>
              <a:ext cx="1006614" cy="3893760"/>
            </a:xfrm>
            <a:prstGeom prst="bentConnector3">
              <a:avLst>
                <a:gd name="adj1" fmla="val 50000"/>
              </a:avLst>
            </a:prstGeom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Elbow Connector 18">
              <a:extLst>
                <a:ext uri="{FF2B5EF4-FFF2-40B4-BE49-F238E27FC236}">
                  <a16:creationId xmlns:a16="http://schemas.microsoft.com/office/drawing/2014/main" id="{A3AE2FC2-BFF4-4C1F-BB05-5E7E5282ACC6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6241653" y="2432220"/>
              <a:ext cx="1006614" cy="1297919"/>
            </a:xfrm>
            <a:prstGeom prst="bentConnector3">
              <a:avLst>
                <a:gd name="adj1" fmla="val 50000"/>
              </a:avLst>
            </a:prstGeom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Elbow Connector 21">
              <a:extLst>
                <a:ext uri="{FF2B5EF4-FFF2-40B4-BE49-F238E27FC236}">
                  <a16:creationId xmlns:a16="http://schemas.microsoft.com/office/drawing/2014/main" id="{EFCCB41D-8AEF-46AB-BEB2-67E42F745EB3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943734" y="2432220"/>
              <a:ext cx="1006614" cy="1297919"/>
            </a:xfrm>
            <a:prstGeom prst="bentConnector3">
              <a:avLst>
                <a:gd name="adj1" fmla="val 50000"/>
              </a:avLst>
            </a:prstGeom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DF9DB90C-8157-4C2B-A197-10969CEBBA1D}"/>
              </a:ext>
            </a:extLst>
          </p:cNvPr>
          <p:cNvSpPr/>
          <p:nvPr/>
        </p:nvSpPr>
        <p:spPr>
          <a:xfrm>
            <a:off x="4437595" y="1827709"/>
            <a:ext cx="2820455" cy="490809"/>
          </a:xfrm>
          <a:prstGeom prst="rect">
            <a:avLst/>
          </a:prstGeom>
          <a:gradFill>
            <a:gsLst>
              <a:gs pos="49000">
                <a:schemeClr val="accent3"/>
              </a:gs>
              <a:gs pos="23000">
                <a:schemeClr val="accent2"/>
              </a:gs>
              <a:gs pos="0">
                <a:schemeClr val="accent1"/>
              </a:gs>
              <a:gs pos="97345">
                <a:schemeClr val="accent6"/>
              </a:gs>
              <a:gs pos="76000">
                <a:schemeClr val="accent4"/>
              </a:gs>
            </a:gsLst>
            <a:lin ang="2700000" scaled="0"/>
          </a:gradFill>
          <a:ln>
            <a:noFill/>
          </a:ln>
          <a:effectLst>
            <a:glow rad="127000">
              <a:schemeClr val="accent3">
                <a:alpha val="10000"/>
              </a:schemeClr>
            </a:glow>
            <a:outerShdw blurRad="330200" sx="102000" sy="102000" algn="ctr" rotWithShape="0">
              <a:schemeClr val="bg1">
                <a:lumMod val="85000"/>
                <a:alpha val="57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+mj-lt"/>
              </a:rPr>
              <a:t>Key point #1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2A36C7F-7EBA-47D0-BF71-FFE5F2FB4D17}"/>
              </a:ext>
            </a:extLst>
          </p:cNvPr>
          <p:cNvSpPr/>
          <p:nvPr/>
        </p:nvSpPr>
        <p:spPr>
          <a:xfrm>
            <a:off x="1022122" y="3325134"/>
            <a:ext cx="2360240" cy="2544850"/>
          </a:xfrm>
          <a:prstGeom prst="rect">
            <a:avLst/>
          </a:prstGeom>
          <a:ln w="254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3B3E1EE-99C6-412E-A4B8-777893F4CCC5}"/>
              </a:ext>
            </a:extLst>
          </p:cNvPr>
          <p:cNvSpPr txBox="1"/>
          <p:nvPr/>
        </p:nvSpPr>
        <p:spPr>
          <a:xfrm>
            <a:off x="1146275" y="4756476"/>
            <a:ext cx="2111935" cy="736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Space Grotesk" pitchFamily="2" charset="0"/>
              </a:rPr>
              <a:t>Lorem dolor sit amet, consectetur adipiscing elit, sed do eiusmod.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CBBA894-CA9E-4F11-9330-DB81510D93D3}"/>
              </a:ext>
            </a:extLst>
          </p:cNvPr>
          <p:cNvSpPr txBox="1"/>
          <p:nvPr/>
        </p:nvSpPr>
        <p:spPr>
          <a:xfrm>
            <a:off x="1146274" y="4142871"/>
            <a:ext cx="21119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8000" b="1">
                <a:ln w="19050">
                  <a:gradFill>
                    <a:gsLst>
                      <a:gs pos="0">
                        <a:schemeClr val="accent1"/>
                      </a:gs>
                      <a:gs pos="25000">
                        <a:schemeClr val="accent2"/>
                      </a:gs>
                      <a:gs pos="55000">
                        <a:schemeClr val="accent4"/>
                      </a:gs>
                      <a:gs pos="100000">
                        <a:schemeClr val="accent6"/>
                      </a:gs>
                      <a:gs pos="78000">
                        <a:schemeClr val="accent5"/>
                      </a:gs>
                    </a:gsLst>
                    <a:lin ang="9000000" scaled="0"/>
                  </a:gradFill>
                </a:ln>
                <a:noFill/>
                <a:effectLst>
                  <a:glow rad="63500">
                    <a:schemeClr val="accent3">
                      <a:alpha val="10000"/>
                    </a:schemeClr>
                  </a:glow>
                </a:effectLst>
                <a:latin typeface="+mj-lt"/>
                <a:ea typeface="Inter" panose="020B0502030000000004" pitchFamily="34" charset="0"/>
                <a:cs typeface="Heebo" pitchFamily="2" charset="-79"/>
              </a:defRPr>
            </a:lvl1pPr>
          </a:lstStyle>
          <a:p>
            <a:pPr algn="ctr"/>
            <a:r>
              <a:rPr lang="en-US" sz="3200">
                <a:ln w="9525">
                  <a:gradFill>
                    <a:gsLst>
                      <a:gs pos="0">
                        <a:schemeClr val="accent1"/>
                      </a:gs>
                      <a:gs pos="25000">
                        <a:schemeClr val="accent2"/>
                      </a:gs>
                      <a:gs pos="55000">
                        <a:schemeClr val="accent4"/>
                      </a:gs>
                      <a:gs pos="100000">
                        <a:schemeClr val="accent6"/>
                      </a:gs>
                      <a:gs pos="78000">
                        <a:schemeClr val="accent5"/>
                      </a:gs>
                    </a:gsLst>
                    <a:lin ang="9000000" scaled="0"/>
                  </a:gradFill>
                </a:ln>
              </a:rPr>
              <a:t>+1820</a:t>
            </a:r>
            <a:endParaRPr lang="en-US" sz="3200" dirty="0">
              <a:ln w="9525">
                <a:gradFill>
                  <a:gsLst>
                    <a:gs pos="0">
                      <a:schemeClr val="accent1"/>
                    </a:gs>
                    <a:gs pos="25000">
                      <a:schemeClr val="accent2"/>
                    </a:gs>
                    <a:gs pos="55000">
                      <a:schemeClr val="accent4"/>
                    </a:gs>
                    <a:gs pos="100000">
                      <a:schemeClr val="accent6"/>
                    </a:gs>
                    <a:gs pos="78000">
                      <a:schemeClr val="accent5"/>
                    </a:gs>
                  </a:gsLst>
                  <a:lin ang="9000000" scaled="0"/>
                </a:gradFill>
              </a:ln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437D357-B0B9-4829-8E08-6AD2C6CC4CF8}"/>
              </a:ext>
            </a:extLst>
          </p:cNvPr>
          <p:cNvSpPr/>
          <p:nvPr/>
        </p:nvSpPr>
        <p:spPr>
          <a:xfrm>
            <a:off x="3650045" y="3293902"/>
            <a:ext cx="2360240" cy="2848798"/>
          </a:xfrm>
          <a:prstGeom prst="rect">
            <a:avLst/>
          </a:prstGeom>
          <a:ln w="254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3732A92-A681-4964-84F3-60673E2A475A}"/>
              </a:ext>
            </a:extLst>
          </p:cNvPr>
          <p:cNvSpPr txBox="1"/>
          <p:nvPr/>
        </p:nvSpPr>
        <p:spPr>
          <a:xfrm>
            <a:off x="3742114" y="4904045"/>
            <a:ext cx="2111935" cy="736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Space Grotesk" pitchFamily="2" charset="0"/>
              </a:rPr>
              <a:t>Lorem dolor sit amet, consectetur adipiscing elit, sed do eiusmod.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37C4F1D-F0A8-4EC1-8122-FF702710438C}"/>
              </a:ext>
            </a:extLst>
          </p:cNvPr>
          <p:cNvSpPr txBox="1"/>
          <p:nvPr/>
        </p:nvSpPr>
        <p:spPr>
          <a:xfrm>
            <a:off x="3742113" y="4290440"/>
            <a:ext cx="21119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8000" b="1">
                <a:ln w="19050">
                  <a:gradFill>
                    <a:gsLst>
                      <a:gs pos="0">
                        <a:schemeClr val="accent1"/>
                      </a:gs>
                      <a:gs pos="25000">
                        <a:schemeClr val="accent2"/>
                      </a:gs>
                      <a:gs pos="55000">
                        <a:schemeClr val="accent4"/>
                      </a:gs>
                      <a:gs pos="100000">
                        <a:schemeClr val="accent6"/>
                      </a:gs>
                      <a:gs pos="78000">
                        <a:schemeClr val="accent5"/>
                      </a:gs>
                    </a:gsLst>
                    <a:lin ang="9000000" scaled="0"/>
                  </a:gradFill>
                </a:ln>
                <a:noFill/>
                <a:effectLst>
                  <a:glow rad="63500">
                    <a:schemeClr val="accent3">
                      <a:alpha val="10000"/>
                    </a:schemeClr>
                  </a:glow>
                </a:effectLst>
                <a:latin typeface="+mj-lt"/>
                <a:ea typeface="Inter" panose="020B0502030000000004" pitchFamily="34" charset="0"/>
                <a:cs typeface="Heebo" pitchFamily="2" charset="-79"/>
              </a:defRPr>
            </a:lvl1pPr>
          </a:lstStyle>
          <a:p>
            <a:pPr algn="ctr"/>
            <a:r>
              <a:rPr lang="en-US" sz="3200">
                <a:ln w="9525">
                  <a:gradFill>
                    <a:gsLst>
                      <a:gs pos="0">
                        <a:schemeClr val="accent1"/>
                      </a:gs>
                      <a:gs pos="25000">
                        <a:schemeClr val="accent2"/>
                      </a:gs>
                      <a:gs pos="55000">
                        <a:schemeClr val="accent4"/>
                      </a:gs>
                      <a:gs pos="100000">
                        <a:schemeClr val="accent6"/>
                      </a:gs>
                      <a:gs pos="78000">
                        <a:schemeClr val="accent5"/>
                      </a:gs>
                    </a:gsLst>
                    <a:lin ang="9000000" scaled="0"/>
                  </a:gradFill>
                </a:ln>
              </a:rPr>
              <a:t>+2974</a:t>
            </a:r>
            <a:endParaRPr lang="en-US" sz="3200" dirty="0">
              <a:ln w="9525">
                <a:gradFill>
                  <a:gsLst>
                    <a:gs pos="0">
                      <a:schemeClr val="accent1"/>
                    </a:gs>
                    <a:gs pos="25000">
                      <a:schemeClr val="accent2"/>
                    </a:gs>
                    <a:gs pos="55000">
                      <a:schemeClr val="accent4"/>
                    </a:gs>
                    <a:gs pos="100000">
                      <a:schemeClr val="accent6"/>
                    </a:gs>
                    <a:gs pos="78000">
                      <a:schemeClr val="accent5"/>
                    </a:gs>
                  </a:gsLst>
                  <a:lin ang="9000000" scaled="0"/>
                </a:gradFill>
              </a:ln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4B19BC5-0323-4572-9B6B-CFEE984DB164}"/>
              </a:ext>
            </a:extLst>
          </p:cNvPr>
          <p:cNvSpPr/>
          <p:nvPr/>
        </p:nvSpPr>
        <p:spPr>
          <a:xfrm>
            <a:off x="6213801" y="3325134"/>
            <a:ext cx="2360240" cy="2544850"/>
          </a:xfrm>
          <a:prstGeom prst="rect">
            <a:avLst/>
          </a:prstGeom>
          <a:ln w="254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7C3BD16-6AC8-4333-8589-0C882675E9ED}"/>
              </a:ext>
            </a:extLst>
          </p:cNvPr>
          <p:cNvSpPr txBox="1"/>
          <p:nvPr/>
        </p:nvSpPr>
        <p:spPr>
          <a:xfrm>
            <a:off x="6337954" y="4756476"/>
            <a:ext cx="2111935" cy="736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Space Grotesk" pitchFamily="2" charset="0"/>
              </a:rPr>
              <a:t>Lorem dolor sit amet, consectetur adipiscing elit, sed do eiusmod.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3D5D3B9-D00E-4108-A056-F0055026B2B5}"/>
              </a:ext>
            </a:extLst>
          </p:cNvPr>
          <p:cNvSpPr txBox="1"/>
          <p:nvPr/>
        </p:nvSpPr>
        <p:spPr>
          <a:xfrm>
            <a:off x="6337953" y="4142871"/>
            <a:ext cx="21119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8000" b="1">
                <a:ln w="19050">
                  <a:gradFill>
                    <a:gsLst>
                      <a:gs pos="0">
                        <a:schemeClr val="accent1"/>
                      </a:gs>
                      <a:gs pos="25000">
                        <a:schemeClr val="accent2"/>
                      </a:gs>
                      <a:gs pos="55000">
                        <a:schemeClr val="accent4"/>
                      </a:gs>
                      <a:gs pos="100000">
                        <a:schemeClr val="accent6"/>
                      </a:gs>
                      <a:gs pos="78000">
                        <a:schemeClr val="accent5"/>
                      </a:gs>
                    </a:gsLst>
                    <a:lin ang="9000000" scaled="0"/>
                  </a:gradFill>
                </a:ln>
                <a:noFill/>
                <a:effectLst>
                  <a:glow rad="63500">
                    <a:schemeClr val="accent3">
                      <a:alpha val="10000"/>
                    </a:schemeClr>
                  </a:glow>
                </a:effectLst>
                <a:latin typeface="+mj-lt"/>
                <a:ea typeface="Inter" panose="020B0502030000000004" pitchFamily="34" charset="0"/>
                <a:cs typeface="Heebo" pitchFamily="2" charset="-79"/>
              </a:defRPr>
            </a:lvl1pPr>
          </a:lstStyle>
          <a:p>
            <a:pPr algn="ctr"/>
            <a:r>
              <a:rPr lang="en-US" sz="3200">
                <a:ln w="9525">
                  <a:gradFill>
                    <a:gsLst>
                      <a:gs pos="0">
                        <a:schemeClr val="accent1"/>
                      </a:gs>
                      <a:gs pos="25000">
                        <a:schemeClr val="accent2"/>
                      </a:gs>
                      <a:gs pos="55000">
                        <a:schemeClr val="accent4"/>
                      </a:gs>
                      <a:gs pos="100000">
                        <a:schemeClr val="accent6"/>
                      </a:gs>
                      <a:gs pos="78000">
                        <a:schemeClr val="accent5"/>
                      </a:gs>
                    </a:gsLst>
                    <a:lin ang="9000000" scaled="0"/>
                  </a:gradFill>
                </a:ln>
              </a:rPr>
              <a:t>9293</a:t>
            </a:r>
            <a:endParaRPr lang="en-US" sz="3200" dirty="0">
              <a:ln w="9525">
                <a:gradFill>
                  <a:gsLst>
                    <a:gs pos="0">
                      <a:schemeClr val="accent1"/>
                    </a:gs>
                    <a:gs pos="25000">
                      <a:schemeClr val="accent2"/>
                    </a:gs>
                    <a:gs pos="55000">
                      <a:schemeClr val="accent4"/>
                    </a:gs>
                    <a:gs pos="100000">
                      <a:schemeClr val="accent6"/>
                    </a:gs>
                    <a:gs pos="78000">
                      <a:schemeClr val="accent5"/>
                    </a:gs>
                  </a:gsLst>
                  <a:lin ang="9000000" scaled="0"/>
                </a:gradFill>
              </a:ln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C027128A-3298-46A1-91E7-0D0824789FD7}"/>
              </a:ext>
            </a:extLst>
          </p:cNvPr>
          <p:cNvSpPr/>
          <p:nvPr/>
        </p:nvSpPr>
        <p:spPr>
          <a:xfrm>
            <a:off x="8809640" y="3325134"/>
            <a:ext cx="2360240" cy="2544850"/>
          </a:xfrm>
          <a:prstGeom prst="rect">
            <a:avLst/>
          </a:prstGeom>
          <a:ln w="254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B49132A-C0B5-4E28-8EA9-4ADEEFA2231F}"/>
              </a:ext>
            </a:extLst>
          </p:cNvPr>
          <p:cNvSpPr txBox="1"/>
          <p:nvPr/>
        </p:nvSpPr>
        <p:spPr>
          <a:xfrm>
            <a:off x="8933793" y="4756476"/>
            <a:ext cx="2111935" cy="736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Space Grotesk" pitchFamily="2" charset="0"/>
              </a:rPr>
              <a:t>Lorem dolor sit amet, consectetur adipiscing elit, sed do eiusmod.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51F0AA6-9A61-4CCD-AAB5-87CB56E05D40}"/>
              </a:ext>
            </a:extLst>
          </p:cNvPr>
          <p:cNvSpPr txBox="1"/>
          <p:nvPr/>
        </p:nvSpPr>
        <p:spPr>
          <a:xfrm>
            <a:off x="8933792" y="4142871"/>
            <a:ext cx="21119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8000" b="1">
                <a:ln w="19050">
                  <a:gradFill>
                    <a:gsLst>
                      <a:gs pos="0">
                        <a:schemeClr val="accent1"/>
                      </a:gs>
                      <a:gs pos="25000">
                        <a:schemeClr val="accent2"/>
                      </a:gs>
                      <a:gs pos="55000">
                        <a:schemeClr val="accent4"/>
                      </a:gs>
                      <a:gs pos="100000">
                        <a:schemeClr val="accent6"/>
                      </a:gs>
                      <a:gs pos="78000">
                        <a:schemeClr val="accent5"/>
                      </a:gs>
                    </a:gsLst>
                    <a:lin ang="9000000" scaled="0"/>
                  </a:gradFill>
                </a:ln>
                <a:noFill/>
                <a:effectLst>
                  <a:glow rad="63500">
                    <a:schemeClr val="accent3">
                      <a:alpha val="10000"/>
                    </a:schemeClr>
                  </a:glow>
                </a:effectLst>
                <a:latin typeface="+mj-lt"/>
                <a:ea typeface="Inter" panose="020B0502030000000004" pitchFamily="34" charset="0"/>
                <a:cs typeface="Heebo" pitchFamily="2" charset="-79"/>
              </a:defRPr>
            </a:lvl1pPr>
          </a:lstStyle>
          <a:p>
            <a:pPr algn="ctr"/>
            <a:r>
              <a:rPr lang="en-US" sz="3200" dirty="0">
                <a:ln w="9525">
                  <a:gradFill>
                    <a:gsLst>
                      <a:gs pos="0">
                        <a:schemeClr val="accent1"/>
                      </a:gs>
                      <a:gs pos="25000">
                        <a:schemeClr val="accent2"/>
                      </a:gs>
                      <a:gs pos="55000">
                        <a:schemeClr val="accent4"/>
                      </a:gs>
                      <a:gs pos="100000">
                        <a:schemeClr val="accent6"/>
                      </a:gs>
                      <a:gs pos="78000">
                        <a:schemeClr val="accent5"/>
                      </a:gs>
                    </a:gsLst>
                    <a:lin ang="9000000" scaled="0"/>
                  </a:gradFill>
                </a:ln>
              </a:rPr>
              <a:t>-ISO12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5F50EBDD-276A-4530-B89D-97488CE241D7}"/>
              </a:ext>
            </a:extLst>
          </p:cNvPr>
          <p:cNvSpPr/>
          <p:nvPr/>
        </p:nvSpPr>
        <p:spPr>
          <a:xfrm>
            <a:off x="2278062" y="621866"/>
            <a:ext cx="76358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Zen Antique" pitchFamily="2" charset="-128"/>
                <a:cs typeface="Heebo" pitchFamily="2" charset="-79"/>
              </a:rPr>
              <a:t>Key subjection:</a:t>
            </a:r>
          </a:p>
        </p:txBody>
      </p:sp>
    </p:spTree>
    <p:extLst>
      <p:ext uri="{BB962C8B-B14F-4D97-AF65-F5344CB8AC3E}">
        <p14:creationId xmlns:p14="http://schemas.microsoft.com/office/powerpoint/2010/main" val="1385211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003B432-E42A-45A8-9CD2-295010C2BC32}"/>
              </a:ext>
            </a:extLst>
          </p:cNvPr>
          <p:cNvSpPr txBox="1"/>
          <p:nvPr/>
        </p:nvSpPr>
        <p:spPr>
          <a:xfrm>
            <a:off x="628650" y="3244334"/>
            <a:ext cx="23396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Plus Jakarta Sans" pitchFamily="2" charset="0"/>
              </a:rPr>
              <a:t>Permanent Growth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687C8EC-9B7A-4480-8A1A-15B547E3E606}"/>
              </a:ext>
            </a:extLst>
          </p:cNvPr>
          <p:cNvSpPr txBox="1"/>
          <p:nvPr/>
        </p:nvSpPr>
        <p:spPr>
          <a:xfrm>
            <a:off x="9223728" y="3244334"/>
            <a:ext cx="20660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Plus Jakarta Sans" pitchFamily="2" charset="0"/>
              </a:rPr>
              <a:t>Daily Updates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259EEA9-D205-41D2-9D32-3444E3DDB2B9}"/>
              </a:ext>
            </a:extLst>
          </p:cNvPr>
          <p:cNvSpPr txBox="1"/>
          <p:nvPr/>
        </p:nvSpPr>
        <p:spPr>
          <a:xfrm>
            <a:off x="1424818" y="1456551"/>
            <a:ext cx="20660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Auto Update</a:t>
            </a:r>
            <a:endParaRPr lang="en-US" sz="1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3F5564-ADF1-4642-AFA0-4A9947E031E3}"/>
              </a:ext>
            </a:extLst>
          </p:cNvPr>
          <p:cNvSpPr txBox="1"/>
          <p:nvPr/>
        </p:nvSpPr>
        <p:spPr>
          <a:xfrm>
            <a:off x="1424818" y="5032117"/>
            <a:ext cx="20660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Plus Jakarta Sans" pitchFamily="2" charset="0"/>
              </a:rPr>
              <a:t>Daily Updates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7986EB-8ED4-43AB-AE27-F5EE2C09AD40}"/>
              </a:ext>
            </a:extLst>
          </p:cNvPr>
          <p:cNvSpPr txBox="1"/>
          <p:nvPr/>
        </p:nvSpPr>
        <p:spPr>
          <a:xfrm>
            <a:off x="8760757" y="1456551"/>
            <a:ext cx="20660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Plus Jakarta Sans" pitchFamily="2" charset="0"/>
              </a:rPr>
              <a:t>Best On Market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F6AAB2D-46A8-4DE2-BDC4-2B9B2BA20D73}"/>
              </a:ext>
            </a:extLst>
          </p:cNvPr>
          <p:cNvSpPr txBox="1"/>
          <p:nvPr/>
        </p:nvSpPr>
        <p:spPr>
          <a:xfrm>
            <a:off x="8760756" y="5032117"/>
            <a:ext cx="28978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Plus Jakarta Sans" pitchFamily="2" charset="0"/>
              </a:rPr>
              <a:t>Digital Trust Fund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6D0EEC-4435-473F-A6A2-72A0F0769A67}"/>
              </a:ext>
            </a:extLst>
          </p:cNvPr>
          <p:cNvSpPr txBox="1"/>
          <p:nvPr/>
        </p:nvSpPr>
        <p:spPr>
          <a:xfrm>
            <a:off x="4943475" y="5796518"/>
            <a:ext cx="2305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Plus Jakarta Sans" pitchFamily="2" charset="0"/>
              </a:rPr>
              <a:t>Always Refundable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5EE9B43-5B72-43B9-BD82-0B663B9E21D0}"/>
              </a:ext>
            </a:extLst>
          </p:cNvPr>
          <p:cNvSpPr txBox="1"/>
          <p:nvPr/>
        </p:nvSpPr>
        <p:spPr>
          <a:xfrm>
            <a:off x="4943475" y="697468"/>
            <a:ext cx="2305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Plus Jakarta Sans" pitchFamily="2" charset="0"/>
              </a:rPr>
              <a:t>Best On Market</a:t>
            </a:r>
          </a:p>
        </p:txBody>
      </p:sp>
      <p:sp>
        <p:nvSpPr>
          <p:cNvPr id="12" name="Graphic 13">
            <a:extLst>
              <a:ext uri="{FF2B5EF4-FFF2-40B4-BE49-F238E27FC236}">
                <a16:creationId xmlns:a16="http://schemas.microsoft.com/office/drawing/2014/main" id="{E62F2615-42F0-455B-9CC8-F7466285CBA5}"/>
              </a:ext>
            </a:extLst>
          </p:cNvPr>
          <p:cNvSpPr/>
          <p:nvPr/>
        </p:nvSpPr>
        <p:spPr>
          <a:xfrm>
            <a:off x="3374317" y="1743075"/>
            <a:ext cx="5443366" cy="3371850"/>
          </a:xfrm>
          <a:prstGeom prst="roundRect">
            <a:avLst>
              <a:gd name="adj" fmla="val 21997"/>
            </a:avLst>
          </a:prstGeom>
          <a:solidFill>
            <a:schemeClr val="bg1"/>
          </a:solidFill>
          <a:ln>
            <a:noFill/>
          </a:ln>
          <a:effectLst>
            <a:outerShdw blurRad="812800" dist="698500" dir="8100000" sx="96000" sy="96000" algn="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3E06B74A-BBDC-49F8-AC84-2384EBAF1AB7}"/>
              </a:ext>
            </a:extLst>
          </p:cNvPr>
          <p:cNvSpPr/>
          <p:nvPr/>
        </p:nvSpPr>
        <p:spPr>
          <a:xfrm>
            <a:off x="3590925" y="1883011"/>
            <a:ext cx="5010150" cy="3091980"/>
          </a:xfrm>
          <a:prstGeom prst="ellipse">
            <a:avLst/>
          </a:prstGeom>
          <a:noFill/>
          <a:ln>
            <a:solidFill>
              <a:schemeClr val="bg1">
                <a:lumMod val="85000"/>
                <a:alpha val="90000"/>
              </a:schemeClr>
            </a:solidFill>
            <a:headEnd type="non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EF71F064-3059-45A3-8693-62601A7B5E4C}"/>
              </a:ext>
            </a:extLst>
          </p:cNvPr>
          <p:cNvSpPr/>
          <p:nvPr/>
        </p:nvSpPr>
        <p:spPr>
          <a:xfrm>
            <a:off x="6042654" y="1829664"/>
            <a:ext cx="106692" cy="106692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blurRad="317500" sx="102000" sy="102000" algn="ctr" rotWithShape="0">
              <a:schemeClr val="accent6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3FE0160-4F4C-4435-9536-9F771D936436}"/>
              </a:ext>
            </a:extLst>
          </p:cNvPr>
          <p:cNvSpPr/>
          <p:nvPr/>
        </p:nvSpPr>
        <p:spPr>
          <a:xfrm>
            <a:off x="6042654" y="4921644"/>
            <a:ext cx="106692" cy="106692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blurRad="317500" sx="102000" sy="102000" algn="ctr" rotWithShape="0">
              <a:schemeClr val="accent6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96BB0223-4E6A-4351-ACA5-D144271D4EAC}"/>
              </a:ext>
            </a:extLst>
          </p:cNvPr>
          <p:cNvSpPr/>
          <p:nvPr/>
        </p:nvSpPr>
        <p:spPr>
          <a:xfrm>
            <a:off x="3537579" y="3375653"/>
            <a:ext cx="106692" cy="106692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blurRad="317500" sx="102000" sy="102000" algn="ctr" rotWithShape="0">
              <a:schemeClr val="accent6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EEE35E6F-410C-4D91-83B2-3CDACE50D751}"/>
              </a:ext>
            </a:extLst>
          </p:cNvPr>
          <p:cNvSpPr/>
          <p:nvPr/>
        </p:nvSpPr>
        <p:spPr>
          <a:xfrm>
            <a:off x="8547729" y="3375653"/>
            <a:ext cx="106692" cy="106692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blurRad="317500" sx="102000" sy="102000" algn="ctr" rotWithShape="0">
              <a:schemeClr val="accent6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6DC64BC0-4151-46A6-8489-7ED7C95633D9}"/>
              </a:ext>
            </a:extLst>
          </p:cNvPr>
          <p:cNvSpPr/>
          <p:nvPr/>
        </p:nvSpPr>
        <p:spPr>
          <a:xfrm>
            <a:off x="7557129" y="2149864"/>
            <a:ext cx="106692" cy="10669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317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59A96F69-5574-4032-A3FB-6D01566D531A}"/>
              </a:ext>
            </a:extLst>
          </p:cNvPr>
          <p:cNvSpPr/>
          <p:nvPr/>
        </p:nvSpPr>
        <p:spPr>
          <a:xfrm>
            <a:off x="7557129" y="4601445"/>
            <a:ext cx="106692" cy="10669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317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C0F16556-ADF1-41CF-B677-2475CE3B4B5D}"/>
              </a:ext>
            </a:extLst>
          </p:cNvPr>
          <p:cNvSpPr/>
          <p:nvPr/>
        </p:nvSpPr>
        <p:spPr>
          <a:xfrm>
            <a:off x="4528180" y="2149864"/>
            <a:ext cx="106692" cy="10669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317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37626C93-6A99-4EEF-97E3-804F87E27ED6}"/>
              </a:ext>
            </a:extLst>
          </p:cNvPr>
          <p:cNvSpPr/>
          <p:nvPr/>
        </p:nvSpPr>
        <p:spPr>
          <a:xfrm>
            <a:off x="4528180" y="4601445"/>
            <a:ext cx="106692" cy="10669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317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7E6FF74-7C8D-470D-AC1C-CD8D69114277}"/>
              </a:ext>
            </a:extLst>
          </p:cNvPr>
          <p:cNvSpPr txBox="1"/>
          <p:nvPr/>
        </p:nvSpPr>
        <p:spPr>
          <a:xfrm>
            <a:off x="3860879" y="3013502"/>
            <a:ext cx="44702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gradFill>
                  <a:gsLst>
                    <a:gs pos="49000">
                      <a:schemeClr val="accent3"/>
                    </a:gs>
                    <a:gs pos="23000">
                      <a:schemeClr val="accent2"/>
                    </a:gs>
                    <a:gs pos="0">
                      <a:schemeClr val="accent1"/>
                    </a:gs>
                    <a:gs pos="97345">
                      <a:schemeClr val="accent6"/>
                    </a:gs>
                    <a:gs pos="76000">
                      <a:schemeClr val="accent4"/>
                    </a:gs>
                  </a:gsLst>
                  <a:lin ang="2700000" scaled="0"/>
                </a:gradFill>
                <a:latin typeface="+mj-lt"/>
                <a:cs typeface="Plus Jakarta Sans" pitchFamily="2" charset="0"/>
              </a:rPr>
              <a:t>Mind Maps</a:t>
            </a:r>
          </a:p>
        </p:txBody>
      </p:sp>
    </p:spTree>
    <p:extLst>
      <p:ext uri="{BB962C8B-B14F-4D97-AF65-F5344CB8AC3E}">
        <p14:creationId xmlns:p14="http://schemas.microsoft.com/office/powerpoint/2010/main" val="3915098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F7D69A96-A301-4819-A8BF-285EDC151FE1}"/>
              </a:ext>
            </a:extLst>
          </p:cNvPr>
          <p:cNvCxnSpPr>
            <a:cxnSpLocks/>
          </p:cNvCxnSpPr>
          <p:nvPr/>
        </p:nvCxnSpPr>
        <p:spPr>
          <a:xfrm>
            <a:off x="4692650" y="6819900"/>
            <a:ext cx="2806700" cy="0"/>
          </a:xfrm>
          <a:prstGeom prst="line">
            <a:avLst/>
          </a:prstGeom>
          <a:ln w="5715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0A868152-FD3F-887E-2E95-D1DC96A10434}"/>
              </a:ext>
            </a:extLst>
          </p:cNvPr>
          <p:cNvSpPr/>
          <p:nvPr/>
        </p:nvSpPr>
        <p:spPr>
          <a:xfrm>
            <a:off x="968420" y="895005"/>
            <a:ext cx="102551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Zen Antique" pitchFamily="2" charset="-128"/>
                <a:cs typeface="Heebo" pitchFamily="2" charset="-79"/>
              </a:rPr>
              <a:t>Build Blockchain </a:t>
            </a:r>
            <a:r>
              <a:rPr lang="en-US" sz="4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Zen Antique" pitchFamily="2" charset="-128"/>
                <a:cs typeface="Heebo" pitchFamily="2" charset="-79"/>
              </a:rPr>
              <a:t>Algotrading</a:t>
            </a:r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Zen Antique" pitchFamily="2" charset="-128"/>
                <a:cs typeface="Heebo" pitchFamily="2" charset="-79"/>
              </a:rPr>
              <a:t> Models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4B46B50-DA37-C488-0179-7DE194A9963E}"/>
              </a:ext>
            </a:extLst>
          </p:cNvPr>
          <p:cNvSpPr/>
          <p:nvPr/>
        </p:nvSpPr>
        <p:spPr>
          <a:xfrm>
            <a:off x="4562526" y="523013"/>
            <a:ext cx="306694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gradFill>
                  <a:gsLst>
                    <a:gs pos="85000">
                      <a:schemeClr val="accent5"/>
                    </a:gs>
                    <a:gs pos="66395">
                      <a:schemeClr val="accent4"/>
                    </a:gs>
                    <a:gs pos="45000">
                      <a:schemeClr val="accent3"/>
                    </a:gs>
                    <a:gs pos="23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3000000" scaled="0"/>
                </a:gradFill>
                <a:ea typeface="Zen Antique" pitchFamily="2" charset="-128"/>
                <a:cs typeface="Heebo" pitchFamily="2" charset="-79"/>
              </a:rPr>
              <a:t>Section title goes in Business</a:t>
            </a:r>
          </a:p>
        </p:txBody>
      </p:sp>
      <p:sp useBgFill="1">
        <p:nvSpPr>
          <p:cNvPr id="12" name="Rectangle: Rounded Corners 22">
            <a:extLst>
              <a:ext uri="{FF2B5EF4-FFF2-40B4-BE49-F238E27FC236}">
                <a16:creationId xmlns:a16="http://schemas.microsoft.com/office/drawing/2014/main" id="{AA50A2B7-9A6A-496B-9EC2-BF2DF8364F94}"/>
              </a:ext>
            </a:extLst>
          </p:cNvPr>
          <p:cNvSpPr/>
          <p:nvPr/>
        </p:nvSpPr>
        <p:spPr>
          <a:xfrm>
            <a:off x="3816959" y="2434589"/>
            <a:ext cx="2162040" cy="2162040"/>
          </a:xfrm>
          <a:prstGeom prst="ellipse">
            <a:avLst/>
          </a:prstGeom>
          <a:ln w="254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E683DD1-EF26-433F-8B33-45C3C2A0DFC4}"/>
              </a:ext>
            </a:extLst>
          </p:cNvPr>
          <p:cNvSpPr/>
          <p:nvPr/>
        </p:nvSpPr>
        <p:spPr>
          <a:xfrm>
            <a:off x="3972842" y="3289963"/>
            <a:ext cx="1850274" cy="789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2A02721-5A45-4C5F-9B25-5462FFB458CF}"/>
              </a:ext>
            </a:extLst>
          </p:cNvPr>
          <p:cNvSpPr txBox="1"/>
          <p:nvPr/>
        </p:nvSpPr>
        <p:spPr>
          <a:xfrm>
            <a:off x="4109019" y="2926472"/>
            <a:ext cx="1577921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000">
                <a:gradFill>
                  <a:gsLst>
                    <a:gs pos="85000">
                      <a:schemeClr val="accent5"/>
                    </a:gs>
                    <a:gs pos="66395">
                      <a:schemeClr val="accent4"/>
                    </a:gs>
                    <a:gs pos="45000">
                      <a:schemeClr val="accent3"/>
                    </a:gs>
                    <a:gs pos="23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3000000" scaled="0"/>
                </a:gradFill>
                <a:latin typeface="+mj-lt"/>
                <a:ea typeface="Zen Antique" pitchFamily="2" charset="-128"/>
                <a:cs typeface="Heebo" pitchFamily="2" charset="-79"/>
              </a:defRPr>
            </a:lvl1pPr>
          </a:lstStyle>
          <a:p>
            <a:r>
              <a:rPr lang="en-US" sz="1600" dirty="0"/>
              <a:t>Process 02 </a:t>
            </a:r>
          </a:p>
        </p:txBody>
      </p:sp>
      <p:sp useBgFill="1">
        <p:nvSpPr>
          <p:cNvPr id="16" name="Rectangle: Rounded Corners 22">
            <a:extLst>
              <a:ext uri="{FF2B5EF4-FFF2-40B4-BE49-F238E27FC236}">
                <a16:creationId xmlns:a16="http://schemas.microsoft.com/office/drawing/2014/main" id="{01C8C553-84C2-4856-9363-85A6D825FAD7}"/>
              </a:ext>
            </a:extLst>
          </p:cNvPr>
          <p:cNvSpPr/>
          <p:nvPr/>
        </p:nvSpPr>
        <p:spPr>
          <a:xfrm>
            <a:off x="1378356" y="3164839"/>
            <a:ext cx="2162040" cy="2162040"/>
          </a:xfrm>
          <a:prstGeom prst="ellipse">
            <a:avLst/>
          </a:prstGeom>
          <a:ln w="254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BCE21EB-926C-4C75-89FA-9C9CFF311457}"/>
              </a:ext>
            </a:extLst>
          </p:cNvPr>
          <p:cNvSpPr/>
          <p:nvPr/>
        </p:nvSpPr>
        <p:spPr>
          <a:xfrm>
            <a:off x="1534239" y="4021316"/>
            <a:ext cx="1850274" cy="789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E4C27FE-F4F5-4859-85B4-97BD90AD413C}"/>
              </a:ext>
            </a:extLst>
          </p:cNvPr>
          <p:cNvSpPr txBox="1"/>
          <p:nvPr/>
        </p:nvSpPr>
        <p:spPr>
          <a:xfrm>
            <a:off x="1670416" y="3655619"/>
            <a:ext cx="1577921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000">
                <a:gradFill>
                  <a:gsLst>
                    <a:gs pos="85000">
                      <a:schemeClr val="accent5"/>
                    </a:gs>
                    <a:gs pos="66395">
                      <a:schemeClr val="accent4"/>
                    </a:gs>
                    <a:gs pos="45000">
                      <a:schemeClr val="accent3"/>
                    </a:gs>
                    <a:gs pos="23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3000000" scaled="0"/>
                </a:gradFill>
                <a:latin typeface="+mj-lt"/>
                <a:ea typeface="Zen Antique" pitchFamily="2" charset="-128"/>
                <a:cs typeface="Heebo" pitchFamily="2" charset="-79"/>
              </a:defRPr>
            </a:lvl1pPr>
          </a:lstStyle>
          <a:p>
            <a:r>
              <a:rPr lang="en-US" sz="1600" dirty="0"/>
              <a:t>Process 01 </a:t>
            </a:r>
          </a:p>
        </p:txBody>
      </p:sp>
      <p:sp>
        <p:nvSpPr>
          <p:cNvPr id="19" name="Rectangle: Rounded Corners 21">
            <a:extLst>
              <a:ext uri="{FF2B5EF4-FFF2-40B4-BE49-F238E27FC236}">
                <a16:creationId xmlns:a16="http://schemas.microsoft.com/office/drawing/2014/main" id="{BE52D831-A223-4557-A143-D23796B4B991}"/>
              </a:ext>
            </a:extLst>
          </p:cNvPr>
          <p:cNvSpPr/>
          <p:nvPr/>
        </p:nvSpPr>
        <p:spPr>
          <a:xfrm>
            <a:off x="8651605" y="2307589"/>
            <a:ext cx="2162040" cy="2162040"/>
          </a:xfrm>
          <a:prstGeom prst="ellipse">
            <a:avLst/>
          </a:prstGeom>
          <a:ln w="254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4F84CA0-4C5C-409A-B293-02D62ED52F1B}"/>
              </a:ext>
            </a:extLst>
          </p:cNvPr>
          <p:cNvSpPr/>
          <p:nvPr/>
        </p:nvSpPr>
        <p:spPr>
          <a:xfrm>
            <a:off x="8807488" y="3140673"/>
            <a:ext cx="1850274" cy="789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F9CF477-C45E-4F0C-B40B-91EA05EC593B}"/>
              </a:ext>
            </a:extLst>
          </p:cNvPr>
          <p:cNvSpPr txBox="1"/>
          <p:nvPr/>
        </p:nvSpPr>
        <p:spPr>
          <a:xfrm>
            <a:off x="8943665" y="2821762"/>
            <a:ext cx="1577921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000">
                <a:gradFill>
                  <a:gsLst>
                    <a:gs pos="85000">
                      <a:schemeClr val="accent5"/>
                    </a:gs>
                    <a:gs pos="66395">
                      <a:schemeClr val="accent4"/>
                    </a:gs>
                    <a:gs pos="45000">
                      <a:schemeClr val="accent3"/>
                    </a:gs>
                    <a:gs pos="23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3000000" scaled="0"/>
                </a:gradFill>
                <a:latin typeface="+mj-lt"/>
                <a:ea typeface="Zen Antique" pitchFamily="2" charset="-128"/>
                <a:cs typeface="Heebo" pitchFamily="2" charset="-79"/>
              </a:defRPr>
            </a:lvl1pPr>
          </a:lstStyle>
          <a:p>
            <a:r>
              <a:rPr lang="en-US" sz="1600" dirty="0"/>
              <a:t>Process 03 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5AC371E6-27DF-403B-93B6-7D7A56F88356}"/>
              </a:ext>
            </a:extLst>
          </p:cNvPr>
          <p:cNvSpPr/>
          <p:nvPr/>
        </p:nvSpPr>
        <p:spPr>
          <a:xfrm>
            <a:off x="6245631" y="3279139"/>
            <a:ext cx="2162040" cy="2162040"/>
          </a:xfrm>
          <a:prstGeom prst="ellipse">
            <a:avLst/>
          </a:prstGeom>
          <a:ln w="254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78815AB-448A-4056-B5D4-D400C8E9AA2D}"/>
              </a:ext>
            </a:extLst>
          </p:cNvPr>
          <p:cNvSpPr/>
          <p:nvPr/>
        </p:nvSpPr>
        <p:spPr>
          <a:xfrm>
            <a:off x="6401515" y="4120653"/>
            <a:ext cx="1850274" cy="789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consectetuer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adipiscing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elit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B0189B2-F94A-45BB-B302-3E2A5D4B1D71}"/>
              </a:ext>
            </a:extLst>
          </p:cNvPr>
          <p:cNvSpPr txBox="1"/>
          <p:nvPr/>
        </p:nvSpPr>
        <p:spPr>
          <a:xfrm>
            <a:off x="6537691" y="3784882"/>
            <a:ext cx="1577921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000">
                <a:gradFill>
                  <a:gsLst>
                    <a:gs pos="85000">
                      <a:schemeClr val="accent5"/>
                    </a:gs>
                    <a:gs pos="66395">
                      <a:schemeClr val="accent4"/>
                    </a:gs>
                    <a:gs pos="45000">
                      <a:schemeClr val="accent3"/>
                    </a:gs>
                    <a:gs pos="23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3000000" scaled="0"/>
                </a:gradFill>
                <a:latin typeface="+mj-lt"/>
                <a:ea typeface="Zen Antique" pitchFamily="2" charset="-128"/>
                <a:cs typeface="Heebo" pitchFamily="2" charset="-79"/>
              </a:defRPr>
            </a:lvl1pPr>
          </a:lstStyle>
          <a:p>
            <a:r>
              <a:rPr lang="en-US" sz="1600" dirty="0"/>
              <a:t>Process 03 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62F5931-755C-E281-23A6-72C4197C1BB8}"/>
              </a:ext>
            </a:extLst>
          </p:cNvPr>
          <p:cNvGrpSpPr/>
          <p:nvPr/>
        </p:nvGrpSpPr>
        <p:grpSpPr>
          <a:xfrm>
            <a:off x="3728322" y="4645401"/>
            <a:ext cx="731642" cy="731642"/>
            <a:chOff x="9577891" y="2101259"/>
            <a:chExt cx="895140" cy="895140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9957A90F-D696-95AE-66A5-599878832C3C}"/>
                </a:ext>
              </a:extLst>
            </p:cNvPr>
            <p:cNvSpPr/>
            <p:nvPr/>
          </p:nvSpPr>
          <p:spPr>
            <a:xfrm>
              <a:off x="9577891" y="2101259"/>
              <a:ext cx="895140" cy="895140"/>
            </a:xfrm>
            <a:prstGeom prst="ellipse">
              <a:avLst/>
            </a:prstGeom>
            <a:solidFill>
              <a:schemeClr val="accent5">
                <a:lumMod val="20000"/>
                <a:lumOff val="80000"/>
                <a:alpha val="4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noFill/>
              </a:endParaRPr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5A17E1C1-3699-8C25-6D8E-AAD25E35A110}"/>
                </a:ext>
              </a:extLst>
            </p:cNvPr>
            <p:cNvGrpSpPr/>
            <p:nvPr/>
          </p:nvGrpSpPr>
          <p:grpSpPr>
            <a:xfrm>
              <a:off x="9897893" y="2359313"/>
              <a:ext cx="255136" cy="379032"/>
              <a:chOff x="4669087" y="3147474"/>
              <a:chExt cx="379326" cy="563526"/>
            </a:xfrm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2700000" scaled="0"/>
            </a:gradFill>
          </p:grpSpPr>
          <p:sp>
            <p:nvSpPr>
              <p:cNvPr id="27" name="Freeform 34">
                <a:extLst>
                  <a:ext uri="{FF2B5EF4-FFF2-40B4-BE49-F238E27FC236}">
                    <a16:creationId xmlns:a16="http://schemas.microsoft.com/office/drawing/2014/main" id="{0FCA7ECE-8368-0195-85E0-13C43DABABE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69087" y="3147474"/>
                <a:ext cx="379326" cy="563526"/>
              </a:xfrm>
              <a:custGeom>
                <a:avLst/>
                <a:gdLst>
                  <a:gd name="T0" fmla="*/ 121 w 243"/>
                  <a:gd name="T1" fmla="*/ 0 h 361"/>
                  <a:gd name="T2" fmla="*/ 10 w 243"/>
                  <a:gd name="T3" fmla="*/ 184 h 361"/>
                  <a:gd name="T4" fmla="*/ 121 w 243"/>
                  <a:gd name="T5" fmla="*/ 249 h 361"/>
                  <a:gd name="T6" fmla="*/ 233 w 243"/>
                  <a:gd name="T7" fmla="*/ 184 h 361"/>
                  <a:gd name="T8" fmla="*/ 121 w 243"/>
                  <a:gd name="T9" fmla="*/ 0 h 361"/>
                  <a:gd name="T10" fmla="*/ 0 w 243"/>
                  <a:gd name="T11" fmla="*/ 201 h 361"/>
                  <a:gd name="T12" fmla="*/ 121 w 243"/>
                  <a:gd name="T13" fmla="*/ 361 h 361"/>
                  <a:gd name="T14" fmla="*/ 243 w 243"/>
                  <a:gd name="T15" fmla="*/ 201 h 361"/>
                  <a:gd name="T16" fmla="*/ 121 w 243"/>
                  <a:gd name="T17" fmla="*/ 273 h 361"/>
                  <a:gd name="T18" fmla="*/ 0 w 243"/>
                  <a:gd name="T19" fmla="*/ 201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361">
                    <a:moveTo>
                      <a:pt x="121" y="0"/>
                    </a:moveTo>
                    <a:lnTo>
                      <a:pt x="10" y="184"/>
                    </a:lnTo>
                    <a:lnTo>
                      <a:pt x="121" y="249"/>
                    </a:lnTo>
                    <a:lnTo>
                      <a:pt x="233" y="184"/>
                    </a:lnTo>
                    <a:lnTo>
                      <a:pt x="121" y="0"/>
                    </a:lnTo>
                    <a:close/>
                    <a:moveTo>
                      <a:pt x="0" y="201"/>
                    </a:moveTo>
                    <a:lnTo>
                      <a:pt x="121" y="361"/>
                    </a:lnTo>
                    <a:lnTo>
                      <a:pt x="243" y="201"/>
                    </a:lnTo>
                    <a:lnTo>
                      <a:pt x="121" y="273"/>
                    </a:lnTo>
                    <a:lnTo>
                      <a:pt x="0" y="201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5"/>
                  </a:gs>
                  <a:gs pos="100000">
                    <a:schemeClr val="accent5">
                      <a:lumMod val="75000"/>
                    </a:schemeClr>
                  </a:gs>
                </a:gsLst>
                <a:lin ang="2700000" scaled="0"/>
              </a:gradFill>
              <a:ln>
                <a:noFill/>
              </a:ln>
              <a:effectLst>
                <a:outerShdw blurRad="152400" sx="102000" sy="102000" algn="ctr" rotWithShape="0">
                  <a:prstClr val="black">
                    <a:alpha val="3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" name="Freeform 35">
                <a:extLst>
                  <a:ext uri="{FF2B5EF4-FFF2-40B4-BE49-F238E27FC236}">
                    <a16:creationId xmlns:a16="http://schemas.microsoft.com/office/drawing/2014/main" id="{C51AA08C-8D6C-5308-9110-5C6EB020988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57961" y="3147474"/>
                <a:ext cx="190443" cy="563526"/>
              </a:xfrm>
              <a:custGeom>
                <a:avLst/>
                <a:gdLst>
                  <a:gd name="T0" fmla="*/ 0 w 122"/>
                  <a:gd name="T1" fmla="*/ 361 h 361"/>
                  <a:gd name="T2" fmla="*/ 122 w 122"/>
                  <a:gd name="T3" fmla="*/ 201 h 361"/>
                  <a:gd name="T4" fmla="*/ 0 w 122"/>
                  <a:gd name="T5" fmla="*/ 273 h 361"/>
                  <a:gd name="T6" fmla="*/ 0 w 122"/>
                  <a:gd name="T7" fmla="*/ 361 h 361"/>
                  <a:gd name="T8" fmla="*/ 112 w 122"/>
                  <a:gd name="T9" fmla="*/ 184 h 361"/>
                  <a:gd name="T10" fmla="*/ 0 w 122"/>
                  <a:gd name="T11" fmla="*/ 0 h 361"/>
                  <a:gd name="T12" fmla="*/ 0 w 122"/>
                  <a:gd name="T13" fmla="*/ 249 h 361"/>
                  <a:gd name="T14" fmla="*/ 112 w 122"/>
                  <a:gd name="T15" fmla="*/ 184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2" h="361">
                    <a:moveTo>
                      <a:pt x="0" y="361"/>
                    </a:moveTo>
                    <a:lnTo>
                      <a:pt x="122" y="201"/>
                    </a:lnTo>
                    <a:lnTo>
                      <a:pt x="0" y="273"/>
                    </a:lnTo>
                    <a:lnTo>
                      <a:pt x="0" y="361"/>
                    </a:lnTo>
                    <a:close/>
                    <a:moveTo>
                      <a:pt x="112" y="184"/>
                    </a:moveTo>
                    <a:lnTo>
                      <a:pt x="0" y="0"/>
                    </a:lnTo>
                    <a:lnTo>
                      <a:pt x="0" y="249"/>
                    </a:lnTo>
                    <a:lnTo>
                      <a:pt x="112" y="184"/>
                    </a:lnTo>
                    <a:close/>
                  </a:path>
                </a:pathLst>
              </a:custGeom>
              <a:solidFill>
                <a:schemeClr val="accent6">
                  <a:alpha val="2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FF1B38CA-74D2-1D35-897A-53D566D08708}"/>
              </a:ext>
            </a:extLst>
          </p:cNvPr>
          <p:cNvGrpSpPr/>
          <p:nvPr/>
        </p:nvGrpSpPr>
        <p:grpSpPr>
          <a:xfrm>
            <a:off x="8734242" y="4645401"/>
            <a:ext cx="731642" cy="731642"/>
            <a:chOff x="7753560" y="3286476"/>
            <a:chExt cx="895140" cy="895140"/>
          </a:xfrm>
        </p:grpSpPr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928CF4F7-1822-E4C2-EA82-A4FD7888CE0F}"/>
                </a:ext>
              </a:extLst>
            </p:cNvPr>
            <p:cNvSpPr/>
            <p:nvPr/>
          </p:nvSpPr>
          <p:spPr>
            <a:xfrm>
              <a:off x="7753560" y="3286476"/>
              <a:ext cx="895140" cy="895140"/>
            </a:xfrm>
            <a:prstGeom prst="ellipse">
              <a:avLst/>
            </a:prstGeom>
            <a:solidFill>
              <a:schemeClr val="accent5">
                <a:lumMod val="20000"/>
                <a:lumOff val="80000"/>
                <a:alpha val="4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noFill/>
              </a:endParaRPr>
            </a:p>
          </p:txBody>
        </p:sp>
        <p:sp>
          <p:nvSpPr>
            <p:cNvPr id="39" name="Freeform 79">
              <a:extLst>
                <a:ext uri="{FF2B5EF4-FFF2-40B4-BE49-F238E27FC236}">
                  <a16:creationId xmlns:a16="http://schemas.microsoft.com/office/drawing/2014/main" id="{216FEB71-5D2E-009A-1458-142C912CE7DF}"/>
                </a:ext>
              </a:extLst>
            </p:cNvPr>
            <p:cNvSpPr>
              <a:spLocks/>
            </p:cNvSpPr>
            <p:nvPr/>
          </p:nvSpPr>
          <p:spPr bwMode="auto">
            <a:xfrm>
              <a:off x="8012275" y="3561277"/>
              <a:ext cx="377710" cy="345538"/>
            </a:xfrm>
            <a:custGeom>
              <a:avLst/>
              <a:gdLst>
                <a:gd name="T0" fmla="*/ 92 w 185"/>
                <a:gd name="T1" fmla="*/ 0 h 169"/>
                <a:gd name="T2" fmla="*/ 129 w 185"/>
                <a:gd name="T3" fmla="*/ 38 h 169"/>
                <a:gd name="T4" fmla="*/ 100 w 185"/>
                <a:gd name="T5" fmla="*/ 74 h 169"/>
                <a:gd name="T6" fmla="*/ 119 w 185"/>
                <a:gd name="T7" fmla="*/ 107 h 169"/>
                <a:gd name="T8" fmla="*/ 148 w 185"/>
                <a:gd name="T9" fmla="*/ 95 h 169"/>
                <a:gd name="T10" fmla="*/ 185 w 185"/>
                <a:gd name="T11" fmla="*/ 132 h 169"/>
                <a:gd name="T12" fmla="*/ 148 w 185"/>
                <a:gd name="T13" fmla="*/ 169 h 169"/>
                <a:gd name="T14" fmla="*/ 110 w 185"/>
                <a:gd name="T15" fmla="*/ 132 h 169"/>
                <a:gd name="T16" fmla="*/ 112 w 185"/>
                <a:gd name="T17" fmla="*/ 120 h 169"/>
                <a:gd name="T18" fmla="*/ 73 w 185"/>
                <a:gd name="T19" fmla="*/ 120 h 169"/>
                <a:gd name="T20" fmla="*/ 75 w 185"/>
                <a:gd name="T21" fmla="*/ 132 h 169"/>
                <a:gd name="T22" fmla="*/ 38 w 185"/>
                <a:gd name="T23" fmla="*/ 169 h 169"/>
                <a:gd name="T24" fmla="*/ 0 w 185"/>
                <a:gd name="T25" fmla="*/ 132 h 169"/>
                <a:gd name="T26" fmla="*/ 38 w 185"/>
                <a:gd name="T27" fmla="*/ 95 h 169"/>
                <a:gd name="T28" fmla="*/ 66 w 185"/>
                <a:gd name="T29" fmla="*/ 107 h 169"/>
                <a:gd name="T30" fmla="*/ 85 w 185"/>
                <a:gd name="T31" fmla="*/ 74 h 169"/>
                <a:gd name="T32" fmla="*/ 55 w 185"/>
                <a:gd name="T33" fmla="*/ 38 h 169"/>
                <a:gd name="T34" fmla="*/ 92 w 185"/>
                <a:gd name="T3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169">
                  <a:moveTo>
                    <a:pt x="92" y="0"/>
                  </a:moveTo>
                  <a:cubicBezTo>
                    <a:pt x="113" y="0"/>
                    <a:pt x="129" y="17"/>
                    <a:pt x="129" y="38"/>
                  </a:cubicBezTo>
                  <a:cubicBezTo>
                    <a:pt x="129" y="55"/>
                    <a:pt x="117" y="71"/>
                    <a:pt x="100" y="74"/>
                  </a:cubicBezTo>
                  <a:cubicBezTo>
                    <a:pt x="100" y="103"/>
                    <a:pt x="94" y="93"/>
                    <a:pt x="119" y="107"/>
                  </a:cubicBezTo>
                  <a:cubicBezTo>
                    <a:pt x="126" y="100"/>
                    <a:pt x="136" y="95"/>
                    <a:pt x="148" y="95"/>
                  </a:cubicBezTo>
                  <a:cubicBezTo>
                    <a:pt x="168" y="95"/>
                    <a:pt x="185" y="112"/>
                    <a:pt x="185" y="132"/>
                  </a:cubicBezTo>
                  <a:cubicBezTo>
                    <a:pt x="185" y="153"/>
                    <a:pt x="168" y="169"/>
                    <a:pt x="148" y="169"/>
                  </a:cubicBezTo>
                  <a:cubicBezTo>
                    <a:pt x="127" y="169"/>
                    <a:pt x="110" y="153"/>
                    <a:pt x="110" y="132"/>
                  </a:cubicBezTo>
                  <a:cubicBezTo>
                    <a:pt x="110" y="128"/>
                    <a:pt x="111" y="124"/>
                    <a:pt x="112" y="120"/>
                  </a:cubicBezTo>
                  <a:cubicBezTo>
                    <a:pt x="89" y="106"/>
                    <a:pt x="96" y="106"/>
                    <a:pt x="73" y="120"/>
                  </a:cubicBezTo>
                  <a:cubicBezTo>
                    <a:pt x="74" y="124"/>
                    <a:pt x="75" y="128"/>
                    <a:pt x="75" y="132"/>
                  </a:cubicBezTo>
                  <a:cubicBezTo>
                    <a:pt x="75" y="153"/>
                    <a:pt x="58" y="169"/>
                    <a:pt x="38" y="169"/>
                  </a:cubicBezTo>
                  <a:cubicBezTo>
                    <a:pt x="17" y="169"/>
                    <a:pt x="0" y="153"/>
                    <a:pt x="0" y="132"/>
                  </a:cubicBezTo>
                  <a:cubicBezTo>
                    <a:pt x="0" y="112"/>
                    <a:pt x="17" y="95"/>
                    <a:pt x="38" y="95"/>
                  </a:cubicBezTo>
                  <a:cubicBezTo>
                    <a:pt x="49" y="95"/>
                    <a:pt x="59" y="100"/>
                    <a:pt x="66" y="107"/>
                  </a:cubicBezTo>
                  <a:cubicBezTo>
                    <a:pt x="88" y="94"/>
                    <a:pt x="85" y="100"/>
                    <a:pt x="85" y="74"/>
                  </a:cubicBezTo>
                  <a:cubicBezTo>
                    <a:pt x="68" y="71"/>
                    <a:pt x="55" y="56"/>
                    <a:pt x="55" y="38"/>
                  </a:cubicBezTo>
                  <a:cubicBezTo>
                    <a:pt x="55" y="17"/>
                    <a:pt x="72" y="0"/>
                    <a:pt x="92" y="0"/>
                  </a:cubicBez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C04D943B-E30A-226F-9E33-D5D94DDDD4E1}"/>
              </a:ext>
            </a:extLst>
          </p:cNvPr>
          <p:cNvGrpSpPr/>
          <p:nvPr/>
        </p:nvGrpSpPr>
        <p:grpSpPr>
          <a:xfrm>
            <a:off x="6271059" y="2323543"/>
            <a:ext cx="731642" cy="731642"/>
            <a:chOff x="5929229" y="2101259"/>
            <a:chExt cx="895140" cy="895140"/>
          </a:xfrm>
        </p:grpSpPr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41D572D5-2571-B5F6-259C-986DAB6F1665}"/>
                </a:ext>
              </a:extLst>
            </p:cNvPr>
            <p:cNvSpPr/>
            <p:nvPr/>
          </p:nvSpPr>
          <p:spPr>
            <a:xfrm>
              <a:off x="5929229" y="2101259"/>
              <a:ext cx="895140" cy="895140"/>
            </a:xfrm>
            <a:prstGeom prst="ellipse">
              <a:avLst/>
            </a:prstGeom>
            <a:solidFill>
              <a:schemeClr val="accent5">
                <a:lumMod val="20000"/>
                <a:lumOff val="80000"/>
                <a:alpha val="4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noFill/>
              </a:endParaRPr>
            </a:p>
          </p:txBody>
        </p:sp>
        <p:sp>
          <p:nvSpPr>
            <p:cNvPr id="42" name="Freeform 14">
              <a:extLst>
                <a:ext uri="{FF2B5EF4-FFF2-40B4-BE49-F238E27FC236}">
                  <a16:creationId xmlns:a16="http://schemas.microsoft.com/office/drawing/2014/main" id="{591E84D9-847E-C41C-B908-8A8E042326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43462" y="2354610"/>
              <a:ext cx="266675" cy="388439"/>
            </a:xfrm>
            <a:custGeom>
              <a:avLst/>
              <a:gdLst>
                <a:gd name="T0" fmla="*/ 19 w 128"/>
                <a:gd name="T1" fmla="*/ 173 h 186"/>
                <a:gd name="T2" fmla="*/ 38 w 128"/>
                <a:gd name="T3" fmla="*/ 173 h 186"/>
                <a:gd name="T4" fmla="*/ 42 w 128"/>
                <a:gd name="T5" fmla="*/ 173 h 186"/>
                <a:gd name="T6" fmla="*/ 42 w 128"/>
                <a:gd name="T7" fmla="*/ 186 h 186"/>
                <a:gd name="T8" fmla="*/ 59 w 128"/>
                <a:gd name="T9" fmla="*/ 186 h 186"/>
                <a:gd name="T10" fmla="*/ 59 w 128"/>
                <a:gd name="T11" fmla="*/ 173 h 186"/>
                <a:gd name="T12" fmla="*/ 70 w 128"/>
                <a:gd name="T13" fmla="*/ 173 h 186"/>
                <a:gd name="T14" fmla="*/ 70 w 128"/>
                <a:gd name="T15" fmla="*/ 186 h 186"/>
                <a:gd name="T16" fmla="*/ 87 w 128"/>
                <a:gd name="T17" fmla="*/ 186 h 186"/>
                <a:gd name="T18" fmla="*/ 87 w 128"/>
                <a:gd name="T19" fmla="*/ 172 h 186"/>
                <a:gd name="T20" fmla="*/ 128 w 128"/>
                <a:gd name="T21" fmla="*/ 129 h 186"/>
                <a:gd name="T22" fmla="*/ 98 w 128"/>
                <a:gd name="T23" fmla="*/ 89 h 186"/>
                <a:gd name="T24" fmla="*/ 98 w 128"/>
                <a:gd name="T25" fmla="*/ 89 h 186"/>
                <a:gd name="T26" fmla="*/ 123 w 128"/>
                <a:gd name="T27" fmla="*/ 52 h 186"/>
                <a:gd name="T28" fmla="*/ 87 w 128"/>
                <a:gd name="T29" fmla="*/ 14 h 186"/>
                <a:gd name="T30" fmla="*/ 87 w 128"/>
                <a:gd name="T31" fmla="*/ 0 h 186"/>
                <a:gd name="T32" fmla="*/ 70 w 128"/>
                <a:gd name="T33" fmla="*/ 0 h 186"/>
                <a:gd name="T34" fmla="*/ 70 w 128"/>
                <a:gd name="T35" fmla="*/ 13 h 186"/>
                <a:gd name="T36" fmla="*/ 59 w 128"/>
                <a:gd name="T37" fmla="*/ 13 h 186"/>
                <a:gd name="T38" fmla="*/ 59 w 128"/>
                <a:gd name="T39" fmla="*/ 0 h 186"/>
                <a:gd name="T40" fmla="*/ 42 w 128"/>
                <a:gd name="T41" fmla="*/ 0 h 186"/>
                <a:gd name="T42" fmla="*/ 42 w 128"/>
                <a:gd name="T43" fmla="*/ 13 h 186"/>
                <a:gd name="T44" fmla="*/ 38 w 128"/>
                <a:gd name="T45" fmla="*/ 13 h 186"/>
                <a:gd name="T46" fmla="*/ 19 w 128"/>
                <a:gd name="T47" fmla="*/ 13 h 186"/>
                <a:gd name="T48" fmla="*/ 0 w 128"/>
                <a:gd name="T49" fmla="*/ 13 h 186"/>
                <a:gd name="T50" fmla="*/ 0 w 128"/>
                <a:gd name="T51" fmla="*/ 41 h 186"/>
                <a:gd name="T52" fmla="*/ 19 w 128"/>
                <a:gd name="T53" fmla="*/ 41 h 186"/>
                <a:gd name="T54" fmla="*/ 19 w 128"/>
                <a:gd name="T55" fmla="*/ 146 h 186"/>
                <a:gd name="T56" fmla="*/ 0 w 128"/>
                <a:gd name="T57" fmla="*/ 146 h 186"/>
                <a:gd name="T58" fmla="*/ 0 w 128"/>
                <a:gd name="T59" fmla="*/ 173 h 186"/>
                <a:gd name="T60" fmla="*/ 19 w 128"/>
                <a:gd name="T61" fmla="*/ 173 h 186"/>
                <a:gd name="T62" fmla="*/ 57 w 128"/>
                <a:gd name="T63" fmla="*/ 41 h 186"/>
                <a:gd name="T64" fmla="*/ 68 w 128"/>
                <a:gd name="T65" fmla="*/ 41 h 186"/>
                <a:gd name="T66" fmla="*/ 86 w 128"/>
                <a:gd name="T67" fmla="*/ 58 h 186"/>
                <a:gd name="T68" fmla="*/ 68 w 128"/>
                <a:gd name="T69" fmla="*/ 77 h 186"/>
                <a:gd name="T70" fmla="*/ 57 w 128"/>
                <a:gd name="T71" fmla="*/ 77 h 186"/>
                <a:gd name="T72" fmla="*/ 57 w 128"/>
                <a:gd name="T73" fmla="*/ 41 h 186"/>
                <a:gd name="T74" fmla="*/ 57 w 128"/>
                <a:gd name="T75" fmla="*/ 102 h 186"/>
                <a:gd name="T76" fmla="*/ 69 w 128"/>
                <a:gd name="T77" fmla="*/ 102 h 186"/>
                <a:gd name="T78" fmla="*/ 89 w 128"/>
                <a:gd name="T79" fmla="*/ 125 h 186"/>
                <a:gd name="T80" fmla="*/ 68 w 128"/>
                <a:gd name="T81" fmla="*/ 146 h 186"/>
                <a:gd name="T82" fmla="*/ 57 w 128"/>
                <a:gd name="T83" fmla="*/ 146 h 186"/>
                <a:gd name="T84" fmla="*/ 57 w 128"/>
                <a:gd name="T85" fmla="*/ 10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186">
                  <a:moveTo>
                    <a:pt x="19" y="173"/>
                  </a:moveTo>
                  <a:cubicBezTo>
                    <a:pt x="38" y="173"/>
                    <a:pt x="38" y="173"/>
                    <a:pt x="38" y="173"/>
                  </a:cubicBezTo>
                  <a:cubicBezTo>
                    <a:pt x="42" y="173"/>
                    <a:pt x="42" y="173"/>
                    <a:pt x="42" y="173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59" y="173"/>
                    <a:pt x="59" y="173"/>
                    <a:pt x="59" y="173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70" y="186"/>
                    <a:pt x="70" y="186"/>
                    <a:pt x="70" y="186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121" y="168"/>
                    <a:pt x="128" y="146"/>
                    <a:pt x="128" y="129"/>
                  </a:cubicBezTo>
                  <a:cubicBezTo>
                    <a:pt x="128" y="96"/>
                    <a:pt x="110" y="91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114" y="86"/>
                    <a:pt x="123" y="71"/>
                    <a:pt x="123" y="52"/>
                  </a:cubicBezTo>
                  <a:cubicBezTo>
                    <a:pt x="123" y="29"/>
                    <a:pt x="109" y="16"/>
                    <a:pt x="87" y="14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146"/>
                    <a:pt x="19" y="146"/>
                    <a:pt x="19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19" y="173"/>
                  </a:lnTo>
                  <a:close/>
                  <a:moveTo>
                    <a:pt x="57" y="41"/>
                  </a:moveTo>
                  <a:cubicBezTo>
                    <a:pt x="68" y="41"/>
                    <a:pt x="68" y="41"/>
                    <a:pt x="68" y="41"/>
                  </a:cubicBezTo>
                  <a:cubicBezTo>
                    <a:pt x="81" y="41"/>
                    <a:pt x="86" y="50"/>
                    <a:pt x="86" y="58"/>
                  </a:cubicBezTo>
                  <a:cubicBezTo>
                    <a:pt x="86" y="69"/>
                    <a:pt x="80" y="77"/>
                    <a:pt x="68" y="77"/>
                  </a:cubicBezTo>
                  <a:cubicBezTo>
                    <a:pt x="57" y="77"/>
                    <a:pt x="57" y="77"/>
                    <a:pt x="57" y="77"/>
                  </a:cubicBezTo>
                  <a:lnTo>
                    <a:pt x="57" y="41"/>
                  </a:lnTo>
                  <a:close/>
                  <a:moveTo>
                    <a:pt x="57" y="102"/>
                  </a:moveTo>
                  <a:cubicBezTo>
                    <a:pt x="69" y="102"/>
                    <a:pt x="69" y="102"/>
                    <a:pt x="69" y="102"/>
                  </a:cubicBezTo>
                  <a:cubicBezTo>
                    <a:pt x="81" y="102"/>
                    <a:pt x="89" y="109"/>
                    <a:pt x="89" y="125"/>
                  </a:cubicBezTo>
                  <a:cubicBezTo>
                    <a:pt x="89" y="136"/>
                    <a:pt x="84" y="146"/>
                    <a:pt x="68" y="146"/>
                  </a:cubicBezTo>
                  <a:cubicBezTo>
                    <a:pt x="57" y="146"/>
                    <a:pt x="57" y="146"/>
                    <a:pt x="57" y="146"/>
                  </a:cubicBezTo>
                  <a:lnTo>
                    <a:pt x="57" y="102"/>
                  </a:ln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152400" sx="102000" sy="102000" algn="ctr" rotWithShape="0">
                <a:prstClr val="black">
                  <a:alpha val="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2905460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42230CC-264B-EB72-6597-B17786511380}"/>
              </a:ext>
            </a:extLst>
          </p:cNvPr>
          <p:cNvSpPr/>
          <p:nvPr/>
        </p:nvSpPr>
        <p:spPr>
          <a:xfrm>
            <a:off x="1543050" y="603564"/>
            <a:ext cx="5943085" cy="644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1300" b="1" dirty="0">
                <a:ln w="41275">
                  <a:gradFill>
                    <a:gsLst>
                      <a:gs pos="0">
                        <a:schemeClr val="accent1"/>
                      </a:gs>
                      <a:gs pos="25000">
                        <a:schemeClr val="accent2"/>
                      </a:gs>
                      <a:gs pos="55000">
                        <a:schemeClr val="accent4"/>
                      </a:gs>
                      <a:gs pos="100000">
                        <a:schemeClr val="accent6"/>
                      </a:gs>
                      <a:gs pos="78000">
                        <a:schemeClr val="accent5"/>
                      </a:gs>
                    </a:gsLst>
                    <a:lin ang="9000000" scaled="0"/>
                  </a:gradFill>
                </a:ln>
                <a:noFill/>
                <a:effectLst>
                  <a:glow rad="63500">
                    <a:schemeClr val="accent3">
                      <a:alpha val="10000"/>
                    </a:schemeClr>
                  </a:glow>
                </a:effectLst>
                <a:latin typeface="Heebo" pitchFamily="2" charset="-79"/>
                <a:ea typeface="Inter" panose="020B0502030000000004" pitchFamily="34" charset="0"/>
                <a:cs typeface="Heebo" pitchFamily="2" charset="-79"/>
              </a:rPr>
              <a:t>“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7103F38-27D8-7579-8350-B762D950F0E6}"/>
              </a:ext>
            </a:extLst>
          </p:cNvPr>
          <p:cNvSpPr/>
          <p:nvPr/>
        </p:nvSpPr>
        <p:spPr>
          <a:xfrm rot="10800000">
            <a:off x="4800600" y="0"/>
            <a:ext cx="5943085" cy="644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1300" b="1" dirty="0">
                <a:ln w="41275">
                  <a:gradFill>
                    <a:gsLst>
                      <a:gs pos="0">
                        <a:schemeClr val="accent1"/>
                      </a:gs>
                      <a:gs pos="25000">
                        <a:schemeClr val="accent2"/>
                      </a:gs>
                      <a:gs pos="55000">
                        <a:schemeClr val="accent4"/>
                      </a:gs>
                      <a:gs pos="100000">
                        <a:schemeClr val="accent6"/>
                      </a:gs>
                      <a:gs pos="78000">
                        <a:schemeClr val="accent5"/>
                      </a:gs>
                    </a:gsLst>
                    <a:lin ang="10200000" scaled="0"/>
                  </a:gradFill>
                </a:ln>
                <a:noFill/>
                <a:effectLst>
                  <a:glow rad="63500">
                    <a:schemeClr val="accent3">
                      <a:alpha val="10000"/>
                    </a:schemeClr>
                  </a:glow>
                </a:effectLst>
                <a:latin typeface="Heebo" pitchFamily="2" charset="-79"/>
                <a:ea typeface="Inter" panose="020B0502030000000004" pitchFamily="34" charset="0"/>
                <a:cs typeface="Heebo" pitchFamily="2" charset="-79"/>
              </a:rPr>
              <a:t>“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CB9D0EF0-E534-6B9B-9795-C325EAB9F5C6}"/>
              </a:ext>
            </a:extLst>
          </p:cNvPr>
          <p:cNvSpPr/>
          <p:nvPr/>
        </p:nvSpPr>
        <p:spPr>
          <a:xfrm>
            <a:off x="3041018" y="2056881"/>
            <a:ext cx="6109964" cy="2744238"/>
          </a:xfrm>
          <a:prstGeom prst="roundRect">
            <a:avLst>
              <a:gd name="adj" fmla="val 1880"/>
            </a:avLst>
          </a:prstGeom>
          <a:solidFill>
            <a:schemeClr val="bg1"/>
          </a:solidFill>
          <a:ln>
            <a:noFill/>
          </a:ln>
          <a:effectLst>
            <a:outerShdw blurRad="812800" dist="698500" dir="8100000" sx="96000" sy="96000" algn="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71A8E6F-6402-8397-C957-39563FFCC17A}"/>
              </a:ext>
            </a:extLst>
          </p:cNvPr>
          <p:cNvCxnSpPr>
            <a:cxnSpLocks/>
          </p:cNvCxnSpPr>
          <p:nvPr/>
        </p:nvCxnSpPr>
        <p:spPr>
          <a:xfrm>
            <a:off x="5726113" y="4517685"/>
            <a:ext cx="739775" cy="0"/>
          </a:xfrm>
          <a:prstGeom prst="line">
            <a:avLst/>
          </a:prstGeom>
          <a:ln w="5715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2CCEA77-5C21-14D6-1FD4-9BAA8C13499F}"/>
              </a:ext>
            </a:extLst>
          </p:cNvPr>
          <p:cNvSpPr txBox="1"/>
          <p:nvPr/>
        </p:nvSpPr>
        <p:spPr>
          <a:xfrm>
            <a:off x="3330804" y="3157075"/>
            <a:ext cx="5530392" cy="12029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40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Zen Antique" pitchFamily="2" charset="-128"/>
                <a:cs typeface="Heebo" pitchFamily="2" charset="-79"/>
              </a:rPr>
              <a:t>Invest Smarter With</a:t>
            </a:r>
          </a:p>
          <a:p>
            <a:pPr algn="ctr">
              <a:lnSpc>
                <a:spcPct val="90000"/>
              </a:lnSpc>
            </a:pPr>
            <a:r>
              <a:rPr lang="en-US" sz="40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Zen Antique" pitchFamily="2" charset="-128"/>
                <a:cs typeface="Heebo" pitchFamily="2" charset="-79"/>
              </a:rPr>
              <a:t>Cryptos Currency. 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977B7AD-359B-3945-1E71-D65EF54FCB02}"/>
              </a:ext>
            </a:extLst>
          </p:cNvPr>
          <p:cNvGrpSpPr/>
          <p:nvPr/>
        </p:nvGrpSpPr>
        <p:grpSpPr>
          <a:xfrm>
            <a:off x="5730179" y="2340316"/>
            <a:ext cx="731642" cy="731642"/>
            <a:chOff x="5730179" y="1727894"/>
            <a:chExt cx="731642" cy="731642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F2241BD2-42E9-A8A0-5B46-023D04D46AE4}"/>
                </a:ext>
              </a:extLst>
            </p:cNvPr>
            <p:cNvSpPr/>
            <p:nvPr/>
          </p:nvSpPr>
          <p:spPr>
            <a:xfrm>
              <a:off x="5730179" y="1727894"/>
              <a:ext cx="731642" cy="73164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  <a:alpha val="4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noFill/>
              </a:endParaRP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F31E9E1E-B7C5-D3A7-A471-496AD5DC01FB}"/>
                </a:ext>
              </a:extLst>
            </p:cNvPr>
            <p:cNvGrpSpPr/>
            <p:nvPr/>
          </p:nvGrpSpPr>
          <p:grpSpPr>
            <a:xfrm>
              <a:off x="5905723" y="1903120"/>
              <a:ext cx="380554" cy="381190"/>
              <a:chOff x="4803776" y="63500"/>
              <a:chExt cx="566714" cy="567662"/>
            </a:xfrm>
          </p:grpSpPr>
          <p:sp>
            <p:nvSpPr>
              <p:cNvPr id="12" name="Oval 6">
                <a:extLst>
                  <a:ext uri="{FF2B5EF4-FFF2-40B4-BE49-F238E27FC236}">
                    <a16:creationId xmlns:a16="http://schemas.microsoft.com/office/drawing/2014/main" id="{63C85E1F-5552-4584-9DB2-B41086F7AE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03776" y="63500"/>
                <a:ext cx="566714" cy="567662"/>
              </a:xfrm>
              <a:prstGeom prst="ellipse">
                <a:avLst/>
              </a:prstGeom>
              <a:solidFill>
                <a:srgbClr val="FBEC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" name="Oval 7">
                <a:extLst>
                  <a:ext uri="{FF2B5EF4-FFF2-40B4-BE49-F238E27FC236}">
                    <a16:creationId xmlns:a16="http://schemas.microsoft.com/office/drawing/2014/main" id="{85CA7D24-A77A-CA36-27B5-AF7D579F97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14201" y="72029"/>
                <a:ext cx="548708" cy="548708"/>
              </a:xfrm>
              <a:prstGeom prst="ellipse">
                <a:avLst/>
              </a:prstGeom>
              <a:solidFill>
                <a:srgbClr val="FBBA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" name="Freeform 8">
                <a:extLst>
                  <a:ext uri="{FF2B5EF4-FFF2-40B4-BE49-F238E27FC236}">
                    <a16:creationId xmlns:a16="http://schemas.microsoft.com/office/drawing/2014/main" id="{33EB091E-B74C-C9D1-B676-FABC72E24D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4201" y="72029"/>
                <a:ext cx="418876" cy="393288"/>
              </a:xfrm>
              <a:custGeom>
                <a:avLst/>
                <a:gdLst>
                  <a:gd name="T0" fmla="*/ 169 w 258"/>
                  <a:gd name="T1" fmla="*/ 0 h 242"/>
                  <a:gd name="T2" fmla="*/ 258 w 258"/>
                  <a:gd name="T3" fmla="*/ 26 h 242"/>
                  <a:gd name="T4" fmla="*/ 33 w 258"/>
                  <a:gd name="T5" fmla="*/ 146 h 242"/>
                  <a:gd name="T6" fmla="*/ 16 w 258"/>
                  <a:gd name="T7" fmla="*/ 242 h 242"/>
                  <a:gd name="T8" fmla="*/ 0 w 258"/>
                  <a:gd name="T9" fmla="*/ 169 h 242"/>
                  <a:gd name="T10" fmla="*/ 169 w 258"/>
                  <a:gd name="T11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8" h="242">
                    <a:moveTo>
                      <a:pt x="169" y="0"/>
                    </a:moveTo>
                    <a:cubicBezTo>
                      <a:pt x="202" y="0"/>
                      <a:pt x="232" y="10"/>
                      <a:pt x="258" y="26"/>
                    </a:cubicBezTo>
                    <a:cubicBezTo>
                      <a:pt x="205" y="22"/>
                      <a:pt x="111" y="34"/>
                      <a:pt x="33" y="146"/>
                    </a:cubicBezTo>
                    <a:cubicBezTo>
                      <a:pt x="14" y="173"/>
                      <a:pt x="10" y="206"/>
                      <a:pt x="16" y="242"/>
                    </a:cubicBezTo>
                    <a:cubicBezTo>
                      <a:pt x="6" y="220"/>
                      <a:pt x="0" y="195"/>
                      <a:pt x="0" y="169"/>
                    </a:cubicBezTo>
                    <a:cubicBezTo>
                      <a:pt x="0" y="76"/>
                      <a:pt x="75" y="0"/>
                      <a:pt x="169" y="0"/>
                    </a:cubicBezTo>
                    <a:close/>
                  </a:path>
                </a:pathLst>
              </a:custGeom>
              <a:solidFill>
                <a:srgbClr val="FBCE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" name="Oval 9">
                <a:extLst>
                  <a:ext uri="{FF2B5EF4-FFF2-40B4-BE49-F238E27FC236}">
                    <a16:creationId xmlns:a16="http://schemas.microsoft.com/office/drawing/2014/main" id="{0327383E-04DD-7A57-7A55-B678332375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64428" y="122256"/>
                <a:ext cx="446359" cy="448254"/>
              </a:xfrm>
              <a:prstGeom prst="ellipse">
                <a:avLst/>
              </a:prstGeom>
              <a:solidFill>
                <a:srgbClr val="FBEE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" name="Oval 10">
                <a:extLst>
                  <a:ext uri="{FF2B5EF4-FFF2-40B4-BE49-F238E27FC236}">
                    <a16:creationId xmlns:a16="http://schemas.microsoft.com/office/drawing/2014/main" id="{0A1B49F7-A431-4D86-C3B2-9BA20ABFB9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87172" y="145001"/>
                <a:ext cx="402765" cy="402765"/>
              </a:xfrm>
              <a:prstGeom prst="ellipse">
                <a:avLst/>
              </a:prstGeom>
              <a:solidFill>
                <a:srgbClr val="FBBA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" name="Freeform 11">
                <a:extLst>
                  <a:ext uri="{FF2B5EF4-FFF2-40B4-BE49-F238E27FC236}">
                    <a16:creationId xmlns:a16="http://schemas.microsoft.com/office/drawing/2014/main" id="{7B7D5052-1D2A-5C9C-4BF9-AC2664E6D2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5405" y="188594"/>
                <a:ext cx="342114" cy="359172"/>
              </a:xfrm>
              <a:custGeom>
                <a:avLst/>
                <a:gdLst>
                  <a:gd name="T0" fmla="*/ 159 w 211"/>
                  <a:gd name="T1" fmla="*/ 0 h 221"/>
                  <a:gd name="T2" fmla="*/ 206 w 211"/>
                  <a:gd name="T3" fmla="*/ 97 h 221"/>
                  <a:gd name="T4" fmla="*/ 82 w 211"/>
                  <a:gd name="T5" fmla="*/ 221 h 221"/>
                  <a:gd name="T6" fmla="*/ 0 w 211"/>
                  <a:gd name="T7" fmla="*/ 190 h 221"/>
                  <a:gd name="T8" fmla="*/ 159 w 211"/>
                  <a:gd name="T9" fmla="*/ 0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" h="221">
                    <a:moveTo>
                      <a:pt x="159" y="0"/>
                    </a:moveTo>
                    <a:cubicBezTo>
                      <a:pt x="187" y="23"/>
                      <a:pt x="206" y="58"/>
                      <a:pt x="206" y="97"/>
                    </a:cubicBezTo>
                    <a:cubicBezTo>
                      <a:pt x="206" y="166"/>
                      <a:pt x="150" y="221"/>
                      <a:pt x="82" y="221"/>
                    </a:cubicBezTo>
                    <a:cubicBezTo>
                      <a:pt x="50" y="221"/>
                      <a:pt x="22" y="210"/>
                      <a:pt x="0" y="190"/>
                    </a:cubicBezTo>
                    <a:cubicBezTo>
                      <a:pt x="211" y="185"/>
                      <a:pt x="163" y="15"/>
                      <a:pt x="159" y="0"/>
                    </a:cubicBezTo>
                    <a:close/>
                  </a:path>
                </a:pathLst>
              </a:custGeom>
              <a:solidFill>
                <a:srgbClr val="FBCE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" name="Freeform 12">
                <a:extLst>
                  <a:ext uri="{FF2B5EF4-FFF2-40B4-BE49-F238E27FC236}">
                    <a16:creationId xmlns:a16="http://schemas.microsoft.com/office/drawing/2014/main" id="{0388D4DF-7E08-CF99-895B-53A43147836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67271" y="126995"/>
                <a:ext cx="439725" cy="438777"/>
              </a:xfrm>
              <a:custGeom>
                <a:avLst/>
                <a:gdLst>
                  <a:gd name="T0" fmla="*/ 136 w 271"/>
                  <a:gd name="T1" fmla="*/ 0 h 270"/>
                  <a:gd name="T2" fmla="*/ 271 w 271"/>
                  <a:gd name="T3" fmla="*/ 135 h 270"/>
                  <a:gd name="T4" fmla="*/ 136 w 271"/>
                  <a:gd name="T5" fmla="*/ 270 h 270"/>
                  <a:gd name="T6" fmla="*/ 0 w 271"/>
                  <a:gd name="T7" fmla="*/ 135 h 270"/>
                  <a:gd name="T8" fmla="*/ 136 w 271"/>
                  <a:gd name="T9" fmla="*/ 0 h 270"/>
                  <a:gd name="T10" fmla="*/ 137 w 271"/>
                  <a:gd name="T11" fmla="*/ 12 h 270"/>
                  <a:gd name="T12" fmla="*/ 265 w 271"/>
                  <a:gd name="T13" fmla="*/ 141 h 270"/>
                  <a:gd name="T14" fmla="*/ 137 w 271"/>
                  <a:gd name="T15" fmla="*/ 269 h 270"/>
                  <a:gd name="T16" fmla="*/ 9 w 271"/>
                  <a:gd name="T17" fmla="*/ 141 h 270"/>
                  <a:gd name="T18" fmla="*/ 137 w 271"/>
                  <a:gd name="T19" fmla="*/ 12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1" h="270">
                    <a:moveTo>
                      <a:pt x="136" y="0"/>
                    </a:moveTo>
                    <a:cubicBezTo>
                      <a:pt x="210" y="0"/>
                      <a:pt x="271" y="61"/>
                      <a:pt x="271" y="135"/>
                    </a:cubicBezTo>
                    <a:cubicBezTo>
                      <a:pt x="271" y="210"/>
                      <a:pt x="210" y="270"/>
                      <a:pt x="136" y="270"/>
                    </a:cubicBezTo>
                    <a:cubicBezTo>
                      <a:pt x="61" y="270"/>
                      <a:pt x="0" y="210"/>
                      <a:pt x="0" y="135"/>
                    </a:cubicBezTo>
                    <a:cubicBezTo>
                      <a:pt x="0" y="61"/>
                      <a:pt x="61" y="0"/>
                      <a:pt x="136" y="0"/>
                    </a:cubicBezTo>
                    <a:close/>
                    <a:moveTo>
                      <a:pt x="137" y="12"/>
                    </a:moveTo>
                    <a:cubicBezTo>
                      <a:pt x="208" y="12"/>
                      <a:pt x="265" y="70"/>
                      <a:pt x="265" y="141"/>
                    </a:cubicBezTo>
                    <a:cubicBezTo>
                      <a:pt x="265" y="211"/>
                      <a:pt x="208" y="269"/>
                      <a:pt x="137" y="269"/>
                    </a:cubicBezTo>
                    <a:cubicBezTo>
                      <a:pt x="67" y="269"/>
                      <a:pt x="9" y="211"/>
                      <a:pt x="9" y="141"/>
                    </a:cubicBezTo>
                    <a:cubicBezTo>
                      <a:pt x="9" y="70"/>
                      <a:pt x="67" y="12"/>
                      <a:pt x="137" y="12"/>
                    </a:cubicBezTo>
                    <a:close/>
                  </a:path>
                </a:pathLst>
              </a:custGeom>
              <a:solidFill>
                <a:srgbClr val="DC9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" name="Freeform 13">
                <a:extLst>
                  <a:ext uri="{FF2B5EF4-FFF2-40B4-BE49-F238E27FC236}">
                    <a16:creationId xmlns:a16="http://schemas.microsoft.com/office/drawing/2014/main" id="{91B7118B-51E0-DC55-D94C-5AF72DE2587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987626" y="198071"/>
                <a:ext cx="207543" cy="303259"/>
              </a:xfrm>
              <a:custGeom>
                <a:avLst/>
                <a:gdLst>
                  <a:gd name="T0" fmla="*/ 19 w 128"/>
                  <a:gd name="T1" fmla="*/ 173 h 186"/>
                  <a:gd name="T2" fmla="*/ 38 w 128"/>
                  <a:gd name="T3" fmla="*/ 173 h 186"/>
                  <a:gd name="T4" fmla="*/ 41 w 128"/>
                  <a:gd name="T5" fmla="*/ 173 h 186"/>
                  <a:gd name="T6" fmla="*/ 41 w 128"/>
                  <a:gd name="T7" fmla="*/ 186 h 186"/>
                  <a:gd name="T8" fmla="*/ 58 w 128"/>
                  <a:gd name="T9" fmla="*/ 186 h 186"/>
                  <a:gd name="T10" fmla="*/ 58 w 128"/>
                  <a:gd name="T11" fmla="*/ 173 h 186"/>
                  <a:gd name="T12" fmla="*/ 70 w 128"/>
                  <a:gd name="T13" fmla="*/ 173 h 186"/>
                  <a:gd name="T14" fmla="*/ 70 w 128"/>
                  <a:gd name="T15" fmla="*/ 186 h 186"/>
                  <a:gd name="T16" fmla="*/ 87 w 128"/>
                  <a:gd name="T17" fmla="*/ 186 h 186"/>
                  <a:gd name="T18" fmla="*/ 87 w 128"/>
                  <a:gd name="T19" fmla="*/ 172 h 186"/>
                  <a:gd name="T20" fmla="*/ 128 w 128"/>
                  <a:gd name="T21" fmla="*/ 129 h 186"/>
                  <a:gd name="T22" fmla="*/ 98 w 128"/>
                  <a:gd name="T23" fmla="*/ 89 h 186"/>
                  <a:gd name="T24" fmla="*/ 98 w 128"/>
                  <a:gd name="T25" fmla="*/ 88 h 186"/>
                  <a:gd name="T26" fmla="*/ 123 w 128"/>
                  <a:gd name="T27" fmla="*/ 52 h 186"/>
                  <a:gd name="T28" fmla="*/ 87 w 128"/>
                  <a:gd name="T29" fmla="*/ 13 h 186"/>
                  <a:gd name="T30" fmla="*/ 87 w 128"/>
                  <a:gd name="T31" fmla="*/ 0 h 186"/>
                  <a:gd name="T32" fmla="*/ 70 w 128"/>
                  <a:gd name="T33" fmla="*/ 0 h 186"/>
                  <a:gd name="T34" fmla="*/ 70 w 128"/>
                  <a:gd name="T35" fmla="*/ 13 h 186"/>
                  <a:gd name="T36" fmla="*/ 58 w 128"/>
                  <a:gd name="T37" fmla="*/ 13 h 186"/>
                  <a:gd name="T38" fmla="*/ 58 w 128"/>
                  <a:gd name="T39" fmla="*/ 0 h 186"/>
                  <a:gd name="T40" fmla="*/ 41 w 128"/>
                  <a:gd name="T41" fmla="*/ 0 h 186"/>
                  <a:gd name="T42" fmla="*/ 41 w 128"/>
                  <a:gd name="T43" fmla="*/ 13 h 186"/>
                  <a:gd name="T44" fmla="*/ 38 w 128"/>
                  <a:gd name="T45" fmla="*/ 13 h 186"/>
                  <a:gd name="T46" fmla="*/ 19 w 128"/>
                  <a:gd name="T47" fmla="*/ 13 h 186"/>
                  <a:gd name="T48" fmla="*/ 0 w 128"/>
                  <a:gd name="T49" fmla="*/ 13 h 186"/>
                  <a:gd name="T50" fmla="*/ 0 w 128"/>
                  <a:gd name="T51" fmla="*/ 41 h 186"/>
                  <a:gd name="T52" fmla="*/ 19 w 128"/>
                  <a:gd name="T53" fmla="*/ 41 h 186"/>
                  <a:gd name="T54" fmla="*/ 19 w 128"/>
                  <a:gd name="T55" fmla="*/ 145 h 186"/>
                  <a:gd name="T56" fmla="*/ 0 w 128"/>
                  <a:gd name="T57" fmla="*/ 145 h 186"/>
                  <a:gd name="T58" fmla="*/ 0 w 128"/>
                  <a:gd name="T59" fmla="*/ 173 h 186"/>
                  <a:gd name="T60" fmla="*/ 19 w 128"/>
                  <a:gd name="T61" fmla="*/ 173 h 186"/>
                  <a:gd name="T62" fmla="*/ 57 w 128"/>
                  <a:gd name="T63" fmla="*/ 41 h 186"/>
                  <a:gd name="T64" fmla="*/ 67 w 128"/>
                  <a:gd name="T65" fmla="*/ 41 h 186"/>
                  <a:gd name="T66" fmla="*/ 86 w 128"/>
                  <a:gd name="T67" fmla="*/ 58 h 186"/>
                  <a:gd name="T68" fmla="*/ 67 w 128"/>
                  <a:gd name="T69" fmla="*/ 77 h 186"/>
                  <a:gd name="T70" fmla="*/ 57 w 128"/>
                  <a:gd name="T71" fmla="*/ 77 h 186"/>
                  <a:gd name="T72" fmla="*/ 57 w 128"/>
                  <a:gd name="T73" fmla="*/ 41 h 186"/>
                  <a:gd name="T74" fmla="*/ 57 w 128"/>
                  <a:gd name="T75" fmla="*/ 102 h 186"/>
                  <a:gd name="T76" fmla="*/ 69 w 128"/>
                  <a:gd name="T77" fmla="*/ 102 h 186"/>
                  <a:gd name="T78" fmla="*/ 88 w 128"/>
                  <a:gd name="T79" fmla="*/ 124 h 186"/>
                  <a:gd name="T80" fmla="*/ 68 w 128"/>
                  <a:gd name="T81" fmla="*/ 145 h 186"/>
                  <a:gd name="T82" fmla="*/ 57 w 128"/>
                  <a:gd name="T83" fmla="*/ 145 h 186"/>
                  <a:gd name="T84" fmla="*/ 57 w 128"/>
                  <a:gd name="T85" fmla="*/ 102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8" h="186">
                    <a:moveTo>
                      <a:pt x="19" y="173"/>
                    </a:moveTo>
                    <a:cubicBezTo>
                      <a:pt x="38" y="173"/>
                      <a:pt x="38" y="173"/>
                      <a:pt x="38" y="173"/>
                    </a:cubicBezTo>
                    <a:cubicBezTo>
                      <a:pt x="41" y="173"/>
                      <a:pt x="41" y="173"/>
                      <a:pt x="41" y="173"/>
                    </a:cubicBezTo>
                    <a:cubicBezTo>
                      <a:pt x="41" y="186"/>
                      <a:pt x="41" y="186"/>
                      <a:pt x="41" y="186"/>
                    </a:cubicBezTo>
                    <a:cubicBezTo>
                      <a:pt x="58" y="186"/>
                      <a:pt x="58" y="186"/>
                      <a:pt x="58" y="186"/>
                    </a:cubicBezTo>
                    <a:cubicBezTo>
                      <a:pt x="58" y="173"/>
                      <a:pt x="58" y="173"/>
                      <a:pt x="58" y="173"/>
                    </a:cubicBezTo>
                    <a:cubicBezTo>
                      <a:pt x="70" y="173"/>
                      <a:pt x="70" y="173"/>
                      <a:pt x="70" y="173"/>
                    </a:cubicBezTo>
                    <a:cubicBezTo>
                      <a:pt x="70" y="186"/>
                      <a:pt x="70" y="186"/>
                      <a:pt x="70" y="186"/>
                    </a:cubicBezTo>
                    <a:cubicBezTo>
                      <a:pt x="87" y="186"/>
                      <a:pt x="87" y="186"/>
                      <a:pt x="87" y="186"/>
                    </a:cubicBezTo>
                    <a:cubicBezTo>
                      <a:pt x="87" y="172"/>
                      <a:pt x="87" y="172"/>
                      <a:pt x="87" y="172"/>
                    </a:cubicBezTo>
                    <a:cubicBezTo>
                      <a:pt x="121" y="168"/>
                      <a:pt x="128" y="146"/>
                      <a:pt x="128" y="129"/>
                    </a:cubicBezTo>
                    <a:cubicBezTo>
                      <a:pt x="128" y="96"/>
                      <a:pt x="110" y="91"/>
                      <a:pt x="98" y="89"/>
                    </a:cubicBezTo>
                    <a:cubicBezTo>
                      <a:pt x="98" y="88"/>
                      <a:pt x="98" y="88"/>
                      <a:pt x="98" y="88"/>
                    </a:cubicBezTo>
                    <a:cubicBezTo>
                      <a:pt x="114" y="86"/>
                      <a:pt x="123" y="71"/>
                      <a:pt x="123" y="52"/>
                    </a:cubicBezTo>
                    <a:cubicBezTo>
                      <a:pt x="123" y="28"/>
                      <a:pt x="109" y="16"/>
                      <a:pt x="87" y="13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70" y="13"/>
                      <a:pt x="70" y="13"/>
                      <a:pt x="70" y="13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19" y="41"/>
                      <a:pt x="19" y="41"/>
                      <a:pt x="19" y="41"/>
                    </a:cubicBezTo>
                    <a:cubicBezTo>
                      <a:pt x="19" y="145"/>
                      <a:pt x="19" y="145"/>
                      <a:pt x="19" y="145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0" y="173"/>
                      <a:pt x="0" y="173"/>
                      <a:pt x="0" y="173"/>
                    </a:cubicBezTo>
                    <a:lnTo>
                      <a:pt x="19" y="173"/>
                    </a:lnTo>
                    <a:close/>
                    <a:moveTo>
                      <a:pt x="57" y="41"/>
                    </a:moveTo>
                    <a:cubicBezTo>
                      <a:pt x="67" y="41"/>
                      <a:pt x="67" y="41"/>
                      <a:pt x="67" y="41"/>
                    </a:cubicBezTo>
                    <a:cubicBezTo>
                      <a:pt x="81" y="41"/>
                      <a:pt x="86" y="50"/>
                      <a:pt x="86" y="58"/>
                    </a:cubicBezTo>
                    <a:cubicBezTo>
                      <a:pt x="86" y="69"/>
                      <a:pt x="80" y="77"/>
                      <a:pt x="67" y="77"/>
                    </a:cubicBezTo>
                    <a:cubicBezTo>
                      <a:pt x="57" y="77"/>
                      <a:pt x="57" y="77"/>
                      <a:pt x="57" y="77"/>
                    </a:cubicBezTo>
                    <a:lnTo>
                      <a:pt x="57" y="41"/>
                    </a:lnTo>
                    <a:close/>
                    <a:moveTo>
                      <a:pt x="57" y="102"/>
                    </a:moveTo>
                    <a:cubicBezTo>
                      <a:pt x="69" y="102"/>
                      <a:pt x="69" y="102"/>
                      <a:pt x="69" y="102"/>
                    </a:cubicBezTo>
                    <a:cubicBezTo>
                      <a:pt x="80" y="102"/>
                      <a:pt x="88" y="109"/>
                      <a:pt x="88" y="124"/>
                    </a:cubicBezTo>
                    <a:cubicBezTo>
                      <a:pt x="88" y="136"/>
                      <a:pt x="84" y="145"/>
                      <a:pt x="68" y="145"/>
                    </a:cubicBezTo>
                    <a:cubicBezTo>
                      <a:pt x="57" y="145"/>
                      <a:pt x="57" y="145"/>
                      <a:pt x="57" y="145"/>
                    </a:cubicBezTo>
                    <a:lnTo>
                      <a:pt x="57" y="102"/>
                    </a:lnTo>
                    <a:close/>
                  </a:path>
                </a:pathLst>
              </a:custGeom>
              <a:solidFill>
                <a:srgbClr val="FBBA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" name="Freeform 14">
                <a:extLst>
                  <a:ext uri="{FF2B5EF4-FFF2-40B4-BE49-F238E27FC236}">
                    <a16:creationId xmlns:a16="http://schemas.microsoft.com/office/drawing/2014/main" id="{01C06752-7802-4E0A-1B61-43633C19BE9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978150" y="188594"/>
                <a:ext cx="207543" cy="302311"/>
              </a:xfrm>
              <a:custGeom>
                <a:avLst/>
                <a:gdLst>
                  <a:gd name="T0" fmla="*/ 19 w 128"/>
                  <a:gd name="T1" fmla="*/ 173 h 186"/>
                  <a:gd name="T2" fmla="*/ 38 w 128"/>
                  <a:gd name="T3" fmla="*/ 173 h 186"/>
                  <a:gd name="T4" fmla="*/ 42 w 128"/>
                  <a:gd name="T5" fmla="*/ 173 h 186"/>
                  <a:gd name="T6" fmla="*/ 42 w 128"/>
                  <a:gd name="T7" fmla="*/ 186 h 186"/>
                  <a:gd name="T8" fmla="*/ 59 w 128"/>
                  <a:gd name="T9" fmla="*/ 186 h 186"/>
                  <a:gd name="T10" fmla="*/ 59 w 128"/>
                  <a:gd name="T11" fmla="*/ 173 h 186"/>
                  <a:gd name="T12" fmla="*/ 70 w 128"/>
                  <a:gd name="T13" fmla="*/ 173 h 186"/>
                  <a:gd name="T14" fmla="*/ 70 w 128"/>
                  <a:gd name="T15" fmla="*/ 186 h 186"/>
                  <a:gd name="T16" fmla="*/ 87 w 128"/>
                  <a:gd name="T17" fmla="*/ 186 h 186"/>
                  <a:gd name="T18" fmla="*/ 87 w 128"/>
                  <a:gd name="T19" fmla="*/ 172 h 186"/>
                  <a:gd name="T20" fmla="*/ 128 w 128"/>
                  <a:gd name="T21" fmla="*/ 129 h 186"/>
                  <a:gd name="T22" fmla="*/ 98 w 128"/>
                  <a:gd name="T23" fmla="*/ 89 h 186"/>
                  <a:gd name="T24" fmla="*/ 98 w 128"/>
                  <a:gd name="T25" fmla="*/ 89 h 186"/>
                  <a:gd name="T26" fmla="*/ 123 w 128"/>
                  <a:gd name="T27" fmla="*/ 52 h 186"/>
                  <a:gd name="T28" fmla="*/ 87 w 128"/>
                  <a:gd name="T29" fmla="*/ 14 h 186"/>
                  <a:gd name="T30" fmla="*/ 87 w 128"/>
                  <a:gd name="T31" fmla="*/ 0 h 186"/>
                  <a:gd name="T32" fmla="*/ 70 w 128"/>
                  <a:gd name="T33" fmla="*/ 0 h 186"/>
                  <a:gd name="T34" fmla="*/ 70 w 128"/>
                  <a:gd name="T35" fmla="*/ 13 h 186"/>
                  <a:gd name="T36" fmla="*/ 59 w 128"/>
                  <a:gd name="T37" fmla="*/ 13 h 186"/>
                  <a:gd name="T38" fmla="*/ 59 w 128"/>
                  <a:gd name="T39" fmla="*/ 0 h 186"/>
                  <a:gd name="T40" fmla="*/ 42 w 128"/>
                  <a:gd name="T41" fmla="*/ 0 h 186"/>
                  <a:gd name="T42" fmla="*/ 42 w 128"/>
                  <a:gd name="T43" fmla="*/ 13 h 186"/>
                  <a:gd name="T44" fmla="*/ 38 w 128"/>
                  <a:gd name="T45" fmla="*/ 13 h 186"/>
                  <a:gd name="T46" fmla="*/ 19 w 128"/>
                  <a:gd name="T47" fmla="*/ 13 h 186"/>
                  <a:gd name="T48" fmla="*/ 0 w 128"/>
                  <a:gd name="T49" fmla="*/ 13 h 186"/>
                  <a:gd name="T50" fmla="*/ 0 w 128"/>
                  <a:gd name="T51" fmla="*/ 41 h 186"/>
                  <a:gd name="T52" fmla="*/ 19 w 128"/>
                  <a:gd name="T53" fmla="*/ 41 h 186"/>
                  <a:gd name="T54" fmla="*/ 19 w 128"/>
                  <a:gd name="T55" fmla="*/ 146 h 186"/>
                  <a:gd name="T56" fmla="*/ 0 w 128"/>
                  <a:gd name="T57" fmla="*/ 146 h 186"/>
                  <a:gd name="T58" fmla="*/ 0 w 128"/>
                  <a:gd name="T59" fmla="*/ 173 h 186"/>
                  <a:gd name="T60" fmla="*/ 19 w 128"/>
                  <a:gd name="T61" fmla="*/ 173 h 186"/>
                  <a:gd name="T62" fmla="*/ 57 w 128"/>
                  <a:gd name="T63" fmla="*/ 41 h 186"/>
                  <a:gd name="T64" fmla="*/ 68 w 128"/>
                  <a:gd name="T65" fmla="*/ 41 h 186"/>
                  <a:gd name="T66" fmla="*/ 86 w 128"/>
                  <a:gd name="T67" fmla="*/ 58 h 186"/>
                  <a:gd name="T68" fmla="*/ 68 w 128"/>
                  <a:gd name="T69" fmla="*/ 77 h 186"/>
                  <a:gd name="T70" fmla="*/ 57 w 128"/>
                  <a:gd name="T71" fmla="*/ 77 h 186"/>
                  <a:gd name="T72" fmla="*/ 57 w 128"/>
                  <a:gd name="T73" fmla="*/ 41 h 186"/>
                  <a:gd name="T74" fmla="*/ 57 w 128"/>
                  <a:gd name="T75" fmla="*/ 102 h 186"/>
                  <a:gd name="T76" fmla="*/ 69 w 128"/>
                  <a:gd name="T77" fmla="*/ 102 h 186"/>
                  <a:gd name="T78" fmla="*/ 89 w 128"/>
                  <a:gd name="T79" fmla="*/ 125 h 186"/>
                  <a:gd name="T80" fmla="*/ 68 w 128"/>
                  <a:gd name="T81" fmla="*/ 146 h 186"/>
                  <a:gd name="T82" fmla="*/ 57 w 128"/>
                  <a:gd name="T83" fmla="*/ 146 h 186"/>
                  <a:gd name="T84" fmla="*/ 57 w 128"/>
                  <a:gd name="T85" fmla="*/ 102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8" h="186">
                    <a:moveTo>
                      <a:pt x="19" y="173"/>
                    </a:moveTo>
                    <a:cubicBezTo>
                      <a:pt x="38" y="173"/>
                      <a:pt x="38" y="173"/>
                      <a:pt x="38" y="173"/>
                    </a:cubicBezTo>
                    <a:cubicBezTo>
                      <a:pt x="42" y="173"/>
                      <a:pt x="42" y="173"/>
                      <a:pt x="42" y="173"/>
                    </a:cubicBezTo>
                    <a:cubicBezTo>
                      <a:pt x="42" y="186"/>
                      <a:pt x="42" y="186"/>
                      <a:pt x="42" y="186"/>
                    </a:cubicBezTo>
                    <a:cubicBezTo>
                      <a:pt x="59" y="186"/>
                      <a:pt x="59" y="186"/>
                      <a:pt x="59" y="186"/>
                    </a:cubicBezTo>
                    <a:cubicBezTo>
                      <a:pt x="59" y="173"/>
                      <a:pt x="59" y="173"/>
                      <a:pt x="59" y="173"/>
                    </a:cubicBezTo>
                    <a:cubicBezTo>
                      <a:pt x="70" y="173"/>
                      <a:pt x="70" y="173"/>
                      <a:pt x="70" y="173"/>
                    </a:cubicBezTo>
                    <a:cubicBezTo>
                      <a:pt x="70" y="186"/>
                      <a:pt x="70" y="186"/>
                      <a:pt x="70" y="186"/>
                    </a:cubicBezTo>
                    <a:cubicBezTo>
                      <a:pt x="87" y="186"/>
                      <a:pt x="87" y="186"/>
                      <a:pt x="87" y="186"/>
                    </a:cubicBezTo>
                    <a:cubicBezTo>
                      <a:pt x="87" y="172"/>
                      <a:pt x="87" y="172"/>
                      <a:pt x="87" y="172"/>
                    </a:cubicBezTo>
                    <a:cubicBezTo>
                      <a:pt x="121" y="168"/>
                      <a:pt x="128" y="146"/>
                      <a:pt x="128" y="129"/>
                    </a:cubicBezTo>
                    <a:cubicBezTo>
                      <a:pt x="128" y="96"/>
                      <a:pt x="110" y="91"/>
                      <a:pt x="98" y="89"/>
                    </a:cubicBezTo>
                    <a:cubicBezTo>
                      <a:pt x="98" y="89"/>
                      <a:pt x="98" y="89"/>
                      <a:pt x="98" y="89"/>
                    </a:cubicBezTo>
                    <a:cubicBezTo>
                      <a:pt x="114" y="86"/>
                      <a:pt x="123" y="71"/>
                      <a:pt x="123" y="52"/>
                    </a:cubicBezTo>
                    <a:cubicBezTo>
                      <a:pt x="123" y="29"/>
                      <a:pt x="109" y="16"/>
                      <a:pt x="87" y="14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70" y="13"/>
                      <a:pt x="70" y="13"/>
                      <a:pt x="70" y="13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19" y="41"/>
                      <a:pt x="19" y="41"/>
                      <a:pt x="19" y="41"/>
                    </a:cubicBezTo>
                    <a:cubicBezTo>
                      <a:pt x="19" y="146"/>
                      <a:pt x="19" y="146"/>
                      <a:pt x="19" y="146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173"/>
                      <a:pt x="0" y="173"/>
                      <a:pt x="0" y="173"/>
                    </a:cubicBezTo>
                    <a:lnTo>
                      <a:pt x="19" y="173"/>
                    </a:lnTo>
                    <a:close/>
                    <a:moveTo>
                      <a:pt x="57" y="41"/>
                    </a:moveTo>
                    <a:cubicBezTo>
                      <a:pt x="68" y="41"/>
                      <a:pt x="68" y="41"/>
                      <a:pt x="68" y="41"/>
                    </a:cubicBezTo>
                    <a:cubicBezTo>
                      <a:pt x="81" y="41"/>
                      <a:pt x="86" y="50"/>
                      <a:pt x="86" y="58"/>
                    </a:cubicBezTo>
                    <a:cubicBezTo>
                      <a:pt x="86" y="69"/>
                      <a:pt x="80" y="77"/>
                      <a:pt x="68" y="77"/>
                    </a:cubicBezTo>
                    <a:cubicBezTo>
                      <a:pt x="57" y="77"/>
                      <a:pt x="57" y="77"/>
                      <a:pt x="57" y="77"/>
                    </a:cubicBezTo>
                    <a:lnTo>
                      <a:pt x="57" y="41"/>
                    </a:lnTo>
                    <a:close/>
                    <a:moveTo>
                      <a:pt x="57" y="102"/>
                    </a:moveTo>
                    <a:cubicBezTo>
                      <a:pt x="69" y="102"/>
                      <a:pt x="69" y="102"/>
                      <a:pt x="69" y="102"/>
                    </a:cubicBezTo>
                    <a:cubicBezTo>
                      <a:pt x="81" y="102"/>
                      <a:pt x="89" y="109"/>
                      <a:pt x="89" y="125"/>
                    </a:cubicBezTo>
                    <a:cubicBezTo>
                      <a:pt x="89" y="136"/>
                      <a:pt x="84" y="146"/>
                      <a:pt x="68" y="146"/>
                    </a:cubicBezTo>
                    <a:cubicBezTo>
                      <a:pt x="57" y="146"/>
                      <a:pt x="57" y="146"/>
                      <a:pt x="57" y="146"/>
                    </a:cubicBezTo>
                    <a:lnTo>
                      <a:pt x="57" y="102"/>
                    </a:lnTo>
                    <a:close/>
                  </a:path>
                </a:pathLst>
              </a:custGeom>
              <a:solidFill>
                <a:srgbClr val="FBEE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92252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11" name="Chart 10">
                <a:extLst>
                  <a:ext uri="{FF2B5EF4-FFF2-40B4-BE49-F238E27FC236}">
                    <a16:creationId xmlns:a16="http://schemas.microsoft.com/office/drawing/2014/main" id="{CAC29AF2-9E2D-014A-0FB4-68A877A68AD0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5097962"/>
                  </p:ext>
                </p:extLst>
              </p:nvPr>
            </p:nvGraphicFramePr>
            <p:xfrm>
              <a:off x="591595" y="2325627"/>
              <a:ext cx="5059437" cy="3464145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3"/>
              </a:graphicData>
            </a:graphic>
          </p:graphicFrame>
        </mc:Choice>
        <mc:Fallback xmlns="">
          <p:pic>
            <p:nvPicPr>
              <p:cNvPr id="11" name="Chart 10">
                <a:extLst>
                  <a:ext uri="{FF2B5EF4-FFF2-40B4-BE49-F238E27FC236}">
                    <a16:creationId xmlns:a16="http://schemas.microsoft.com/office/drawing/2014/main" id="{CAC29AF2-9E2D-014A-0FB4-68A877A68AD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91595" y="2325627"/>
                <a:ext cx="5059437" cy="3464145"/>
              </a:xfrm>
              <a:prstGeom prst="rect">
                <a:avLst/>
              </a:prstGeom>
            </p:spPr>
          </p:pic>
        </mc:Fallback>
      </mc:AlternateContent>
      <p:sp>
        <p:nvSpPr>
          <p:cNvPr id="27" name="TextBox 26">
            <a:extLst>
              <a:ext uri="{FF2B5EF4-FFF2-40B4-BE49-F238E27FC236}">
                <a16:creationId xmlns:a16="http://schemas.microsoft.com/office/drawing/2014/main" id="{A6FC053B-6B61-8FDB-1718-5A63C721B214}"/>
              </a:ext>
            </a:extLst>
          </p:cNvPr>
          <p:cNvSpPr txBox="1"/>
          <p:nvPr/>
        </p:nvSpPr>
        <p:spPr>
          <a:xfrm>
            <a:off x="1291318" y="1056182"/>
            <a:ext cx="96093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Zen Antique" pitchFamily="2" charset="-128"/>
                <a:cs typeface="Heebo" pitchFamily="2" charset="-79"/>
              </a:rPr>
              <a:t>Crypto Tracker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FF0952D-63F1-2D58-B868-9B0C63242F9D}"/>
              </a:ext>
            </a:extLst>
          </p:cNvPr>
          <p:cNvSpPr txBox="1"/>
          <p:nvPr/>
        </p:nvSpPr>
        <p:spPr>
          <a:xfrm>
            <a:off x="4847318" y="721675"/>
            <a:ext cx="24973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0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r>
              <a:rPr lang="en-US" sz="1400" dirty="0"/>
              <a:t>History </a:t>
            </a:r>
            <a:r>
              <a:rPr lang="en-US" sz="1400"/>
              <a:t>of begining</a:t>
            </a:r>
            <a:endParaRPr lang="en-US" sz="14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4775702-6934-C51C-6ECA-2DC563CD785B}"/>
              </a:ext>
            </a:extLst>
          </p:cNvPr>
          <p:cNvSpPr txBox="1"/>
          <p:nvPr/>
        </p:nvSpPr>
        <p:spPr>
          <a:xfrm>
            <a:off x="6352816" y="2542500"/>
            <a:ext cx="2388695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id-ID"/>
            </a:defPPr>
            <a:lvl1pPr>
              <a:defRPr sz="1200" spc="100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d-ID" sz="18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Most Popular</a:t>
            </a:r>
            <a:r>
              <a:rPr lang="en-US" sz="18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: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D6B996A5-345C-2211-8B2D-FE9385DA648C}"/>
              </a:ext>
            </a:extLst>
          </p:cNvPr>
          <p:cNvGrpSpPr/>
          <p:nvPr/>
        </p:nvGrpSpPr>
        <p:grpSpPr>
          <a:xfrm>
            <a:off x="6394652" y="3302173"/>
            <a:ext cx="543460" cy="544368"/>
            <a:chOff x="4803776" y="63500"/>
            <a:chExt cx="566714" cy="567662"/>
          </a:xfrm>
        </p:grpSpPr>
        <p:sp>
          <p:nvSpPr>
            <p:cNvPr id="31" name="Oval 6">
              <a:extLst>
                <a:ext uri="{FF2B5EF4-FFF2-40B4-BE49-F238E27FC236}">
                  <a16:creationId xmlns:a16="http://schemas.microsoft.com/office/drawing/2014/main" id="{5773F89F-3207-836C-AA33-C3F984AEA4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3776" y="63500"/>
              <a:ext cx="566714" cy="567662"/>
            </a:xfrm>
            <a:prstGeom prst="ellipse">
              <a:avLst/>
            </a:prstGeom>
            <a:solidFill>
              <a:srgbClr val="FBE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Oval 7">
              <a:extLst>
                <a:ext uri="{FF2B5EF4-FFF2-40B4-BE49-F238E27FC236}">
                  <a16:creationId xmlns:a16="http://schemas.microsoft.com/office/drawing/2014/main" id="{75BFE044-DB19-C934-AD88-1ACC5B075B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14201" y="72029"/>
              <a:ext cx="548708" cy="548708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8">
              <a:extLst>
                <a:ext uri="{FF2B5EF4-FFF2-40B4-BE49-F238E27FC236}">
                  <a16:creationId xmlns:a16="http://schemas.microsoft.com/office/drawing/2014/main" id="{93E9C284-165A-AE34-D670-EFD8256FCAD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4201" y="72029"/>
              <a:ext cx="418876" cy="393288"/>
            </a:xfrm>
            <a:custGeom>
              <a:avLst/>
              <a:gdLst>
                <a:gd name="T0" fmla="*/ 169 w 258"/>
                <a:gd name="T1" fmla="*/ 0 h 242"/>
                <a:gd name="T2" fmla="*/ 258 w 258"/>
                <a:gd name="T3" fmla="*/ 26 h 242"/>
                <a:gd name="T4" fmla="*/ 33 w 258"/>
                <a:gd name="T5" fmla="*/ 146 h 242"/>
                <a:gd name="T6" fmla="*/ 16 w 258"/>
                <a:gd name="T7" fmla="*/ 242 h 242"/>
                <a:gd name="T8" fmla="*/ 0 w 258"/>
                <a:gd name="T9" fmla="*/ 169 h 242"/>
                <a:gd name="T10" fmla="*/ 169 w 258"/>
                <a:gd name="T1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242">
                  <a:moveTo>
                    <a:pt x="169" y="0"/>
                  </a:moveTo>
                  <a:cubicBezTo>
                    <a:pt x="202" y="0"/>
                    <a:pt x="232" y="10"/>
                    <a:pt x="258" y="26"/>
                  </a:cubicBezTo>
                  <a:cubicBezTo>
                    <a:pt x="205" y="22"/>
                    <a:pt x="111" y="34"/>
                    <a:pt x="33" y="146"/>
                  </a:cubicBezTo>
                  <a:cubicBezTo>
                    <a:pt x="14" y="173"/>
                    <a:pt x="10" y="206"/>
                    <a:pt x="16" y="242"/>
                  </a:cubicBezTo>
                  <a:cubicBezTo>
                    <a:pt x="6" y="220"/>
                    <a:pt x="0" y="195"/>
                    <a:pt x="0" y="169"/>
                  </a:cubicBezTo>
                  <a:cubicBezTo>
                    <a:pt x="0" y="76"/>
                    <a:pt x="75" y="0"/>
                    <a:pt x="169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Oval 9">
              <a:extLst>
                <a:ext uri="{FF2B5EF4-FFF2-40B4-BE49-F238E27FC236}">
                  <a16:creationId xmlns:a16="http://schemas.microsoft.com/office/drawing/2014/main" id="{20AA54D7-E78D-866B-9F04-9254D53E5D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4428" y="122256"/>
              <a:ext cx="446359" cy="448254"/>
            </a:xfrm>
            <a:prstGeom prst="ellipse">
              <a:avLst/>
            </a:pr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Oval 10">
              <a:extLst>
                <a:ext uri="{FF2B5EF4-FFF2-40B4-BE49-F238E27FC236}">
                  <a16:creationId xmlns:a16="http://schemas.microsoft.com/office/drawing/2014/main" id="{1F9DC9C8-BE82-45CD-B598-77D4B5E97B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7172" y="145001"/>
              <a:ext cx="402765" cy="402765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11">
              <a:extLst>
                <a:ext uri="{FF2B5EF4-FFF2-40B4-BE49-F238E27FC236}">
                  <a16:creationId xmlns:a16="http://schemas.microsoft.com/office/drawing/2014/main" id="{B4761299-1FC8-616E-C358-24D698692DD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5405" y="188594"/>
              <a:ext cx="342114" cy="359172"/>
            </a:xfrm>
            <a:custGeom>
              <a:avLst/>
              <a:gdLst>
                <a:gd name="T0" fmla="*/ 159 w 211"/>
                <a:gd name="T1" fmla="*/ 0 h 221"/>
                <a:gd name="T2" fmla="*/ 206 w 211"/>
                <a:gd name="T3" fmla="*/ 97 h 221"/>
                <a:gd name="T4" fmla="*/ 82 w 211"/>
                <a:gd name="T5" fmla="*/ 221 h 221"/>
                <a:gd name="T6" fmla="*/ 0 w 211"/>
                <a:gd name="T7" fmla="*/ 190 h 221"/>
                <a:gd name="T8" fmla="*/ 159 w 211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221">
                  <a:moveTo>
                    <a:pt x="159" y="0"/>
                  </a:moveTo>
                  <a:cubicBezTo>
                    <a:pt x="187" y="23"/>
                    <a:pt x="206" y="58"/>
                    <a:pt x="206" y="97"/>
                  </a:cubicBezTo>
                  <a:cubicBezTo>
                    <a:pt x="206" y="166"/>
                    <a:pt x="150" y="221"/>
                    <a:pt x="82" y="221"/>
                  </a:cubicBezTo>
                  <a:cubicBezTo>
                    <a:pt x="50" y="221"/>
                    <a:pt x="22" y="210"/>
                    <a:pt x="0" y="190"/>
                  </a:cubicBezTo>
                  <a:cubicBezTo>
                    <a:pt x="211" y="185"/>
                    <a:pt x="163" y="15"/>
                    <a:pt x="159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Freeform 12">
              <a:extLst>
                <a:ext uri="{FF2B5EF4-FFF2-40B4-BE49-F238E27FC236}">
                  <a16:creationId xmlns:a16="http://schemas.microsoft.com/office/drawing/2014/main" id="{6965EB9F-46D3-44DB-0D32-7D3B9D1098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67271" y="126995"/>
              <a:ext cx="439725" cy="438777"/>
            </a:xfrm>
            <a:custGeom>
              <a:avLst/>
              <a:gdLst>
                <a:gd name="T0" fmla="*/ 136 w 271"/>
                <a:gd name="T1" fmla="*/ 0 h 270"/>
                <a:gd name="T2" fmla="*/ 271 w 271"/>
                <a:gd name="T3" fmla="*/ 135 h 270"/>
                <a:gd name="T4" fmla="*/ 136 w 271"/>
                <a:gd name="T5" fmla="*/ 270 h 270"/>
                <a:gd name="T6" fmla="*/ 0 w 271"/>
                <a:gd name="T7" fmla="*/ 135 h 270"/>
                <a:gd name="T8" fmla="*/ 136 w 271"/>
                <a:gd name="T9" fmla="*/ 0 h 270"/>
                <a:gd name="T10" fmla="*/ 137 w 271"/>
                <a:gd name="T11" fmla="*/ 12 h 270"/>
                <a:gd name="T12" fmla="*/ 265 w 271"/>
                <a:gd name="T13" fmla="*/ 141 h 270"/>
                <a:gd name="T14" fmla="*/ 137 w 271"/>
                <a:gd name="T15" fmla="*/ 269 h 270"/>
                <a:gd name="T16" fmla="*/ 9 w 271"/>
                <a:gd name="T17" fmla="*/ 141 h 270"/>
                <a:gd name="T18" fmla="*/ 137 w 271"/>
                <a:gd name="T19" fmla="*/ 12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270">
                  <a:moveTo>
                    <a:pt x="136" y="0"/>
                  </a:moveTo>
                  <a:cubicBezTo>
                    <a:pt x="210" y="0"/>
                    <a:pt x="271" y="61"/>
                    <a:pt x="271" y="135"/>
                  </a:cubicBezTo>
                  <a:cubicBezTo>
                    <a:pt x="271" y="210"/>
                    <a:pt x="210" y="270"/>
                    <a:pt x="136" y="270"/>
                  </a:cubicBezTo>
                  <a:cubicBezTo>
                    <a:pt x="61" y="270"/>
                    <a:pt x="0" y="210"/>
                    <a:pt x="0" y="135"/>
                  </a:cubicBezTo>
                  <a:cubicBezTo>
                    <a:pt x="0" y="61"/>
                    <a:pt x="61" y="0"/>
                    <a:pt x="136" y="0"/>
                  </a:cubicBezTo>
                  <a:close/>
                  <a:moveTo>
                    <a:pt x="137" y="12"/>
                  </a:moveTo>
                  <a:cubicBezTo>
                    <a:pt x="208" y="12"/>
                    <a:pt x="265" y="70"/>
                    <a:pt x="265" y="141"/>
                  </a:cubicBezTo>
                  <a:cubicBezTo>
                    <a:pt x="265" y="211"/>
                    <a:pt x="208" y="269"/>
                    <a:pt x="137" y="269"/>
                  </a:cubicBezTo>
                  <a:cubicBezTo>
                    <a:pt x="67" y="269"/>
                    <a:pt x="9" y="211"/>
                    <a:pt x="9" y="141"/>
                  </a:cubicBezTo>
                  <a:cubicBezTo>
                    <a:pt x="9" y="70"/>
                    <a:pt x="67" y="12"/>
                    <a:pt x="137" y="12"/>
                  </a:cubicBezTo>
                  <a:close/>
                </a:path>
              </a:pathLst>
            </a:custGeom>
            <a:solidFill>
              <a:srgbClr val="DC9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" name="Freeform 13">
              <a:extLst>
                <a:ext uri="{FF2B5EF4-FFF2-40B4-BE49-F238E27FC236}">
                  <a16:creationId xmlns:a16="http://schemas.microsoft.com/office/drawing/2014/main" id="{CA871FC5-E861-0233-013D-FF38F17C05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87626" y="198071"/>
              <a:ext cx="207543" cy="303259"/>
            </a:xfrm>
            <a:custGeom>
              <a:avLst/>
              <a:gdLst>
                <a:gd name="T0" fmla="*/ 19 w 128"/>
                <a:gd name="T1" fmla="*/ 173 h 186"/>
                <a:gd name="T2" fmla="*/ 38 w 128"/>
                <a:gd name="T3" fmla="*/ 173 h 186"/>
                <a:gd name="T4" fmla="*/ 41 w 128"/>
                <a:gd name="T5" fmla="*/ 173 h 186"/>
                <a:gd name="T6" fmla="*/ 41 w 128"/>
                <a:gd name="T7" fmla="*/ 186 h 186"/>
                <a:gd name="T8" fmla="*/ 58 w 128"/>
                <a:gd name="T9" fmla="*/ 186 h 186"/>
                <a:gd name="T10" fmla="*/ 58 w 128"/>
                <a:gd name="T11" fmla="*/ 173 h 186"/>
                <a:gd name="T12" fmla="*/ 70 w 128"/>
                <a:gd name="T13" fmla="*/ 173 h 186"/>
                <a:gd name="T14" fmla="*/ 70 w 128"/>
                <a:gd name="T15" fmla="*/ 186 h 186"/>
                <a:gd name="T16" fmla="*/ 87 w 128"/>
                <a:gd name="T17" fmla="*/ 186 h 186"/>
                <a:gd name="T18" fmla="*/ 87 w 128"/>
                <a:gd name="T19" fmla="*/ 172 h 186"/>
                <a:gd name="T20" fmla="*/ 128 w 128"/>
                <a:gd name="T21" fmla="*/ 129 h 186"/>
                <a:gd name="T22" fmla="*/ 98 w 128"/>
                <a:gd name="T23" fmla="*/ 89 h 186"/>
                <a:gd name="T24" fmla="*/ 98 w 128"/>
                <a:gd name="T25" fmla="*/ 88 h 186"/>
                <a:gd name="T26" fmla="*/ 123 w 128"/>
                <a:gd name="T27" fmla="*/ 52 h 186"/>
                <a:gd name="T28" fmla="*/ 87 w 128"/>
                <a:gd name="T29" fmla="*/ 13 h 186"/>
                <a:gd name="T30" fmla="*/ 87 w 128"/>
                <a:gd name="T31" fmla="*/ 0 h 186"/>
                <a:gd name="T32" fmla="*/ 70 w 128"/>
                <a:gd name="T33" fmla="*/ 0 h 186"/>
                <a:gd name="T34" fmla="*/ 70 w 128"/>
                <a:gd name="T35" fmla="*/ 13 h 186"/>
                <a:gd name="T36" fmla="*/ 58 w 128"/>
                <a:gd name="T37" fmla="*/ 13 h 186"/>
                <a:gd name="T38" fmla="*/ 58 w 128"/>
                <a:gd name="T39" fmla="*/ 0 h 186"/>
                <a:gd name="T40" fmla="*/ 41 w 128"/>
                <a:gd name="T41" fmla="*/ 0 h 186"/>
                <a:gd name="T42" fmla="*/ 41 w 128"/>
                <a:gd name="T43" fmla="*/ 13 h 186"/>
                <a:gd name="T44" fmla="*/ 38 w 128"/>
                <a:gd name="T45" fmla="*/ 13 h 186"/>
                <a:gd name="T46" fmla="*/ 19 w 128"/>
                <a:gd name="T47" fmla="*/ 13 h 186"/>
                <a:gd name="T48" fmla="*/ 0 w 128"/>
                <a:gd name="T49" fmla="*/ 13 h 186"/>
                <a:gd name="T50" fmla="*/ 0 w 128"/>
                <a:gd name="T51" fmla="*/ 41 h 186"/>
                <a:gd name="T52" fmla="*/ 19 w 128"/>
                <a:gd name="T53" fmla="*/ 41 h 186"/>
                <a:gd name="T54" fmla="*/ 19 w 128"/>
                <a:gd name="T55" fmla="*/ 145 h 186"/>
                <a:gd name="T56" fmla="*/ 0 w 128"/>
                <a:gd name="T57" fmla="*/ 145 h 186"/>
                <a:gd name="T58" fmla="*/ 0 w 128"/>
                <a:gd name="T59" fmla="*/ 173 h 186"/>
                <a:gd name="T60" fmla="*/ 19 w 128"/>
                <a:gd name="T61" fmla="*/ 173 h 186"/>
                <a:gd name="T62" fmla="*/ 57 w 128"/>
                <a:gd name="T63" fmla="*/ 41 h 186"/>
                <a:gd name="T64" fmla="*/ 67 w 128"/>
                <a:gd name="T65" fmla="*/ 41 h 186"/>
                <a:gd name="T66" fmla="*/ 86 w 128"/>
                <a:gd name="T67" fmla="*/ 58 h 186"/>
                <a:gd name="T68" fmla="*/ 67 w 128"/>
                <a:gd name="T69" fmla="*/ 77 h 186"/>
                <a:gd name="T70" fmla="*/ 57 w 128"/>
                <a:gd name="T71" fmla="*/ 77 h 186"/>
                <a:gd name="T72" fmla="*/ 57 w 128"/>
                <a:gd name="T73" fmla="*/ 41 h 186"/>
                <a:gd name="T74" fmla="*/ 57 w 128"/>
                <a:gd name="T75" fmla="*/ 102 h 186"/>
                <a:gd name="T76" fmla="*/ 69 w 128"/>
                <a:gd name="T77" fmla="*/ 102 h 186"/>
                <a:gd name="T78" fmla="*/ 88 w 128"/>
                <a:gd name="T79" fmla="*/ 124 h 186"/>
                <a:gd name="T80" fmla="*/ 68 w 128"/>
                <a:gd name="T81" fmla="*/ 145 h 186"/>
                <a:gd name="T82" fmla="*/ 57 w 128"/>
                <a:gd name="T83" fmla="*/ 145 h 186"/>
                <a:gd name="T84" fmla="*/ 57 w 128"/>
                <a:gd name="T85" fmla="*/ 10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186">
                  <a:moveTo>
                    <a:pt x="19" y="173"/>
                  </a:moveTo>
                  <a:cubicBezTo>
                    <a:pt x="38" y="173"/>
                    <a:pt x="38" y="173"/>
                    <a:pt x="38" y="173"/>
                  </a:cubicBezTo>
                  <a:cubicBezTo>
                    <a:pt x="41" y="173"/>
                    <a:pt x="41" y="173"/>
                    <a:pt x="41" y="173"/>
                  </a:cubicBezTo>
                  <a:cubicBezTo>
                    <a:pt x="41" y="186"/>
                    <a:pt x="41" y="186"/>
                    <a:pt x="41" y="186"/>
                  </a:cubicBezTo>
                  <a:cubicBezTo>
                    <a:pt x="58" y="186"/>
                    <a:pt x="58" y="186"/>
                    <a:pt x="58" y="186"/>
                  </a:cubicBezTo>
                  <a:cubicBezTo>
                    <a:pt x="58" y="173"/>
                    <a:pt x="58" y="173"/>
                    <a:pt x="58" y="173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70" y="186"/>
                    <a:pt x="70" y="186"/>
                    <a:pt x="70" y="186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121" y="168"/>
                    <a:pt x="128" y="146"/>
                    <a:pt x="128" y="129"/>
                  </a:cubicBezTo>
                  <a:cubicBezTo>
                    <a:pt x="128" y="96"/>
                    <a:pt x="110" y="91"/>
                    <a:pt x="98" y="89"/>
                  </a:cubicBezTo>
                  <a:cubicBezTo>
                    <a:pt x="98" y="88"/>
                    <a:pt x="98" y="88"/>
                    <a:pt x="98" y="88"/>
                  </a:cubicBezTo>
                  <a:cubicBezTo>
                    <a:pt x="114" y="86"/>
                    <a:pt x="123" y="71"/>
                    <a:pt x="123" y="52"/>
                  </a:cubicBezTo>
                  <a:cubicBezTo>
                    <a:pt x="123" y="28"/>
                    <a:pt x="109" y="16"/>
                    <a:pt x="87" y="13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145"/>
                    <a:pt x="19" y="145"/>
                    <a:pt x="19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19" y="173"/>
                  </a:lnTo>
                  <a:close/>
                  <a:moveTo>
                    <a:pt x="57" y="41"/>
                  </a:moveTo>
                  <a:cubicBezTo>
                    <a:pt x="67" y="41"/>
                    <a:pt x="67" y="41"/>
                    <a:pt x="67" y="41"/>
                  </a:cubicBezTo>
                  <a:cubicBezTo>
                    <a:pt x="81" y="41"/>
                    <a:pt x="86" y="50"/>
                    <a:pt x="86" y="58"/>
                  </a:cubicBezTo>
                  <a:cubicBezTo>
                    <a:pt x="86" y="69"/>
                    <a:pt x="80" y="77"/>
                    <a:pt x="67" y="77"/>
                  </a:cubicBezTo>
                  <a:cubicBezTo>
                    <a:pt x="57" y="77"/>
                    <a:pt x="57" y="77"/>
                    <a:pt x="57" y="77"/>
                  </a:cubicBezTo>
                  <a:lnTo>
                    <a:pt x="57" y="41"/>
                  </a:lnTo>
                  <a:close/>
                  <a:moveTo>
                    <a:pt x="57" y="102"/>
                  </a:moveTo>
                  <a:cubicBezTo>
                    <a:pt x="69" y="102"/>
                    <a:pt x="69" y="102"/>
                    <a:pt x="69" y="102"/>
                  </a:cubicBezTo>
                  <a:cubicBezTo>
                    <a:pt x="80" y="102"/>
                    <a:pt x="88" y="109"/>
                    <a:pt x="88" y="124"/>
                  </a:cubicBezTo>
                  <a:cubicBezTo>
                    <a:pt x="88" y="136"/>
                    <a:pt x="84" y="145"/>
                    <a:pt x="68" y="145"/>
                  </a:cubicBezTo>
                  <a:cubicBezTo>
                    <a:pt x="57" y="145"/>
                    <a:pt x="57" y="145"/>
                    <a:pt x="57" y="145"/>
                  </a:cubicBezTo>
                  <a:lnTo>
                    <a:pt x="57" y="102"/>
                  </a:lnTo>
                  <a:close/>
                </a:path>
              </a:pathLst>
            </a:cu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" name="Freeform 14">
              <a:extLst>
                <a:ext uri="{FF2B5EF4-FFF2-40B4-BE49-F238E27FC236}">
                  <a16:creationId xmlns:a16="http://schemas.microsoft.com/office/drawing/2014/main" id="{AFF44736-F337-D6D3-A51F-BE7EB444FF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78150" y="188594"/>
              <a:ext cx="207543" cy="302311"/>
            </a:xfrm>
            <a:custGeom>
              <a:avLst/>
              <a:gdLst>
                <a:gd name="T0" fmla="*/ 19 w 128"/>
                <a:gd name="T1" fmla="*/ 173 h 186"/>
                <a:gd name="T2" fmla="*/ 38 w 128"/>
                <a:gd name="T3" fmla="*/ 173 h 186"/>
                <a:gd name="T4" fmla="*/ 42 w 128"/>
                <a:gd name="T5" fmla="*/ 173 h 186"/>
                <a:gd name="T6" fmla="*/ 42 w 128"/>
                <a:gd name="T7" fmla="*/ 186 h 186"/>
                <a:gd name="T8" fmla="*/ 59 w 128"/>
                <a:gd name="T9" fmla="*/ 186 h 186"/>
                <a:gd name="T10" fmla="*/ 59 w 128"/>
                <a:gd name="T11" fmla="*/ 173 h 186"/>
                <a:gd name="T12" fmla="*/ 70 w 128"/>
                <a:gd name="T13" fmla="*/ 173 h 186"/>
                <a:gd name="T14" fmla="*/ 70 w 128"/>
                <a:gd name="T15" fmla="*/ 186 h 186"/>
                <a:gd name="T16" fmla="*/ 87 w 128"/>
                <a:gd name="T17" fmla="*/ 186 h 186"/>
                <a:gd name="T18" fmla="*/ 87 w 128"/>
                <a:gd name="T19" fmla="*/ 172 h 186"/>
                <a:gd name="T20" fmla="*/ 128 w 128"/>
                <a:gd name="T21" fmla="*/ 129 h 186"/>
                <a:gd name="T22" fmla="*/ 98 w 128"/>
                <a:gd name="T23" fmla="*/ 89 h 186"/>
                <a:gd name="T24" fmla="*/ 98 w 128"/>
                <a:gd name="T25" fmla="*/ 89 h 186"/>
                <a:gd name="T26" fmla="*/ 123 w 128"/>
                <a:gd name="T27" fmla="*/ 52 h 186"/>
                <a:gd name="T28" fmla="*/ 87 w 128"/>
                <a:gd name="T29" fmla="*/ 14 h 186"/>
                <a:gd name="T30" fmla="*/ 87 w 128"/>
                <a:gd name="T31" fmla="*/ 0 h 186"/>
                <a:gd name="T32" fmla="*/ 70 w 128"/>
                <a:gd name="T33" fmla="*/ 0 h 186"/>
                <a:gd name="T34" fmla="*/ 70 w 128"/>
                <a:gd name="T35" fmla="*/ 13 h 186"/>
                <a:gd name="T36" fmla="*/ 59 w 128"/>
                <a:gd name="T37" fmla="*/ 13 h 186"/>
                <a:gd name="T38" fmla="*/ 59 w 128"/>
                <a:gd name="T39" fmla="*/ 0 h 186"/>
                <a:gd name="T40" fmla="*/ 42 w 128"/>
                <a:gd name="T41" fmla="*/ 0 h 186"/>
                <a:gd name="T42" fmla="*/ 42 w 128"/>
                <a:gd name="T43" fmla="*/ 13 h 186"/>
                <a:gd name="T44" fmla="*/ 38 w 128"/>
                <a:gd name="T45" fmla="*/ 13 h 186"/>
                <a:gd name="T46" fmla="*/ 19 w 128"/>
                <a:gd name="T47" fmla="*/ 13 h 186"/>
                <a:gd name="T48" fmla="*/ 0 w 128"/>
                <a:gd name="T49" fmla="*/ 13 h 186"/>
                <a:gd name="T50" fmla="*/ 0 w 128"/>
                <a:gd name="T51" fmla="*/ 41 h 186"/>
                <a:gd name="T52" fmla="*/ 19 w 128"/>
                <a:gd name="T53" fmla="*/ 41 h 186"/>
                <a:gd name="T54" fmla="*/ 19 w 128"/>
                <a:gd name="T55" fmla="*/ 146 h 186"/>
                <a:gd name="T56" fmla="*/ 0 w 128"/>
                <a:gd name="T57" fmla="*/ 146 h 186"/>
                <a:gd name="T58" fmla="*/ 0 w 128"/>
                <a:gd name="T59" fmla="*/ 173 h 186"/>
                <a:gd name="T60" fmla="*/ 19 w 128"/>
                <a:gd name="T61" fmla="*/ 173 h 186"/>
                <a:gd name="T62" fmla="*/ 57 w 128"/>
                <a:gd name="T63" fmla="*/ 41 h 186"/>
                <a:gd name="T64" fmla="*/ 68 w 128"/>
                <a:gd name="T65" fmla="*/ 41 h 186"/>
                <a:gd name="T66" fmla="*/ 86 w 128"/>
                <a:gd name="T67" fmla="*/ 58 h 186"/>
                <a:gd name="T68" fmla="*/ 68 w 128"/>
                <a:gd name="T69" fmla="*/ 77 h 186"/>
                <a:gd name="T70" fmla="*/ 57 w 128"/>
                <a:gd name="T71" fmla="*/ 77 h 186"/>
                <a:gd name="T72" fmla="*/ 57 w 128"/>
                <a:gd name="T73" fmla="*/ 41 h 186"/>
                <a:gd name="T74" fmla="*/ 57 w 128"/>
                <a:gd name="T75" fmla="*/ 102 h 186"/>
                <a:gd name="T76" fmla="*/ 69 w 128"/>
                <a:gd name="T77" fmla="*/ 102 h 186"/>
                <a:gd name="T78" fmla="*/ 89 w 128"/>
                <a:gd name="T79" fmla="*/ 125 h 186"/>
                <a:gd name="T80" fmla="*/ 68 w 128"/>
                <a:gd name="T81" fmla="*/ 146 h 186"/>
                <a:gd name="T82" fmla="*/ 57 w 128"/>
                <a:gd name="T83" fmla="*/ 146 h 186"/>
                <a:gd name="T84" fmla="*/ 57 w 128"/>
                <a:gd name="T85" fmla="*/ 10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186">
                  <a:moveTo>
                    <a:pt x="19" y="173"/>
                  </a:moveTo>
                  <a:cubicBezTo>
                    <a:pt x="38" y="173"/>
                    <a:pt x="38" y="173"/>
                    <a:pt x="38" y="173"/>
                  </a:cubicBezTo>
                  <a:cubicBezTo>
                    <a:pt x="42" y="173"/>
                    <a:pt x="42" y="173"/>
                    <a:pt x="42" y="173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59" y="173"/>
                    <a:pt x="59" y="173"/>
                    <a:pt x="59" y="173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70" y="186"/>
                    <a:pt x="70" y="186"/>
                    <a:pt x="70" y="186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121" y="168"/>
                    <a:pt x="128" y="146"/>
                    <a:pt x="128" y="129"/>
                  </a:cubicBezTo>
                  <a:cubicBezTo>
                    <a:pt x="128" y="96"/>
                    <a:pt x="110" y="91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114" y="86"/>
                    <a:pt x="123" y="71"/>
                    <a:pt x="123" y="52"/>
                  </a:cubicBezTo>
                  <a:cubicBezTo>
                    <a:pt x="123" y="29"/>
                    <a:pt x="109" y="16"/>
                    <a:pt x="87" y="14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146"/>
                    <a:pt x="19" y="146"/>
                    <a:pt x="19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19" y="173"/>
                  </a:lnTo>
                  <a:close/>
                  <a:moveTo>
                    <a:pt x="57" y="41"/>
                  </a:moveTo>
                  <a:cubicBezTo>
                    <a:pt x="68" y="41"/>
                    <a:pt x="68" y="41"/>
                    <a:pt x="68" y="41"/>
                  </a:cubicBezTo>
                  <a:cubicBezTo>
                    <a:pt x="81" y="41"/>
                    <a:pt x="86" y="50"/>
                    <a:pt x="86" y="58"/>
                  </a:cubicBezTo>
                  <a:cubicBezTo>
                    <a:pt x="86" y="69"/>
                    <a:pt x="80" y="77"/>
                    <a:pt x="68" y="77"/>
                  </a:cubicBezTo>
                  <a:cubicBezTo>
                    <a:pt x="57" y="77"/>
                    <a:pt x="57" y="77"/>
                    <a:pt x="57" y="77"/>
                  </a:cubicBezTo>
                  <a:lnTo>
                    <a:pt x="57" y="41"/>
                  </a:lnTo>
                  <a:close/>
                  <a:moveTo>
                    <a:pt x="57" y="102"/>
                  </a:moveTo>
                  <a:cubicBezTo>
                    <a:pt x="69" y="102"/>
                    <a:pt x="69" y="102"/>
                    <a:pt x="69" y="102"/>
                  </a:cubicBezTo>
                  <a:cubicBezTo>
                    <a:pt x="81" y="102"/>
                    <a:pt x="89" y="109"/>
                    <a:pt x="89" y="125"/>
                  </a:cubicBezTo>
                  <a:cubicBezTo>
                    <a:pt x="89" y="136"/>
                    <a:pt x="84" y="146"/>
                    <a:pt x="68" y="146"/>
                  </a:cubicBezTo>
                  <a:cubicBezTo>
                    <a:pt x="57" y="146"/>
                    <a:pt x="57" y="146"/>
                    <a:pt x="57" y="146"/>
                  </a:cubicBezTo>
                  <a:lnTo>
                    <a:pt x="57" y="102"/>
                  </a:lnTo>
                  <a:close/>
                </a:path>
              </a:pathLst>
            </a:cu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1" name="Rectangle 40">
            <a:extLst>
              <a:ext uri="{FF2B5EF4-FFF2-40B4-BE49-F238E27FC236}">
                <a16:creationId xmlns:a16="http://schemas.microsoft.com/office/drawing/2014/main" id="{C7DD6152-C26C-DF62-923E-A6A7ACF23287}"/>
              </a:ext>
            </a:extLst>
          </p:cNvPr>
          <p:cNvSpPr/>
          <p:nvPr/>
        </p:nvSpPr>
        <p:spPr>
          <a:xfrm>
            <a:off x="6198070" y="3032826"/>
            <a:ext cx="2543441" cy="1067672"/>
          </a:xfrm>
          <a:prstGeom prst="rect">
            <a:avLst/>
          </a:prstGeom>
          <a:ln w="22225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tx1"/>
              </a:solidFill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5D13CCFF-E0DD-8652-2408-FA071FB87A94}"/>
              </a:ext>
            </a:extLst>
          </p:cNvPr>
          <p:cNvSpPr/>
          <p:nvPr/>
        </p:nvSpPr>
        <p:spPr>
          <a:xfrm>
            <a:off x="8998331" y="3032826"/>
            <a:ext cx="2543441" cy="1067672"/>
          </a:xfrm>
          <a:prstGeom prst="rect">
            <a:avLst/>
          </a:prstGeom>
          <a:ln w="22225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tx1"/>
              </a:solidFill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FDAADA4-83AC-9D7C-4748-3ADED4996C82}"/>
              </a:ext>
            </a:extLst>
          </p:cNvPr>
          <p:cNvSpPr/>
          <p:nvPr/>
        </p:nvSpPr>
        <p:spPr>
          <a:xfrm>
            <a:off x="6198070" y="4403804"/>
            <a:ext cx="2543441" cy="1067672"/>
          </a:xfrm>
          <a:prstGeom prst="rect">
            <a:avLst/>
          </a:prstGeom>
          <a:ln w="22225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tx1"/>
              </a:solidFill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31B20D21-F134-EB23-5BCA-F0E30FD70926}"/>
              </a:ext>
            </a:extLst>
          </p:cNvPr>
          <p:cNvSpPr/>
          <p:nvPr/>
        </p:nvSpPr>
        <p:spPr>
          <a:xfrm>
            <a:off x="8998330" y="4403804"/>
            <a:ext cx="2543441" cy="1067672"/>
          </a:xfrm>
          <a:prstGeom prst="rect">
            <a:avLst/>
          </a:prstGeom>
          <a:ln w="22225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tx1"/>
              </a:solidFill>
            </a:endParaRP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A77597FE-8D4E-7305-5082-65BFE93366B5}"/>
              </a:ext>
            </a:extLst>
          </p:cNvPr>
          <p:cNvGrpSpPr/>
          <p:nvPr/>
        </p:nvGrpSpPr>
        <p:grpSpPr>
          <a:xfrm>
            <a:off x="6390175" y="4673605"/>
            <a:ext cx="543005" cy="543914"/>
            <a:chOff x="6854562" y="63500"/>
            <a:chExt cx="566714" cy="567662"/>
          </a:xfrm>
        </p:grpSpPr>
        <p:sp>
          <p:nvSpPr>
            <p:cNvPr id="46" name="Oval 26">
              <a:extLst>
                <a:ext uri="{FF2B5EF4-FFF2-40B4-BE49-F238E27FC236}">
                  <a16:creationId xmlns:a16="http://schemas.microsoft.com/office/drawing/2014/main" id="{0E87770E-FBEE-C2E9-1F12-D9AF69EE90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54562" y="63500"/>
              <a:ext cx="566714" cy="567662"/>
            </a:xfrm>
            <a:prstGeom prst="ellipse">
              <a:avLst/>
            </a:prstGeom>
            <a:solidFill>
              <a:srgbClr val="FBE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7" name="Oval 27">
              <a:extLst>
                <a:ext uri="{FF2B5EF4-FFF2-40B4-BE49-F238E27FC236}">
                  <a16:creationId xmlns:a16="http://schemas.microsoft.com/office/drawing/2014/main" id="{EB28AAD7-F17D-EB94-6109-686EE20E59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64038" y="72029"/>
              <a:ext cx="548708" cy="548708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" name="Freeform 28">
              <a:extLst>
                <a:ext uri="{FF2B5EF4-FFF2-40B4-BE49-F238E27FC236}">
                  <a16:creationId xmlns:a16="http://schemas.microsoft.com/office/drawing/2014/main" id="{44911AF1-F8B0-524D-B35C-E77317EDD72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4038" y="72029"/>
              <a:ext cx="418876" cy="393288"/>
            </a:xfrm>
            <a:custGeom>
              <a:avLst/>
              <a:gdLst>
                <a:gd name="T0" fmla="*/ 168 w 258"/>
                <a:gd name="T1" fmla="*/ 0 h 242"/>
                <a:gd name="T2" fmla="*/ 258 w 258"/>
                <a:gd name="T3" fmla="*/ 26 h 242"/>
                <a:gd name="T4" fmla="*/ 33 w 258"/>
                <a:gd name="T5" fmla="*/ 146 h 242"/>
                <a:gd name="T6" fmla="*/ 16 w 258"/>
                <a:gd name="T7" fmla="*/ 242 h 242"/>
                <a:gd name="T8" fmla="*/ 0 w 258"/>
                <a:gd name="T9" fmla="*/ 169 h 242"/>
                <a:gd name="T10" fmla="*/ 168 w 258"/>
                <a:gd name="T1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242">
                  <a:moveTo>
                    <a:pt x="168" y="0"/>
                  </a:moveTo>
                  <a:cubicBezTo>
                    <a:pt x="202" y="0"/>
                    <a:pt x="232" y="10"/>
                    <a:pt x="258" y="26"/>
                  </a:cubicBezTo>
                  <a:cubicBezTo>
                    <a:pt x="205" y="22"/>
                    <a:pt x="111" y="34"/>
                    <a:pt x="33" y="146"/>
                  </a:cubicBezTo>
                  <a:cubicBezTo>
                    <a:pt x="13" y="173"/>
                    <a:pt x="10" y="206"/>
                    <a:pt x="16" y="242"/>
                  </a:cubicBezTo>
                  <a:cubicBezTo>
                    <a:pt x="5" y="220"/>
                    <a:pt x="0" y="195"/>
                    <a:pt x="0" y="169"/>
                  </a:cubicBezTo>
                  <a:cubicBezTo>
                    <a:pt x="0" y="76"/>
                    <a:pt x="75" y="0"/>
                    <a:pt x="168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" name="Oval 29">
              <a:extLst>
                <a:ext uri="{FF2B5EF4-FFF2-40B4-BE49-F238E27FC236}">
                  <a16:creationId xmlns:a16="http://schemas.microsoft.com/office/drawing/2014/main" id="{481C8A8F-DF95-03D0-A0BA-66F6917A16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4266" y="122256"/>
              <a:ext cx="447306" cy="448254"/>
            </a:xfrm>
            <a:prstGeom prst="ellipse">
              <a:avLst/>
            </a:pr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" name="Oval 30">
              <a:extLst>
                <a:ext uri="{FF2B5EF4-FFF2-40B4-BE49-F238E27FC236}">
                  <a16:creationId xmlns:a16="http://schemas.microsoft.com/office/drawing/2014/main" id="{CF962C32-59C0-CA2F-E71F-FEC0EFCCDD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36062" y="145001"/>
              <a:ext cx="403713" cy="402765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1" name="Freeform 31">
              <a:extLst>
                <a:ext uri="{FF2B5EF4-FFF2-40B4-BE49-F238E27FC236}">
                  <a16:creationId xmlns:a16="http://schemas.microsoft.com/office/drawing/2014/main" id="{F7EF5A90-B663-F118-E195-4D8737E59349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5243" y="188594"/>
              <a:ext cx="341166" cy="359172"/>
            </a:xfrm>
            <a:custGeom>
              <a:avLst/>
              <a:gdLst>
                <a:gd name="T0" fmla="*/ 158 w 210"/>
                <a:gd name="T1" fmla="*/ 0 h 221"/>
                <a:gd name="T2" fmla="*/ 206 w 210"/>
                <a:gd name="T3" fmla="*/ 97 h 221"/>
                <a:gd name="T4" fmla="*/ 81 w 210"/>
                <a:gd name="T5" fmla="*/ 221 h 221"/>
                <a:gd name="T6" fmla="*/ 0 w 210"/>
                <a:gd name="T7" fmla="*/ 190 h 221"/>
                <a:gd name="T8" fmla="*/ 158 w 210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221">
                  <a:moveTo>
                    <a:pt x="158" y="0"/>
                  </a:moveTo>
                  <a:cubicBezTo>
                    <a:pt x="187" y="23"/>
                    <a:pt x="206" y="58"/>
                    <a:pt x="206" y="97"/>
                  </a:cubicBezTo>
                  <a:cubicBezTo>
                    <a:pt x="206" y="166"/>
                    <a:pt x="150" y="221"/>
                    <a:pt x="81" y="221"/>
                  </a:cubicBezTo>
                  <a:cubicBezTo>
                    <a:pt x="50" y="221"/>
                    <a:pt x="21" y="210"/>
                    <a:pt x="0" y="190"/>
                  </a:cubicBezTo>
                  <a:cubicBezTo>
                    <a:pt x="210" y="185"/>
                    <a:pt x="163" y="15"/>
                    <a:pt x="158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" name="Freeform 32">
              <a:extLst>
                <a:ext uri="{FF2B5EF4-FFF2-40B4-BE49-F238E27FC236}">
                  <a16:creationId xmlns:a16="http://schemas.microsoft.com/office/drawing/2014/main" id="{EFD4453F-6E12-5510-A195-031F386BAC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18056" y="126995"/>
              <a:ext cx="439725" cy="438777"/>
            </a:xfrm>
            <a:custGeom>
              <a:avLst/>
              <a:gdLst>
                <a:gd name="T0" fmla="*/ 135 w 271"/>
                <a:gd name="T1" fmla="*/ 0 h 270"/>
                <a:gd name="T2" fmla="*/ 271 w 271"/>
                <a:gd name="T3" fmla="*/ 135 h 270"/>
                <a:gd name="T4" fmla="*/ 135 w 271"/>
                <a:gd name="T5" fmla="*/ 270 h 270"/>
                <a:gd name="T6" fmla="*/ 0 w 271"/>
                <a:gd name="T7" fmla="*/ 135 h 270"/>
                <a:gd name="T8" fmla="*/ 135 w 271"/>
                <a:gd name="T9" fmla="*/ 0 h 270"/>
                <a:gd name="T10" fmla="*/ 137 w 271"/>
                <a:gd name="T11" fmla="*/ 12 h 270"/>
                <a:gd name="T12" fmla="*/ 265 w 271"/>
                <a:gd name="T13" fmla="*/ 141 h 270"/>
                <a:gd name="T14" fmla="*/ 137 w 271"/>
                <a:gd name="T15" fmla="*/ 269 h 270"/>
                <a:gd name="T16" fmla="*/ 9 w 271"/>
                <a:gd name="T17" fmla="*/ 141 h 270"/>
                <a:gd name="T18" fmla="*/ 137 w 271"/>
                <a:gd name="T19" fmla="*/ 12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270">
                  <a:moveTo>
                    <a:pt x="135" y="0"/>
                  </a:moveTo>
                  <a:cubicBezTo>
                    <a:pt x="210" y="0"/>
                    <a:pt x="271" y="61"/>
                    <a:pt x="271" y="135"/>
                  </a:cubicBezTo>
                  <a:cubicBezTo>
                    <a:pt x="271" y="210"/>
                    <a:pt x="210" y="270"/>
                    <a:pt x="135" y="270"/>
                  </a:cubicBezTo>
                  <a:cubicBezTo>
                    <a:pt x="61" y="270"/>
                    <a:pt x="0" y="210"/>
                    <a:pt x="0" y="135"/>
                  </a:cubicBezTo>
                  <a:cubicBezTo>
                    <a:pt x="0" y="61"/>
                    <a:pt x="61" y="0"/>
                    <a:pt x="135" y="0"/>
                  </a:cubicBezTo>
                  <a:close/>
                  <a:moveTo>
                    <a:pt x="137" y="12"/>
                  </a:moveTo>
                  <a:cubicBezTo>
                    <a:pt x="208" y="12"/>
                    <a:pt x="265" y="70"/>
                    <a:pt x="265" y="141"/>
                  </a:cubicBezTo>
                  <a:cubicBezTo>
                    <a:pt x="265" y="211"/>
                    <a:pt x="208" y="269"/>
                    <a:pt x="137" y="269"/>
                  </a:cubicBezTo>
                  <a:cubicBezTo>
                    <a:pt x="66" y="269"/>
                    <a:pt x="9" y="211"/>
                    <a:pt x="9" y="141"/>
                  </a:cubicBezTo>
                  <a:cubicBezTo>
                    <a:pt x="9" y="70"/>
                    <a:pt x="66" y="12"/>
                    <a:pt x="137" y="12"/>
                  </a:cubicBezTo>
                  <a:close/>
                </a:path>
              </a:pathLst>
            </a:custGeom>
            <a:solidFill>
              <a:srgbClr val="DC9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3" name="Freeform 33">
              <a:extLst>
                <a:ext uri="{FF2B5EF4-FFF2-40B4-BE49-F238E27FC236}">
                  <a16:creationId xmlns:a16="http://schemas.microsoft.com/office/drawing/2014/main" id="{71429521-50D7-28A3-B764-7074B8C46D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00505" y="149739"/>
              <a:ext cx="259665" cy="385707"/>
            </a:xfrm>
            <a:custGeom>
              <a:avLst/>
              <a:gdLst>
                <a:gd name="T0" fmla="*/ 137 w 274"/>
                <a:gd name="T1" fmla="*/ 0 h 407"/>
                <a:gd name="T2" fmla="*/ 12 w 274"/>
                <a:gd name="T3" fmla="*/ 206 h 407"/>
                <a:gd name="T4" fmla="*/ 137 w 274"/>
                <a:gd name="T5" fmla="*/ 280 h 407"/>
                <a:gd name="T6" fmla="*/ 262 w 274"/>
                <a:gd name="T7" fmla="*/ 206 h 407"/>
                <a:gd name="T8" fmla="*/ 137 w 274"/>
                <a:gd name="T9" fmla="*/ 0 h 407"/>
                <a:gd name="T10" fmla="*/ 0 w 274"/>
                <a:gd name="T11" fmla="*/ 226 h 407"/>
                <a:gd name="T12" fmla="*/ 137 w 274"/>
                <a:gd name="T13" fmla="*/ 407 h 407"/>
                <a:gd name="T14" fmla="*/ 274 w 274"/>
                <a:gd name="T15" fmla="*/ 226 h 407"/>
                <a:gd name="T16" fmla="*/ 137 w 274"/>
                <a:gd name="T17" fmla="*/ 307 h 407"/>
                <a:gd name="T18" fmla="*/ 0 w 274"/>
                <a:gd name="T19" fmla="*/ 226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4" h="407">
                  <a:moveTo>
                    <a:pt x="137" y="0"/>
                  </a:moveTo>
                  <a:lnTo>
                    <a:pt x="12" y="206"/>
                  </a:lnTo>
                  <a:lnTo>
                    <a:pt x="137" y="280"/>
                  </a:lnTo>
                  <a:lnTo>
                    <a:pt x="262" y="206"/>
                  </a:lnTo>
                  <a:lnTo>
                    <a:pt x="137" y="0"/>
                  </a:lnTo>
                  <a:close/>
                  <a:moveTo>
                    <a:pt x="0" y="226"/>
                  </a:moveTo>
                  <a:lnTo>
                    <a:pt x="137" y="407"/>
                  </a:lnTo>
                  <a:lnTo>
                    <a:pt x="274" y="226"/>
                  </a:lnTo>
                  <a:lnTo>
                    <a:pt x="137" y="307"/>
                  </a:lnTo>
                  <a:lnTo>
                    <a:pt x="0" y="226"/>
                  </a:lnTo>
                  <a:close/>
                </a:path>
              </a:pathLst>
            </a:cu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4" name="Freeform 34">
              <a:extLst>
                <a:ext uri="{FF2B5EF4-FFF2-40B4-BE49-F238E27FC236}">
                  <a16:creationId xmlns:a16="http://schemas.microsoft.com/office/drawing/2014/main" id="{D349842A-6A0C-76DF-14D6-67F8134186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15668" y="170588"/>
              <a:ext cx="230287" cy="342114"/>
            </a:xfrm>
            <a:custGeom>
              <a:avLst/>
              <a:gdLst>
                <a:gd name="T0" fmla="*/ 121 w 243"/>
                <a:gd name="T1" fmla="*/ 0 h 361"/>
                <a:gd name="T2" fmla="*/ 10 w 243"/>
                <a:gd name="T3" fmla="*/ 184 h 361"/>
                <a:gd name="T4" fmla="*/ 121 w 243"/>
                <a:gd name="T5" fmla="*/ 249 h 361"/>
                <a:gd name="T6" fmla="*/ 233 w 243"/>
                <a:gd name="T7" fmla="*/ 184 h 361"/>
                <a:gd name="T8" fmla="*/ 121 w 243"/>
                <a:gd name="T9" fmla="*/ 0 h 361"/>
                <a:gd name="T10" fmla="*/ 0 w 243"/>
                <a:gd name="T11" fmla="*/ 201 h 361"/>
                <a:gd name="T12" fmla="*/ 121 w 243"/>
                <a:gd name="T13" fmla="*/ 361 h 361"/>
                <a:gd name="T14" fmla="*/ 243 w 243"/>
                <a:gd name="T15" fmla="*/ 201 h 361"/>
                <a:gd name="T16" fmla="*/ 121 w 243"/>
                <a:gd name="T17" fmla="*/ 273 h 361"/>
                <a:gd name="T18" fmla="*/ 0 w 243"/>
                <a:gd name="T19" fmla="*/ 20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3" h="361">
                  <a:moveTo>
                    <a:pt x="121" y="0"/>
                  </a:moveTo>
                  <a:lnTo>
                    <a:pt x="10" y="184"/>
                  </a:lnTo>
                  <a:lnTo>
                    <a:pt x="121" y="249"/>
                  </a:lnTo>
                  <a:lnTo>
                    <a:pt x="233" y="184"/>
                  </a:lnTo>
                  <a:lnTo>
                    <a:pt x="121" y="0"/>
                  </a:lnTo>
                  <a:close/>
                  <a:moveTo>
                    <a:pt x="0" y="201"/>
                  </a:moveTo>
                  <a:lnTo>
                    <a:pt x="121" y="361"/>
                  </a:lnTo>
                  <a:lnTo>
                    <a:pt x="243" y="201"/>
                  </a:lnTo>
                  <a:lnTo>
                    <a:pt x="121" y="273"/>
                  </a:lnTo>
                  <a:lnTo>
                    <a:pt x="0" y="201"/>
                  </a:lnTo>
                  <a:close/>
                </a:path>
              </a:pathLst>
            </a:custGeom>
            <a:solidFill>
              <a:srgbClr val="FBF3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5" name="Freeform 35">
              <a:extLst>
                <a:ext uri="{FF2B5EF4-FFF2-40B4-BE49-F238E27FC236}">
                  <a16:creationId xmlns:a16="http://schemas.microsoft.com/office/drawing/2014/main" id="{9661CA6B-35A2-FA9F-E803-FF54264677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30337" y="170588"/>
              <a:ext cx="115617" cy="342114"/>
            </a:xfrm>
            <a:custGeom>
              <a:avLst/>
              <a:gdLst>
                <a:gd name="T0" fmla="*/ 0 w 122"/>
                <a:gd name="T1" fmla="*/ 361 h 361"/>
                <a:gd name="T2" fmla="*/ 122 w 122"/>
                <a:gd name="T3" fmla="*/ 201 h 361"/>
                <a:gd name="T4" fmla="*/ 0 w 122"/>
                <a:gd name="T5" fmla="*/ 273 h 361"/>
                <a:gd name="T6" fmla="*/ 0 w 122"/>
                <a:gd name="T7" fmla="*/ 361 h 361"/>
                <a:gd name="T8" fmla="*/ 112 w 122"/>
                <a:gd name="T9" fmla="*/ 184 h 361"/>
                <a:gd name="T10" fmla="*/ 0 w 122"/>
                <a:gd name="T11" fmla="*/ 0 h 361"/>
                <a:gd name="T12" fmla="*/ 0 w 122"/>
                <a:gd name="T13" fmla="*/ 249 h 361"/>
                <a:gd name="T14" fmla="*/ 112 w 122"/>
                <a:gd name="T15" fmla="*/ 184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361">
                  <a:moveTo>
                    <a:pt x="0" y="361"/>
                  </a:moveTo>
                  <a:lnTo>
                    <a:pt x="122" y="201"/>
                  </a:lnTo>
                  <a:lnTo>
                    <a:pt x="0" y="273"/>
                  </a:lnTo>
                  <a:lnTo>
                    <a:pt x="0" y="361"/>
                  </a:lnTo>
                  <a:close/>
                  <a:moveTo>
                    <a:pt x="112" y="184"/>
                  </a:moveTo>
                  <a:lnTo>
                    <a:pt x="0" y="0"/>
                  </a:lnTo>
                  <a:lnTo>
                    <a:pt x="0" y="249"/>
                  </a:lnTo>
                  <a:lnTo>
                    <a:pt x="112" y="184"/>
                  </a:lnTo>
                  <a:close/>
                </a:path>
              </a:pathLst>
            </a:cu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97454022-8406-C467-4B9B-6896CB7EE740}"/>
              </a:ext>
            </a:extLst>
          </p:cNvPr>
          <p:cNvGrpSpPr/>
          <p:nvPr/>
        </p:nvGrpSpPr>
        <p:grpSpPr>
          <a:xfrm>
            <a:off x="9192675" y="3302173"/>
            <a:ext cx="544368" cy="544368"/>
            <a:chOff x="6854562" y="987491"/>
            <a:chExt cx="566714" cy="566714"/>
          </a:xfrm>
        </p:grpSpPr>
        <p:sp>
          <p:nvSpPr>
            <p:cNvPr id="57" name="Oval 71">
              <a:extLst>
                <a:ext uri="{FF2B5EF4-FFF2-40B4-BE49-F238E27FC236}">
                  <a16:creationId xmlns:a16="http://schemas.microsoft.com/office/drawing/2014/main" id="{28FE17C6-8779-B552-E663-92FB93B4A8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54562" y="987491"/>
              <a:ext cx="566714" cy="566714"/>
            </a:xfrm>
            <a:prstGeom prst="ellipse">
              <a:avLst/>
            </a:prstGeom>
            <a:solidFill>
              <a:srgbClr val="FBE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" name="Oval 72">
              <a:extLst>
                <a:ext uri="{FF2B5EF4-FFF2-40B4-BE49-F238E27FC236}">
                  <a16:creationId xmlns:a16="http://schemas.microsoft.com/office/drawing/2014/main" id="{BE45B48A-FEF6-CD42-E85A-5BC5E0408A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64038" y="996968"/>
              <a:ext cx="548708" cy="547761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" name="Freeform 73">
              <a:extLst>
                <a:ext uri="{FF2B5EF4-FFF2-40B4-BE49-F238E27FC236}">
                  <a16:creationId xmlns:a16="http://schemas.microsoft.com/office/drawing/2014/main" id="{8F9EAFBD-2ED0-4A98-F49C-02B4C08F3510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4038" y="996968"/>
              <a:ext cx="418876" cy="391393"/>
            </a:xfrm>
            <a:custGeom>
              <a:avLst/>
              <a:gdLst>
                <a:gd name="T0" fmla="*/ 168 w 258"/>
                <a:gd name="T1" fmla="*/ 0 h 241"/>
                <a:gd name="T2" fmla="*/ 258 w 258"/>
                <a:gd name="T3" fmla="*/ 25 h 241"/>
                <a:gd name="T4" fmla="*/ 33 w 258"/>
                <a:gd name="T5" fmla="*/ 145 h 241"/>
                <a:gd name="T6" fmla="*/ 16 w 258"/>
                <a:gd name="T7" fmla="*/ 241 h 241"/>
                <a:gd name="T8" fmla="*/ 0 w 258"/>
                <a:gd name="T9" fmla="*/ 169 h 241"/>
                <a:gd name="T10" fmla="*/ 168 w 258"/>
                <a:gd name="T11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241">
                  <a:moveTo>
                    <a:pt x="168" y="0"/>
                  </a:moveTo>
                  <a:cubicBezTo>
                    <a:pt x="202" y="0"/>
                    <a:pt x="232" y="9"/>
                    <a:pt x="258" y="25"/>
                  </a:cubicBezTo>
                  <a:cubicBezTo>
                    <a:pt x="205" y="22"/>
                    <a:pt x="111" y="33"/>
                    <a:pt x="33" y="145"/>
                  </a:cubicBezTo>
                  <a:cubicBezTo>
                    <a:pt x="13" y="173"/>
                    <a:pt x="10" y="205"/>
                    <a:pt x="16" y="241"/>
                  </a:cubicBezTo>
                  <a:cubicBezTo>
                    <a:pt x="5" y="219"/>
                    <a:pt x="0" y="195"/>
                    <a:pt x="0" y="169"/>
                  </a:cubicBezTo>
                  <a:cubicBezTo>
                    <a:pt x="0" y="76"/>
                    <a:pt x="75" y="0"/>
                    <a:pt x="168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0" name="Oval 74">
              <a:extLst>
                <a:ext uri="{FF2B5EF4-FFF2-40B4-BE49-F238E27FC236}">
                  <a16:creationId xmlns:a16="http://schemas.microsoft.com/office/drawing/2014/main" id="{722F01A3-3213-623E-B94A-EED5EA986F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4266" y="1047195"/>
              <a:ext cx="447306" cy="449202"/>
            </a:xfrm>
            <a:prstGeom prst="ellipse">
              <a:avLst/>
            </a:pr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1" name="Oval 75">
              <a:extLst>
                <a:ext uri="{FF2B5EF4-FFF2-40B4-BE49-F238E27FC236}">
                  <a16:creationId xmlns:a16="http://schemas.microsoft.com/office/drawing/2014/main" id="{E4B15CC4-1709-132A-686A-DE1811913E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36062" y="1068044"/>
              <a:ext cx="403713" cy="405608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2" name="Freeform 76">
              <a:extLst>
                <a:ext uri="{FF2B5EF4-FFF2-40B4-BE49-F238E27FC236}">
                  <a16:creationId xmlns:a16="http://schemas.microsoft.com/office/drawing/2014/main" id="{1276855E-A811-6937-097F-BFC629A350D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5243" y="1112585"/>
              <a:ext cx="341166" cy="361067"/>
            </a:xfrm>
            <a:custGeom>
              <a:avLst/>
              <a:gdLst>
                <a:gd name="T0" fmla="*/ 158 w 210"/>
                <a:gd name="T1" fmla="*/ 0 h 222"/>
                <a:gd name="T2" fmla="*/ 206 w 210"/>
                <a:gd name="T3" fmla="*/ 98 h 222"/>
                <a:gd name="T4" fmla="*/ 81 w 210"/>
                <a:gd name="T5" fmla="*/ 222 h 222"/>
                <a:gd name="T6" fmla="*/ 0 w 210"/>
                <a:gd name="T7" fmla="*/ 191 h 222"/>
                <a:gd name="T8" fmla="*/ 158 w 210"/>
                <a:gd name="T9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222">
                  <a:moveTo>
                    <a:pt x="158" y="0"/>
                  </a:moveTo>
                  <a:cubicBezTo>
                    <a:pt x="187" y="23"/>
                    <a:pt x="206" y="58"/>
                    <a:pt x="206" y="98"/>
                  </a:cubicBezTo>
                  <a:cubicBezTo>
                    <a:pt x="206" y="166"/>
                    <a:pt x="150" y="222"/>
                    <a:pt x="81" y="222"/>
                  </a:cubicBezTo>
                  <a:cubicBezTo>
                    <a:pt x="50" y="222"/>
                    <a:pt x="21" y="210"/>
                    <a:pt x="0" y="191"/>
                  </a:cubicBezTo>
                  <a:cubicBezTo>
                    <a:pt x="210" y="186"/>
                    <a:pt x="163" y="15"/>
                    <a:pt x="158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3" name="Freeform 77">
              <a:extLst>
                <a:ext uri="{FF2B5EF4-FFF2-40B4-BE49-F238E27FC236}">
                  <a16:creationId xmlns:a16="http://schemas.microsoft.com/office/drawing/2014/main" id="{F672443D-A8BA-EF15-679C-26565D9C63D7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5766" y="1133434"/>
              <a:ext cx="300415" cy="274828"/>
            </a:xfrm>
            <a:custGeom>
              <a:avLst/>
              <a:gdLst>
                <a:gd name="T0" fmla="*/ 92 w 185"/>
                <a:gd name="T1" fmla="*/ 0 h 169"/>
                <a:gd name="T2" fmla="*/ 129 w 185"/>
                <a:gd name="T3" fmla="*/ 37 h 169"/>
                <a:gd name="T4" fmla="*/ 100 w 185"/>
                <a:gd name="T5" fmla="*/ 73 h 169"/>
                <a:gd name="T6" fmla="*/ 120 w 185"/>
                <a:gd name="T7" fmla="*/ 107 h 169"/>
                <a:gd name="T8" fmla="*/ 147 w 185"/>
                <a:gd name="T9" fmla="*/ 94 h 169"/>
                <a:gd name="T10" fmla="*/ 185 w 185"/>
                <a:gd name="T11" fmla="*/ 131 h 169"/>
                <a:gd name="T12" fmla="*/ 147 w 185"/>
                <a:gd name="T13" fmla="*/ 169 h 169"/>
                <a:gd name="T14" fmla="*/ 110 w 185"/>
                <a:gd name="T15" fmla="*/ 131 h 169"/>
                <a:gd name="T16" fmla="*/ 112 w 185"/>
                <a:gd name="T17" fmla="*/ 120 h 169"/>
                <a:gd name="T18" fmla="*/ 73 w 185"/>
                <a:gd name="T19" fmla="*/ 120 h 169"/>
                <a:gd name="T20" fmla="*/ 75 w 185"/>
                <a:gd name="T21" fmla="*/ 131 h 169"/>
                <a:gd name="T22" fmla="*/ 37 w 185"/>
                <a:gd name="T23" fmla="*/ 169 h 169"/>
                <a:gd name="T24" fmla="*/ 0 w 185"/>
                <a:gd name="T25" fmla="*/ 131 h 169"/>
                <a:gd name="T26" fmla="*/ 37 w 185"/>
                <a:gd name="T27" fmla="*/ 94 h 169"/>
                <a:gd name="T28" fmla="*/ 65 w 185"/>
                <a:gd name="T29" fmla="*/ 107 h 169"/>
                <a:gd name="T30" fmla="*/ 85 w 185"/>
                <a:gd name="T31" fmla="*/ 73 h 169"/>
                <a:gd name="T32" fmla="*/ 55 w 185"/>
                <a:gd name="T33" fmla="*/ 37 h 169"/>
                <a:gd name="T34" fmla="*/ 92 w 185"/>
                <a:gd name="T3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169">
                  <a:moveTo>
                    <a:pt x="92" y="0"/>
                  </a:moveTo>
                  <a:cubicBezTo>
                    <a:pt x="113" y="0"/>
                    <a:pt x="129" y="16"/>
                    <a:pt x="129" y="37"/>
                  </a:cubicBezTo>
                  <a:cubicBezTo>
                    <a:pt x="129" y="55"/>
                    <a:pt x="116" y="70"/>
                    <a:pt x="100" y="73"/>
                  </a:cubicBezTo>
                  <a:cubicBezTo>
                    <a:pt x="100" y="102"/>
                    <a:pt x="94" y="92"/>
                    <a:pt x="120" y="107"/>
                  </a:cubicBezTo>
                  <a:cubicBezTo>
                    <a:pt x="126" y="99"/>
                    <a:pt x="136" y="94"/>
                    <a:pt x="147" y="94"/>
                  </a:cubicBezTo>
                  <a:cubicBezTo>
                    <a:pt x="168" y="94"/>
                    <a:pt x="185" y="111"/>
                    <a:pt x="185" y="131"/>
                  </a:cubicBezTo>
                  <a:cubicBezTo>
                    <a:pt x="185" y="152"/>
                    <a:pt x="168" y="169"/>
                    <a:pt x="147" y="169"/>
                  </a:cubicBezTo>
                  <a:cubicBezTo>
                    <a:pt x="127" y="169"/>
                    <a:pt x="110" y="152"/>
                    <a:pt x="110" y="131"/>
                  </a:cubicBezTo>
                  <a:cubicBezTo>
                    <a:pt x="110" y="127"/>
                    <a:pt x="111" y="123"/>
                    <a:pt x="112" y="120"/>
                  </a:cubicBezTo>
                  <a:cubicBezTo>
                    <a:pt x="89" y="106"/>
                    <a:pt x="96" y="106"/>
                    <a:pt x="73" y="120"/>
                  </a:cubicBezTo>
                  <a:cubicBezTo>
                    <a:pt x="74" y="123"/>
                    <a:pt x="75" y="127"/>
                    <a:pt x="75" y="131"/>
                  </a:cubicBezTo>
                  <a:cubicBezTo>
                    <a:pt x="75" y="152"/>
                    <a:pt x="58" y="169"/>
                    <a:pt x="37" y="169"/>
                  </a:cubicBezTo>
                  <a:cubicBezTo>
                    <a:pt x="17" y="169"/>
                    <a:pt x="0" y="152"/>
                    <a:pt x="0" y="131"/>
                  </a:cubicBezTo>
                  <a:cubicBezTo>
                    <a:pt x="0" y="111"/>
                    <a:pt x="17" y="94"/>
                    <a:pt x="37" y="94"/>
                  </a:cubicBezTo>
                  <a:cubicBezTo>
                    <a:pt x="49" y="94"/>
                    <a:pt x="59" y="99"/>
                    <a:pt x="65" y="107"/>
                  </a:cubicBezTo>
                  <a:cubicBezTo>
                    <a:pt x="88" y="94"/>
                    <a:pt x="85" y="100"/>
                    <a:pt x="85" y="73"/>
                  </a:cubicBezTo>
                  <a:cubicBezTo>
                    <a:pt x="68" y="70"/>
                    <a:pt x="55" y="55"/>
                    <a:pt x="55" y="37"/>
                  </a:cubicBezTo>
                  <a:cubicBezTo>
                    <a:pt x="55" y="16"/>
                    <a:pt x="71" y="0"/>
                    <a:pt x="92" y="0"/>
                  </a:cubicBezTo>
                  <a:close/>
                </a:path>
              </a:pathLst>
            </a:cu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4" name="Freeform 78">
              <a:extLst>
                <a:ext uri="{FF2B5EF4-FFF2-40B4-BE49-F238E27FC236}">
                  <a16:creationId xmlns:a16="http://schemas.microsoft.com/office/drawing/2014/main" id="{45F5A15F-7683-FF42-08D0-CE3DDEF459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18056" y="1050038"/>
              <a:ext cx="439725" cy="440673"/>
            </a:xfrm>
            <a:custGeom>
              <a:avLst/>
              <a:gdLst>
                <a:gd name="T0" fmla="*/ 135 w 271"/>
                <a:gd name="T1" fmla="*/ 0 h 271"/>
                <a:gd name="T2" fmla="*/ 271 w 271"/>
                <a:gd name="T3" fmla="*/ 136 h 271"/>
                <a:gd name="T4" fmla="*/ 135 w 271"/>
                <a:gd name="T5" fmla="*/ 271 h 271"/>
                <a:gd name="T6" fmla="*/ 0 w 271"/>
                <a:gd name="T7" fmla="*/ 136 h 271"/>
                <a:gd name="T8" fmla="*/ 135 w 271"/>
                <a:gd name="T9" fmla="*/ 0 h 271"/>
                <a:gd name="T10" fmla="*/ 137 w 271"/>
                <a:gd name="T11" fmla="*/ 13 h 271"/>
                <a:gd name="T12" fmla="*/ 265 w 271"/>
                <a:gd name="T13" fmla="*/ 141 h 271"/>
                <a:gd name="T14" fmla="*/ 137 w 271"/>
                <a:gd name="T15" fmla="*/ 269 h 271"/>
                <a:gd name="T16" fmla="*/ 9 w 271"/>
                <a:gd name="T17" fmla="*/ 141 h 271"/>
                <a:gd name="T18" fmla="*/ 137 w 271"/>
                <a:gd name="T19" fmla="*/ 13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271">
                  <a:moveTo>
                    <a:pt x="135" y="0"/>
                  </a:moveTo>
                  <a:cubicBezTo>
                    <a:pt x="210" y="0"/>
                    <a:pt x="271" y="61"/>
                    <a:pt x="271" y="136"/>
                  </a:cubicBezTo>
                  <a:cubicBezTo>
                    <a:pt x="271" y="210"/>
                    <a:pt x="210" y="271"/>
                    <a:pt x="135" y="271"/>
                  </a:cubicBezTo>
                  <a:cubicBezTo>
                    <a:pt x="61" y="271"/>
                    <a:pt x="0" y="210"/>
                    <a:pt x="0" y="136"/>
                  </a:cubicBezTo>
                  <a:cubicBezTo>
                    <a:pt x="0" y="61"/>
                    <a:pt x="61" y="0"/>
                    <a:pt x="135" y="0"/>
                  </a:cubicBezTo>
                  <a:close/>
                  <a:moveTo>
                    <a:pt x="137" y="13"/>
                  </a:moveTo>
                  <a:cubicBezTo>
                    <a:pt x="208" y="13"/>
                    <a:pt x="265" y="70"/>
                    <a:pt x="265" y="141"/>
                  </a:cubicBezTo>
                  <a:cubicBezTo>
                    <a:pt x="265" y="212"/>
                    <a:pt x="208" y="269"/>
                    <a:pt x="137" y="269"/>
                  </a:cubicBezTo>
                  <a:cubicBezTo>
                    <a:pt x="66" y="269"/>
                    <a:pt x="9" y="212"/>
                    <a:pt x="9" y="141"/>
                  </a:cubicBezTo>
                  <a:cubicBezTo>
                    <a:pt x="9" y="70"/>
                    <a:pt x="66" y="13"/>
                    <a:pt x="137" y="13"/>
                  </a:cubicBezTo>
                  <a:close/>
                </a:path>
              </a:pathLst>
            </a:custGeom>
            <a:solidFill>
              <a:srgbClr val="DC9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5" name="Freeform 79">
              <a:extLst>
                <a:ext uri="{FF2B5EF4-FFF2-40B4-BE49-F238E27FC236}">
                  <a16:creationId xmlns:a16="http://schemas.microsoft.com/office/drawing/2014/main" id="{6545F6FF-9A9D-8B60-6F05-250AB59398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7237" y="1115428"/>
              <a:ext cx="300415" cy="274828"/>
            </a:xfrm>
            <a:custGeom>
              <a:avLst/>
              <a:gdLst>
                <a:gd name="T0" fmla="*/ 92 w 185"/>
                <a:gd name="T1" fmla="*/ 0 h 169"/>
                <a:gd name="T2" fmla="*/ 129 w 185"/>
                <a:gd name="T3" fmla="*/ 38 h 169"/>
                <a:gd name="T4" fmla="*/ 100 w 185"/>
                <a:gd name="T5" fmla="*/ 74 h 169"/>
                <a:gd name="T6" fmla="*/ 119 w 185"/>
                <a:gd name="T7" fmla="*/ 107 h 169"/>
                <a:gd name="T8" fmla="*/ 148 w 185"/>
                <a:gd name="T9" fmla="*/ 95 h 169"/>
                <a:gd name="T10" fmla="*/ 185 w 185"/>
                <a:gd name="T11" fmla="*/ 132 h 169"/>
                <a:gd name="T12" fmla="*/ 148 w 185"/>
                <a:gd name="T13" fmla="*/ 169 h 169"/>
                <a:gd name="T14" fmla="*/ 110 w 185"/>
                <a:gd name="T15" fmla="*/ 132 h 169"/>
                <a:gd name="T16" fmla="*/ 112 w 185"/>
                <a:gd name="T17" fmla="*/ 120 h 169"/>
                <a:gd name="T18" fmla="*/ 73 w 185"/>
                <a:gd name="T19" fmla="*/ 120 h 169"/>
                <a:gd name="T20" fmla="*/ 75 w 185"/>
                <a:gd name="T21" fmla="*/ 132 h 169"/>
                <a:gd name="T22" fmla="*/ 38 w 185"/>
                <a:gd name="T23" fmla="*/ 169 h 169"/>
                <a:gd name="T24" fmla="*/ 0 w 185"/>
                <a:gd name="T25" fmla="*/ 132 h 169"/>
                <a:gd name="T26" fmla="*/ 38 w 185"/>
                <a:gd name="T27" fmla="*/ 95 h 169"/>
                <a:gd name="T28" fmla="*/ 66 w 185"/>
                <a:gd name="T29" fmla="*/ 107 h 169"/>
                <a:gd name="T30" fmla="*/ 85 w 185"/>
                <a:gd name="T31" fmla="*/ 74 h 169"/>
                <a:gd name="T32" fmla="*/ 55 w 185"/>
                <a:gd name="T33" fmla="*/ 38 h 169"/>
                <a:gd name="T34" fmla="*/ 92 w 185"/>
                <a:gd name="T3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169">
                  <a:moveTo>
                    <a:pt x="92" y="0"/>
                  </a:moveTo>
                  <a:cubicBezTo>
                    <a:pt x="113" y="0"/>
                    <a:pt x="129" y="17"/>
                    <a:pt x="129" y="38"/>
                  </a:cubicBezTo>
                  <a:cubicBezTo>
                    <a:pt x="129" y="55"/>
                    <a:pt x="117" y="71"/>
                    <a:pt x="100" y="74"/>
                  </a:cubicBezTo>
                  <a:cubicBezTo>
                    <a:pt x="100" y="103"/>
                    <a:pt x="94" y="93"/>
                    <a:pt x="119" y="107"/>
                  </a:cubicBezTo>
                  <a:cubicBezTo>
                    <a:pt x="126" y="100"/>
                    <a:pt x="136" y="95"/>
                    <a:pt x="148" y="95"/>
                  </a:cubicBezTo>
                  <a:cubicBezTo>
                    <a:pt x="168" y="95"/>
                    <a:pt x="185" y="112"/>
                    <a:pt x="185" y="132"/>
                  </a:cubicBezTo>
                  <a:cubicBezTo>
                    <a:pt x="185" y="153"/>
                    <a:pt x="168" y="169"/>
                    <a:pt x="148" y="169"/>
                  </a:cubicBezTo>
                  <a:cubicBezTo>
                    <a:pt x="127" y="169"/>
                    <a:pt x="110" y="153"/>
                    <a:pt x="110" y="132"/>
                  </a:cubicBezTo>
                  <a:cubicBezTo>
                    <a:pt x="110" y="128"/>
                    <a:pt x="111" y="124"/>
                    <a:pt x="112" y="120"/>
                  </a:cubicBezTo>
                  <a:cubicBezTo>
                    <a:pt x="89" y="106"/>
                    <a:pt x="96" y="106"/>
                    <a:pt x="73" y="120"/>
                  </a:cubicBezTo>
                  <a:cubicBezTo>
                    <a:pt x="74" y="124"/>
                    <a:pt x="75" y="128"/>
                    <a:pt x="75" y="132"/>
                  </a:cubicBezTo>
                  <a:cubicBezTo>
                    <a:pt x="75" y="153"/>
                    <a:pt x="58" y="169"/>
                    <a:pt x="38" y="169"/>
                  </a:cubicBezTo>
                  <a:cubicBezTo>
                    <a:pt x="17" y="169"/>
                    <a:pt x="0" y="153"/>
                    <a:pt x="0" y="132"/>
                  </a:cubicBezTo>
                  <a:cubicBezTo>
                    <a:pt x="0" y="112"/>
                    <a:pt x="17" y="95"/>
                    <a:pt x="38" y="95"/>
                  </a:cubicBezTo>
                  <a:cubicBezTo>
                    <a:pt x="49" y="95"/>
                    <a:pt x="59" y="100"/>
                    <a:pt x="66" y="107"/>
                  </a:cubicBezTo>
                  <a:cubicBezTo>
                    <a:pt x="88" y="94"/>
                    <a:pt x="85" y="100"/>
                    <a:pt x="85" y="74"/>
                  </a:cubicBezTo>
                  <a:cubicBezTo>
                    <a:pt x="68" y="71"/>
                    <a:pt x="55" y="56"/>
                    <a:pt x="55" y="38"/>
                  </a:cubicBezTo>
                  <a:cubicBezTo>
                    <a:pt x="55" y="17"/>
                    <a:pt x="72" y="0"/>
                    <a:pt x="92" y="0"/>
                  </a:cubicBezTo>
                  <a:close/>
                </a:path>
              </a:pathLst>
            </a:cu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66" name="TextBox 65">
            <a:extLst>
              <a:ext uri="{FF2B5EF4-FFF2-40B4-BE49-F238E27FC236}">
                <a16:creationId xmlns:a16="http://schemas.microsoft.com/office/drawing/2014/main" id="{B571067B-C9B0-D338-B242-CAC7E6B6002A}"/>
              </a:ext>
            </a:extLst>
          </p:cNvPr>
          <p:cNvSpPr txBox="1"/>
          <p:nvPr/>
        </p:nvSpPr>
        <p:spPr>
          <a:xfrm>
            <a:off x="7047551" y="3249844"/>
            <a:ext cx="14042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pPr algn="l"/>
            <a:r>
              <a:rPr lang="id-ID" dirty="0"/>
              <a:t>Bitcoin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DAA07472-7A9B-6286-47A4-E1EDF28F239A}"/>
              </a:ext>
            </a:extLst>
          </p:cNvPr>
          <p:cNvSpPr txBox="1"/>
          <p:nvPr/>
        </p:nvSpPr>
        <p:spPr>
          <a:xfrm>
            <a:off x="7047552" y="3477201"/>
            <a:ext cx="1404216" cy="425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130000"/>
              </a:lnSpc>
              <a:spcAft>
                <a:spcPts val="600"/>
              </a:spcAft>
              <a:defRPr>
                <a:solidFill>
                  <a:schemeClr val="bg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id-ID" dirty="0">
                <a:solidFill>
                  <a:schemeClr val="tx1">
                    <a:lumMod val="75000"/>
                    <a:lumOff val="25000"/>
                  </a:schemeClr>
                </a:solidFill>
              </a:rPr>
              <a:t>$2185.00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7C4CB862-8B87-61F7-7D91-54B22196823B}"/>
              </a:ext>
            </a:extLst>
          </p:cNvPr>
          <p:cNvSpPr txBox="1"/>
          <p:nvPr/>
        </p:nvSpPr>
        <p:spPr>
          <a:xfrm>
            <a:off x="9896238" y="3249844"/>
            <a:ext cx="14042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pPr algn="l"/>
            <a:r>
              <a:rPr lang="id-ID" dirty="0"/>
              <a:t>Ripple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C7EBD7ED-F11F-3974-9006-82CBB96906DA}"/>
              </a:ext>
            </a:extLst>
          </p:cNvPr>
          <p:cNvSpPr txBox="1"/>
          <p:nvPr/>
        </p:nvSpPr>
        <p:spPr>
          <a:xfrm>
            <a:off x="9896239" y="3477201"/>
            <a:ext cx="1404216" cy="425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130000"/>
              </a:lnSpc>
              <a:spcAft>
                <a:spcPts val="600"/>
              </a:spcAft>
              <a:defRPr>
                <a:solidFill>
                  <a:schemeClr val="bg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id-ID" dirty="0">
                <a:solidFill>
                  <a:schemeClr val="tx1">
                    <a:lumMod val="75000"/>
                    <a:lumOff val="25000"/>
                  </a:schemeClr>
                </a:solidFill>
              </a:rPr>
              <a:t>$2185.00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4DC4A1C6-B386-6125-A2CD-12F88749E213}"/>
              </a:ext>
            </a:extLst>
          </p:cNvPr>
          <p:cNvSpPr txBox="1"/>
          <p:nvPr/>
        </p:nvSpPr>
        <p:spPr>
          <a:xfrm>
            <a:off x="7040136" y="4620822"/>
            <a:ext cx="14042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pPr algn="l"/>
            <a:r>
              <a:rPr lang="id-ID" dirty="0"/>
              <a:t>Ethereum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798BCEF3-7B7C-48F6-5025-EB33995FC4FF}"/>
              </a:ext>
            </a:extLst>
          </p:cNvPr>
          <p:cNvSpPr txBox="1"/>
          <p:nvPr/>
        </p:nvSpPr>
        <p:spPr>
          <a:xfrm>
            <a:off x="7040137" y="4848179"/>
            <a:ext cx="1404216" cy="425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130000"/>
              </a:lnSpc>
              <a:spcAft>
                <a:spcPts val="600"/>
              </a:spcAft>
              <a:defRPr>
                <a:solidFill>
                  <a:schemeClr val="bg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id-ID" dirty="0">
                <a:solidFill>
                  <a:schemeClr val="tx1">
                    <a:lumMod val="75000"/>
                    <a:lumOff val="25000"/>
                  </a:schemeClr>
                </a:solidFill>
              </a:rPr>
              <a:t>$2185.00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29A26D8-28A7-0791-9BDE-935494469AC7}"/>
              </a:ext>
            </a:extLst>
          </p:cNvPr>
          <p:cNvSpPr txBox="1"/>
          <p:nvPr/>
        </p:nvSpPr>
        <p:spPr>
          <a:xfrm>
            <a:off x="9843766" y="4620822"/>
            <a:ext cx="14042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pPr algn="l"/>
            <a:r>
              <a:rPr lang="en-US" dirty="0"/>
              <a:t>Dash</a:t>
            </a:r>
            <a:endParaRPr lang="id-ID" dirty="0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645FB49C-917B-D85B-38CE-058D3BC10EC1}"/>
              </a:ext>
            </a:extLst>
          </p:cNvPr>
          <p:cNvSpPr txBox="1"/>
          <p:nvPr/>
        </p:nvSpPr>
        <p:spPr>
          <a:xfrm>
            <a:off x="9843767" y="4848179"/>
            <a:ext cx="1404216" cy="425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130000"/>
              </a:lnSpc>
              <a:spcAft>
                <a:spcPts val="600"/>
              </a:spcAft>
              <a:defRPr>
                <a:solidFill>
                  <a:schemeClr val="bg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id-ID" dirty="0">
                <a:solidFill>
                  <a:schemeClr val="tx1">
                    <a:lumMod val="75000"/>
                    <a:lumOff val="25000"/>
                  </a:schemeClr>
                </a:solidFill>
              </a:rPr>
              <a:t>$2185.00</a:t>
            </a: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F0390E15-F085-7AD7-6D37-A19A4311A38F}"/>
              </a:ext>
            </a:extLst>
          </p:cNvPr>
          <p:cNvGrpSpPr/>
          <p:nvPr/>
        </p:nvGrpSpPr>
        <p:grpSpPr>
          <a:xfrm>
            <a:off x="9196814" y="4674103"/>
            <a:ext cx="542553" cy="544369"/>
            <a:chOff x="6854562" y="1878313"/>
            <a:chExt cx="566714" cy="568610"/>
          </a:xfrm>
        </p:grpSpPr>
        <p:sp>
          <p:nvSpPr>
            <p:cNvPr id="75" name="Oval 101">
              <a:extLst>
                <a:ext uri="{FF2B5EF4-FFF2-40B4-BE49-F238E27FC236}">
                  <a16:creationId xmlns:a16="http://schemas.microsoft.com/office/drawing/2014/main" id="{057625BB-B28F-5C58-CF3C-6E11A310BF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54562" y="1878313"/>
              <a:ext cx="566714" cy="568610"/>
            </a:xfrm>
            <a:prstGeom prst="ellipse">
              <a:avLst/>
            </a:prstGeom>
            <a:solidFill>
              <a:srgbClr val="FBE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6" name="Oval 102">
              <a:extLst>
                <a:ext uri="{FF2B5EF4-FFF2-40B4-BE49-F238E27FC236}">
                  <a16:creationId xmlns:a16="http://schemas.microsoft.com/office/drawing/2014/main" id="{1B7365EB-4417-EAD6-A18E-108D0280E7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64038" y="1887790"/>
              <a:ext cx="548708" cy="549656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7" name="Freeform 103">
              <a:extLst>
                <a:ext uri="{FF2B5EF4-FFF2-40B4-BE49-F238E27FC236}">
                  <a16:creationId xmlns:a16="http://schemas.microsoft.com/office/drawing/2014/main" id="{0CAEECB4-F4BB-2489-A3CE-9FF8F3F8E6C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4038" y="1887790"/>
              <a:ext cx="418876" cy="393288"/>
            </a:xfrm>
            <a:custGeom>
              <a:avLst/>
              <a:gdLst>
                <a:gd name="T0" fmla="*/ 168 w 258"/>
                <a:gd name="T1" fmla="*/ 0 h 242"/>
                <a:gd name="T2" fmla="*/ 258 w 258"/>
                <a:gd name="T3" fmla="*/ 26 h 242"/>
                <a:gd name="T4" fmla="*/ 33 w 258"/>
                <a:gd name="T5" fmla="*/ 146 h 242"/>
                <a:gd name="T6" fmla="*/ 16 w 258"/>
                <a:gd name="T7" fmla="*/ 242 h 242"/>
                <a:gd name="T8" fmla="*/ 0 w 258"/>
                <a:gd name="T9" fmla="*/ 169 h 242"/>
                <a:gd name="T10" fmla="*/ 168 w 258"/>
                <a:gd name="T1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242">
                  <a:moveTo>
                    <a:pt x="168" y="0"/>
                  </a:moveTo>
                  <a:cubicBezTo>
                    <a:pt x="202" y="0"/>
                    <a:pt x="232" y="10"/>
                    <a:pt x="258" y="26"/>
                  </a:cubicBezTo>
                  <a:cubicBezTo>
                    <a:pt x="205" y="22"/>
                    <a:pt x="111" y="34"/>
                    <a:pt x="33" y="146"/>
                  </a:cubicBezTo>
                  <a:cubicBezTo>
                    <a:pt x="13" y="173"/>
                    <a:pt x="10" y="206"/>
                    <a:pt x="16" y="242"/>
                  </a:cubicBezTo>
                  <a:cubicBezTo>
                    <a:pt x="5" y="220"/>
                    <a:pt x="0" y="195"/>
                    <a:pt x="0" y="169"/>
                  </a:cubicBezTo>
                  <a:cubicBezTo>
                    <a:pt x="0" y="76"/>
                    <a:pt x="75" y="0"/>
                    <a:pt x="168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8" name="Oval 104">
              <a:extLst>
                <a:ext uri="{FF2B5EF4-FFF2-40B4-BE49-F238E27FC236}">
                  <a16:creationId xmlns:a16="http://schemas.microsoft.com/office/drawing/2014/main" id="{DAA3077F-3E63-B97E-8C73-BE149704A2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4266" y="1938017"/>
              <a:ext cx="447306" cy="449202"/>
            </a:xfrm>
            <a:prstGeom prst="ellipse">
              <a:avLst/>
            </a:pr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9" name="Oval 105">
              <a:extLst>
                <a:ext uri="{FF2B5EF4-FFF2-40B4-BE49-F238E27FC236}">
                  <a16:creationId xmlns:a16="http://schemas.microsoft.com/office/drawing/2014/main" id="{C439EBE4-E3F5-1C08-7AC6-5796DDE0FD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36062" y="1960761"/>
              <a:ext cx="403713" cy="403713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0" name="Freeform 106">
              <a:extLst>
                <a:ext uri="{FF2B5EF4-FFF2-40B4-BE49-F238E27FC236}">
                  <a16:creationId xmlns:a16="http://schemas.microsoft.com/office/drawing/2014/main" id="{2DD393BB-513A-8773-32F1-652DBF5E1A5D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5243" y="2005303"/>
              <a:ext cx="341166" cy="359172"/>
            </a:xfrm>
            <a:custGeom>
              <a:avLst/>
              <a:gdLst>
                <a:gd name="T0" fmla="*/ 158 w 210"/>
                <a:gd name="T1" fmla="*/ 0 h 221"/>
                <a:gd name="T2" fmla="*/ 206 w 210"/>
                <a:gd name="T3" fmla="*/ 97 h 221"/>
                <a:gd name="T4" fmla="*/ 81 w 210"/>
                <a:gd name="T5" fmla="*/ 221 h 221"/>
                <a:gd name="T6" fmla="*/ 0 w 210"/>
                <a:gd name="T7" fmla="*/ 190 h 221"/>
                <a:gd name="T8" fmla="*/ 158 w 210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221">
                  <a:moveTo>
                    <a:pt x="158" y="0"/>
                  </a:moveTo>
                  <a:cubicBezTo>
                    <a:pt x="187" y="22"/>
                    <a:pt x="206" y="58"/>
                    <a:pt x="206" y="97"/>
                  </a:cubicBezTo>
                  <a:cubicBezTo>
                    <a:pt x="206" y="166"/>
                    <a:pt x="150" y="221"/>
                    <a:pt x="81" y="221"/>
                  </a:cubicBezTo>
                  <a:cubicBezTo>
                    <a:pt x="50" y="221"/>
                    <a:pt x="21" y="210"/>
                    <a:pt x="0" y="190"/>
                  </a:cubicBezTo>
                  <a:cubicBezTo>
                    <a:pt x="210" y="185"/>
                    <a:pt x="163" y="15"/>
                    <a:pt x="158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1" name="Freeform 107">
              <a:extLst>
                <a:ext uri="{FF2B5EF4-FFF2-40B4-BE49-F238E27FC236}">
                  <a16:creationId xmlns:a16="http://schemas.microsoft.com/office/drawing/2014/main" id="{61055170-EA12-3077-B370-D0E7F39FDB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18056" y="1942755"/>
              <a:ext cx="439725" cy="440673"/>
            </a:xfrm>
            <a:custGeom>
              <a:avLst/>
              <a:gdLst>
                <a:gd name="T0" fmla="*/ 135 w 271"/>
                <a:gd name="T1" fmla="*/ 0 h 271"/>
                <a:gd name="T2" fmla="*/ 271 w 271"/>
                <a:gd name="T3" fmla="*/ 135 h 271"/>
                <a:gd name="T4" fmla="*/ 135 w 271"/>
                <a:gd name="T5" fmla="*/ 271 h 271"/>
                <a:gd name="T6" fmla="*/ 0 w 271"/>
                <a:gd name="T7" fmla="*/ 135 h 271"/>
                <a:gd name="T8" fmla="*/ 135 w 271"/>
                <a:gd name="T9" fmla="*/ 0 h 271"/>
                <a:gd name="T10" fmla="*/ 137 w 271"/>
                <a:gd name="T11" fmla="*/ 13 h 271"/>
                <a:gd name="T12" fmla="*/ 265 w 271"/>
                <a:gd name="T13" fmla="*/ 141 h 271"/>
                <a:gd name="T14" fmla="*/ 137 w 271"/>
                <a:gd name="T15" fmla="*/ 269 h 271"/>
                <a:gd name="T16" fmla="*/ 9 w 271"/>
                <a:gd name="T17" fmla="*/ 141 h 271"/>
                <a:gd name="T18" fmla="*/ 137 w 271"/>
                <a:gd name="T19" fmla="*/ 13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271">
                  <a:moveTo>
                    <a:pt x="135" y="0"/>
                  </a:moveTo>
                  <a:cubicBezTo>
                    <a:pt x="210" y="0"/>
                    <a:pt x="271" y="60"/>
                    <a:pt x="271" y="135"/>
                  </a:cubicBezTo>
                  <a:cubicBezTo>
                    <a:pt x="271" y="210"/>
                    <a:pt x="210" y="271"/>
                    <a:pt x="135" y="271"/>
                  </a:cubicBezTo>
                  <a:cubicBezTo>
                    <a:pt x="61" y="271"/>
                    <a:pt x="0" y="210"/>
                    <a:pt x="0" y="135"/>
                  </a:cubicBezTo>
                  <a:cubicBezTo>
                    <a:pt x="0" y="60"/>
                    <a:pt x="61" y="0"/>
                    <a:pt x="135" y="0"/>
                  </a:cubicBezTo>
                  <a:close/>
                  <a:moveTo>
                    <a:pt x="137" y="13"/>
                  </a:moveTo>
                  <a:cubicBezTo>
                    <a:pt x="208" y="13"/>
                    <a:pt x="265" y="70"/>
                    <a:pt x="265" y="141"/>
                  </a:cubicBezTo>
                  <a:cubicBezTo>
                    <a:pt x="265" y="211"/>
                    <a:pt x="208" y="269"/>
                    <a:pt x="137" y="269"/>
                  </a:cubicBezTo>
                  <a:cubicBezTo>
                    <a:pt x="66" y="269"/>
                    <a:pt x="9" y="211"/>
                    <a:pt x="9" y="141"/>
                  </a:cubicBezTo>
                  <a:cubicBezTo>
                    <a:pt x="9" y="70"/>
                    <a:pt x="66" y="13"/>
                    <a:pt x="137" y="13"/>
                  </a:cubicBezTo>
                  <a:close/>
                </a:path>
              </a:pathLst>
            </a:custGeom>
            <a:solidFill>
              <a:srgbClr val="DC9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2" name="Freeform 108">
              <a:extLst>
                <a:ext uri="{FF2B5EF4-FFF2-40B4-BE49-F238E27FC236}">
                  <a16:creationId xmlns:a16="http://schemas.microsoft.com/office/drawing/2014/main" id="{183A0CD6-958C-2205-507C-0561852B85DB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0406" y="2083013"/>
              <a:ext cx="271037" cy="202804"/>
            </a:xfrm>
            <a:custGeom>
              <a:avLst/>
              <a:gdLst>
                <a:gd name="T0" fmla="*/ 41 w 167"/>
                <a:gd name="T1" fmla="*/ 0 h 125"/>
                <a:gd name="T2" fmla="*/ 143 w 167"/>
                <a:gd name="T3" fmla="*/ 0 h 125"/>
                <a:gd name="T4" fmla="*/ 163 w 167"/>
                <a:gd name="T5" fmla="*/ 9 h 125"/>
                <a:gd name="T6" fmla="*/ 165 w 167"/>
                <a:gd name="T7" fmla="*/ 31 h 125"/>
                <a:gd name="T8" fmla="*/ 144 w 167"/>
                <a:gd name="T9" fmla="*/ 94 h 125"/>
                <a:gd name="T10" fmla="*/ 127 w 167"/>
                <a:gd name="T11" fmla="*/ 116 h 125"/>
                <a:gd name="T12" fmla="*/ 102 w 167"/>
                <a:gd name="T13" fmla="*/ 125 h 125"/>
                <a:gd name="T14" fmla="*/ 0 w 167"/>
                <a:gd name="T15" fmla="*/ 125 h 125"/>
                <a:gd name="T16" fmla="*/ 11 w 167"/>
                <a:gd name="T17" fmla="*/ 91 h 125"/>
                <a:gd name="T18" fmla="*/ 110 w 167"/>
                <a:gd name="T19" fmla="*/ 91 h 125"/>
                <a:gd name="T20" fmla="*/ 129 w 167"/>
                <a:gd name="T21" fmla="*/ 35 h 125"/>
                <a:gd name="T22" fmla="*/ 29 w 167"/>
                <a:gd name="T23" fmla="*/ 35 h 125"/>
                <a:gd name="T24" fmla="*/ 41 w 167"/>
                <a:gd name="T2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7" h="125">
                  <a:moveTo>
                    <a:pt x="41" y="0"/>
                  </a:moveTo>
                  <a:cubicBezTo>
                    <a:pt x="143" y="0"/>
                    <a:pt x="143" y="0"/>
                    <a:pt x="143" y="0"/>
                  </a:cubicBezTo>
                  <a:cubicBezTo>
                    <a:pt x="152" y="0"/>
                    <a:pt x="159" y="4"/>
                    <a:pt x="163" y="9"/>
                  </a:cubicBezTo>
                  <a:cubicBezTo>
                    <a:pt x="166" y="15"/>
                    <a:pt x="167" y="22"/>
                    <a:pt x="165" y="31"/>
                  </a:cubicBezTo>
                  <a:cubicBezTo>
                    <a:pt x="144" y="94"/>
                    <a:pt x="144" y="94"/>
                    <a:pt x="144" y="94"/>
                  </a:cubicBezTo>
                  <a:cubicBezTo>
                    <a:pt x="141" y="103"/>
                    <a:pt x="135" y="110"/>
                    <a:pt x="127" y="116"/>
                  </a:cubicBezTo>
                  <a:cubicBezTo>
                    <a:pt x="120" y="122"/>
                    <a:pt x="111" y="125"/>
                    <a:pt x="102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11" y="91"/>
                    <a:pt x="11" y="91"/>
                    <a:pt x="11" y="91"/>
                  </a:cubicBezTo>
                  <a:cubicBezTo>
                    <a:pt x="110" y="91"/>
                    <a:pt x="110" y="91"/>
                    <a:pt x="110" y="91"/>
                  </a:cubicBezTo>
                  <a:cubicBezTo>
                    <a:pt x="129" y="35"/>
                    <a:pt x="129" y="35"/>
                    <a:pt x="129" y="35"/>
                  </a:cubicBezTo>
                  <a:cubicBezTo>
                    <a:pt x="29" y="35"/>
                    <a:pt x="29" y="35"/>
                    <a:pt x="29" y="35"/>
                  </a:cubicBezTo>
                  <a:lnTo>
                    <a:pt x="41" y="0"/>
                  </a:lnTo>
                  <a:close/>
                </a:path>
              </a:pathLst>
            </a:cu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3" name="Freeform 109">
              <a:extLst>
                <a:ext uri="{FF2B5EF4-FFF2-40B4-BE49-F238E27FC236}">
                  <a16:creationId xmlns:a16="http://schemas.microsoft.com/office/drawing/2014/main" id="{A15C2132-7A9D-3AAB-9492-096A2C7ADC27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9034" y="2062164"/>
              <a:ext cx="272933" cy="202804"/>
            </a:xfrm>
            <a:custGeom>
              <a:avLst/>
              <a:gdLst>
                <a:gd name="T0" fmla="*/ 41 w 168"/>
                <a:gd name="T1" fmla="*/ 0 h 125"/>
                <a:gd name="T2" fmla="*/ 144 w 168"/>
                <a:gd name="T3" fmla="*/ 0 h 125"/>
                <a:gd name="T4" fmla="*/ 163 w 168"/>
                <a:gd name="T5" fmla="*/ 9 h 125"/>
                <a:gd name="T6" fmla="*/ 165 w 168"/>
                <a:gd name="T7" fmla="*/ 31 h 125"/>
                <a:gd name="T8" fmla="*/ 144 w 168"/>
                <a:gd name="T9" fmla="*/ 94 h 125"/>
                <a:gd name="T10" fmla="*/ 128 w 168"/>
                <a:gd name="T11" fmla="*/ 116 h 125"/>
                <a:gd name="T12" fmla="*/ 103 w 168"/>
                <a:gd name="T13" fmla="*/ 125 h 125"/>
                <a:gd name="T14" fmla="*/ 0 w 168"/>
                <a:gd name="T15" fmla="*/ 125 h 125"/>
                <a:gd name="T16" fmla="*/ 11 w 168"/>
                <a:gd name="T17" fmla="*/ 90 h 125"/>
                <a:gd name="T18" fmla="*/ 111 w 168"/>
                <a:gd name="T19" fmla="*/ 90 h 125"/>
                <a:gd name="T20" fmla="*/ 129 w 168"/>
                <a:gd name="T21" fmla="*/ 34 h 125"/>
                <a:gd name="T22" fmla="*/ 30 w 168"/>
                <a:gd name="T23" fmla="*/ 34 h 125"/>
                <a:gd name="T24" fmla="*/ 41 w 168"/>
                <a:gd name="T2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8" h="125">
                  <a:moveTo>
                    <a:pt x="41" y="0"/>
                  </a:moveTo>
                  <a:cubicBezTo>
                    <a:pt x="144" y="0"/>
                    <a:pt x="144" y="0"/>
                    <a:pt x="144" y="0"/>
                  </a:cubicBezTo>
                  <a:cubicBezTo>
                    <a:pt x="153" y="0"/>
                    <a:pt x="159" y="3"/>
                    <a:pt x="163" y="9"/>
                  </a:cubicBezTo>
                  <a:cubicBezTo>
                    <a:pt x="167" y="14"/>
                    <a:pt x="168" y="22"/>
                    <a:pt x="165" y="31"/>
                  </a:cubicBezTo>
                  <a:cubicBezTo>
                    <a:pt x="144" y="94"/>
                    <a:pt x="144" y="94"/>
                    <a:pt x="144" y="94"/>
                  </a:cubicBezTo>
                  <a:cubicBezTo>
                    <a:pt x="141" y="102"/>
                    <a:pt x="135" y="110"/>
                    <a:pt x="128" y="116"/>
                  </a:cubicBezTo>
                  <a:cubicBezTo>
                    <a:pt x="120" y="121"/>
                    <a:pt x="112" y="125"/>
                    <a:pt x="103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111" y="90"/>
                    <a:pt x="111" y="90"/>
                    <a:pt x="111" y="90"/>
                  </a:cubicBezTo>
                  <a:cubicBezTo>
                    <a:pt x="129" y="34"/>
                    <a:pt x="129" y="34"/>
                    <a:pt x="129" y="34"/>
                  </a:cubicBezTo>
                  <a:cubicBezTo>
                    <a:pt x="30" y="34"/>
                    <a:pt x="30" y="34"/>
                    <a:pt x="30" y="34"/>
                  </a:cubicBezTo>
                  <a:lnTo>
                    <a:pt x="41" y="0"/>
                  </a:lnTo>
                  <a:close/>
                </a:path>
              </a:pathLst>
            </a:cu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4" name="Freeform 110">
              <a:extLst>
                <a:ext uri="{FF2B5EF4-FFF2-40B4-BE49-F238E27FC236}">
                  <a16:creationId xmlns:a16="http://schemas.microsoft.com/office/drawing/2014/main" id="{1C877641-79C0-F3B1-49CF-C7F8C9A7F75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7662" y="2141769"/>
              <a:ext cx="123199" cy="41698"/>
            </a:xfrm>
            <a:custGeom>
              <a:avLst/>
              <a:gdLst>
                <a:gd name="T0" fmla="*/ 13 w 130"/>
                <a:gd name="T1" fmla="*/ 0 h 44"/>
                <a:gd name="T2" fmla="*/ 130 w 130"/>
                <a:gd name="T3" fmla="*/ 0 h 44"/>
                <a:gd name="T4" fmla="*/ 115 w 130"/>
                <a:gd name="T5" fmla="*/ 44 h 44"/>
                <a:gd name="T6" fmla="*/ 0 w 130"/>
                <a:gd name="T7" fmla="*/ 44 h 44"/>
                <a:gd name="T8" fmla="*/ 13 w 130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44">
                  <a:moveTo>
                    <a:pt x="13" y="0"/>
                  </a:moveTo>
                  <a:lnTo>
                    <a:pt x="130" y="0"/>
                  </a:lnTo>
                  <a:lnTo>
                    <a:pt x="115" y="44"/>
                  </a:lnTo>
                  <a:lnTo>
                    <a:pt x="0" y="44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732973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DB0D5C79-750E-4238-17F3-B32932CFD847}"/>
              </a:ext>
            </a:extLst>
          </p:cNvPr>
          <p:cNvGrpSpPr/>
          <p:nvPr/>
        </p:nvGrpSpPr>
        <p:grpSpPr>
          <a:xfrm>
            <a:off x="1322895" y="2221271"/>
            <a:ext cx="9546210" cy="3557052"/>
            <a:chOff x="1322895" y="2221271"/>
            <a:chExt cx="9546210" cy="3557052"/>
          </a:xfrm>
        </p:grpSpPr>
        <p:sp>
          <p:nvSpPr>
            <p:cNvPr id="4" name="Freeform 13">
              <a:extLst>
                <a:ext uri="{FF2B5EF4-FFF2-40B4-BE49-F238E27FC236}">
                  <a16:creationId xmlns:a16="http://schemas.microsoft.com/office/drawing/2014/main" id="{F39B8B44-5011-4F14-AD9D-81A9E6FF38B0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7608413" y="2221271"/>
              <a:ext cx="3163932" cy="1778526"/>
            </a:xfrm>
            <a:custGeom>
              <a:avLst/>
              <a:gdLst>
                <a:gd name="T0" fmla="*/ 325 w 16032"/>
                <a:gd name="T1" fmla="*/ 855 h 9012"/>
                <a:gd name="T2" fmla="*/ 308 w 16032"/>
                <a:gd name="T3" fmla="*/ 1811 h 9012"/>
                <a:gd name="T4" fmla="*/ 299 w 16032"/>
                <a:gd name="T5" fmla="*/ 3169 h 9012"/>
                <a:gd name="T6" fmla="*/ 358 w 16032"/>
                <a:gd name="T7" fmla="*/ 3814 h 9012"/>
                <a:gd name="T8" fmla="*/ 513 w 16032"/>
                <a:gd name="T9" fmla="*/ 4294 h 9012"/>
                <a:gd name="T10" fmla="*/ 807 w 16032"/>
                <a:gd name="T11" fmla="*/ 4678 h 9012"/>
                <a:gd name="T12" fmla="*/ 1283 w 16032"/>
                <a:gd name="T13" fmla="*/ 5047 h 9012"/>
                <a:gd name="T14" fmla="*/ 2167 w 16032"/>
                <a:gd name="T15" fmla="*/ 5572 h 9012"/>
                <a:gd name="T16" fmla="*/ 3205 w 16032"/>
                <a:gd name="T17" fmla="*/ 6153 h 9012"/>
                <a:gd name="T18" fmla="*/ 4173 w 16032"/>
                <a:gd name="T19" fmla="*/ 6709 h 9012"/>
                <a:gd name="T20" fmla="*/ 5124 w 16032"/>
                <a:gd name="T21" fmla="*/ 7275 h 9012"/>
                <a:gd name="T22" fmla="*/ 6146 w 16032"/>
                <a:gd name="T23" fmla="*/ 7902 h 9012"/>
                <a:gd name="T24" fmla="*/ 7037 w 16032"/>
                <a:gd name="T25" fmla="*/ 8415 h 9012"/>
                <a:gd name="T26" fmla="*/ 7591 w 16032"/>
                <a:gd name="T27" fmla="*/ 8647 h 9012"/>
                <a:gd name="T28" fmla="*/ 8067 w 16032"/>
                <a:gd name="T29" fmla="*/ 8712 h 9012"/>
                <a:gd name="T30" fmla="*/ 8554 w 16032"/>
                <a:gd name="T31" fmla="*/ 8610 h 9012"/>
                <a:gd name="T32" fmla="*/ 9136 w 16032"/>
                <a:gd name="T33" fmla="*/ 8340 h 9012"/>
                <a:gd name="T34" fmla="*/ 10292 w 16032"/>
                <a:gd name="T35" fmla="*/ 7653 h 9012"/>
                <a:gd name="T36" fmla="*/ 11103 w 16032"/>
                <a:gd name="T37" fmla="*/ 7158 h 9012"/>
                <a:gd name="T38" fmla="*/ 12092 w 16032"/>
                <a:gd name="T39" fmla="*/ 6573 h 9012"/>
                <a:gd name="T40" fmla="*/ 13015 w 16032"/>
                <a:gd name="T41" fmla="*/ 6047 h 9012"/>
                <a:gd name="T42" fmla="*/ 14228 w 16032"/>
                <a:gd name="T43" fmla="*/ 5365 h 9012"/>
                <a:gd name="T44" fmla="*/ 14873 w 16032"/>
                <a:gd name="T45" fmla="*/ 4963 h 9012"/>
                <a:gd name="T46" fmla="*/ 15305 w 16032"/>
                <a:gd name="T47" fmla="*/ 4595 h 9012"/>
                <a:gd name="T48" fmla="*/ 15563 w 16032"/>
                <a:gd name="T49" fmla="*/ 4198 h 9012"/>
                <a:gd name="T50" fmla="*/ 15694 w 16032"/>
                <a:gd name="T51" fmla="*/ 3688 h 9012"/>
                <a:gd name="T52" fmla="*/ 15737 w 16032"/>
                <a:gd name="T53" fmla="*/ 2996 h 9012"/>
                <a:gd name="T54" fmla="*/ 15720 w 16032"/>
                <a:gd name="T55" fmla="*/ 1613 h 9012"/>
                <a:gd name="T56" fmla="*/ 15704 w 16032"/>
                <a:gd name="T57" fmla="*/ 621 h 9012"/>
                <a:gd name="T58" fmla="*/ 15996 w 16032"/>
                <a:gd name="T59" fmla="*/ 397 h 9012"/>
                <a:gd name="T60" fmla="*/ 16010 w 16032"/>
                <a:gd name="T61" fmla="*/ 1419 h 9012"/>
                <a:gd name="T62" fmla="*/ 16032 w 16032"/>
                <a:gd name="T63" fmla="*/ 2847 h 9012"/>
                <a:gd name="T64" fmla="*/ 15997 w 16032"/>
                <a:gd name="T65" fmla="*/ 3626 h 9012"/>
                <a:gd name="T66" fmla="*/ 15872 w 16032"/>
                <a:gd name="T67" fmla="*/ 4215 h 9012"/>
                <a:gd name="T68" fmla="*/ 15615 w 16032"/>
                <a:gd name="T69" fmla="*/ 4686 h 9012"/>
                <a:gd name="T70" fmla="*/ 15194 w 16032"/>
                <a:gd name="T71" fmla="*/ 5093 h 9012"/>
                <a:gd name="T72" fmla="*/ 14572 w 16032"/>
                <a:gd name="T73" fmla="*/ 5507 h 9012"/>
                <a:gd name="T74" fmla="*/ 13329 w 16032"/>
                <a:gd name="T75" fmla="*/ 6211 h 9012"/>
                <a:gd name="T76" fmla="*/ 12444 w 16032"/>
                <a:gd name="T77" fmla="*/ 6711 h 9012"/>
                <a:gd name="T78" fmla="*/ 11455 w 16032"/>
                <a:gd name="T79" fmla="*/ 7292 h 9012"/>
                <a:gd name="T80" fmla="*/ 10608 w 16032"/>
                <a:gd name="T81" fmla="*/ 7806 h 9012"/>
                <a:gd name="T82" fmla="*/ 9393 w 16032"/>
                <a:gd name="T83" fmla="*/ 8536 h 9012"/>
                <a:gd name="T84" fmla="*/ 8743 w 16032"/>
                <a:gd name="T85" fmla="*/ 8857 h 9012"/>
                <a:gd name="T86" fmla="*/ 8192 w 16032"/>
                <a:gd name="T87" fmla="*/ 9002 h 9012"/>
                <a:gd name="T88" fmla="*/ 7662 w 16032"/>
                <a:gd name="T89" fmla="*/ 8973 h 9012"/>
                <a:gd name="T90" fmla="*/ 7087 w 16032"/>
                <a:gd name="T91" fmla="*/ 8769 h 9012"/>
                <a:gd name="T92" fmla="*/ 6386 w 16032"/>
                <a:gd name="T93" fmla="*/ 8390 h 9012"/>
                <a:gd name="T94" fmla="*/ 5160 w 16032"/>
                <a:gd name="T95" fmla="*/ 7644 h 9012"/>
                <a:gd name="T96" fmla="*/ 4254 w 16032"/>
                <a:gd name="T97" fmla="*/ 7100 h 9012"/>
                <a:gd name="T98" fmla="*/ 3277 w 16032"/>
                <a:gd name="T99" fmla="*/ 6534 h 9012"/>
                <a:gd name="T100" fmla="*/ 2442 w 16032"/>
                <a:gd name="T101" fmla="*/ 6066 h 9012"/>
                <a:gd name="T102" fmla="*/ 1227 w 16032"/>
                <a:gd name="T103" fmla="*/ 5364 h 9012"/>
                <a:gd name="T104" fmla="*/ 676 w 16032"/>
                <a:gd name="T105" fmla="*/ 4960 h 9012"/>
                <a:gd name="T106" fmla="*/ 315 w 16032"/>
                <a:gd name="T107" fmla="*/ 4538 h 9012"/>
                <a:gd name="T108" fmla="*/ 105 w 16032"/>
                <a:gd name="T109" fmla="*/ 4035 h 9012"/>
                <a:gd name="T110" fmla="*/ 15 w 16032"/>
                <a:gd name="T111" fmla="*/ 3391 h 9012"/>
                <a:gd name="T112" fmla="*/ 5 w 16032"/>
                <a:gd name="T113" fmla="*/ 2305 h 9012"/>
                <a:gd name="T114" fmla="*/ 28 w 16032"/>
                <a:gd name="T115" fmla="*/ 1104 h 9012"/>
                <a:gd name="T116" fmla="*/ 37 w 16032"/>
                <a:gd name="T117" fmla="*/ 0 h 9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032" h="9012">
                  <a:moveTo>
                    <a:pt x="37" y="0"/>
                  </a:moveTo>
                  <a:lnTo>
                    <a:pt x="332" y="0"/>
                  </a:lnTo>
                  <a:lnTo>
                    <a:pt x="332" y="128"/>
                  </a:lnTo>
                  <a:lnTo>
                    <a:pt x="331" y="254"/>
                  </a:lnTo>
                  <a:lnTo>
                    <a:pt x="330" y="378"/>
                  </a:lnTo>
                  <a:lnTo>
                    <a:pt x="329" y="500"/>
                  </a:lnTo>
                  <a:lnTo>
                    <a:pt x="328" y="621"/>
                  </a:lnTo>
                  <a:lnTo>
                    <a:pt x="327" y="738"/>
                  </a:lnTo>
                  <a:lnTo>
                    <a:pt x="325" y="855"/>
                  </a:lnTo>
                  <a:lnTo>
                    <a:pt x="324" y="970"/>
                  </a:lnTo>
                  <a:lnTo>
                    <a:pt x="322" y="1082"/>
                  </a:lnTo>
                  <a:lnTo>
                    <a:pt x="320" y="1192"/>
                  </a:lnTo>
                  <a:lnTo>
                    <a:pt x="318" y="1301"/>
                  </a:lnTo>
                  <a:lnTo>
                    <a:pt x="316" y="1407"/>
                  </a:lnTo>
                  <a:lnTo>
                    <a:pt x="314" y="1511"/>
                  </a:lnTo>
                  <a:lnTo>
                    <a:pt x="312" y="1613"/>
                  </a:lnTo>
                  <a:lnTo>
                    <a:pt x="310" y="1713"/>
                  </a:lnTo>
                  <a:lnTo>
                    <a:pt x="308" y="1811"/>
                  </a:lnTo>
                  <a:lnTo>
                    <a:pt x="303" y="2059"/>
                  </a:lnTo>
                  <a:lnTo>
                    <a:pt x="298" y="2292"/>
                  </a:lnTo>
                  <a:lnTo>
                    <a:pt x="295" y="2509"/>
                  </a:lnTo>
                  <a:lnTo>
                    <a:pt x="294" y="2715"/>
                  </a:lnTo>
                  <a:lnTo>
                    <a:pt x="293" y="2811"/>
                  </a:lnTo>
                  <a:lnTo>
                    <a:pt x="294" y="2905"/>
                  </a:lnTo>
                  <a:lnTo>
                    <a:pt x="295" y="2996"/>
                  </a:lnTo>
                  <a:lnTo>
                    <a:pt x="296" y="3084"/>
                  </a:lnTo>
                  <a:lnTo>
                    <a:pt x="299" y="3169"/>
                  </a:lnTo>
                  <a:lnTo>
                    <a:pt x="302" y="3251"/>
                  </a:lnTo>
                  <a:lnTo>
                    <a:pt x="305" y="3330"/>
                  </a:lnTo>
                  <a:lnTo>
                    <a:pt x="310" y="3407"/>
                  </a:lnTo>
                  <a:lnTo>
                    <a:pt x="316" y="3480"/>
                  </a:lnTo>
                  <a:lnTo>
                    <a:pt x="322" y="3552"/>
                  </a:lnTo>
                  <a:lnTo>
                    <a:pt x="329" y="3621"/>
                  </a:lnTo>
                  <a:lnTo>
                    <a:pt x="338" y="3688"/>
                  </a:lnTo>
                  <a:lnTo>
                    <a:pt x="347" y="3752"/>
                  </a:lnTo>
                  <a:lnTo>
                    <a:pt x="358" y="3814"/>
                  </a:lnTo>
                  <a:lnTo>
                    <a:pt x="370" y="3875"/>
                  </a:lnTo>
                  <a:lnTo>
                    <a:pt x="383" y="3933"/>
                  </a:lnTo>
                  <a:lnTo>
                    <a:pt x="397" y="3990"/>
                  </a:lnTo>
                  <a:lnTo>
                    <a:pt x="413" y="4044"/>
                  </a:lnTo>
                  <a:lnTo>
                    <a:pt x="430" y="4097"/>
                  </a:lnTo>
                  <a:lnTo>
                    <a:pt x="449" y="4149"/>
                  </a:lnTo>
                  <a:lnTo>
                    <a:pt x="469" y="4198"/>
                  </a:lnTo>
                  <a:lnTo>
                    <a:pt x="490" y="4246"/>
                  </a:lnTo>
                  <a:lnTo>
                    <a:pt x="513" y="4294"/>
                  </a:lnTo>
                  <a:lnTo>
                    <a:pt x="538" y="4338"/>
                  </a:lnTo>
                  <a:lnTo>
                    <a:pt x="565" y="4383"/>
                  </a:lnTo>
                  <a:lnTo>
                    <a:pt x="593" y="4427"/>
                  </a:lnTo>
                  <a:lnTo>
                    <a:pt x="623" y="4470"/>
                  </a:lnTo>
                  <a:lnTo>
                    <a:pt x="656" y="4512"/>
                  </a:lnTo>
                  <a:lnTo>
                    <a:pt x="690" y="4555"/>
                  </a:lnTo>
                  <a:lnTo>
                    <a:pt x="727" y="4595"/>
                  </a:lnTo>
                  <a:lnTo>
                    <a:pt x="766" y="4637"/>
                  </a:lnTo>
                  <a:lnTo>
                    <a:pt x="807" y="4678"/>
                  </a:lnTo>
                  <a:lnTo>
                    <a:pt x="850" y="4718"/>
                  </a:lnTo>
                  <a:lnTo>
                    <a:pt x="896" y="4759"/>
                  </a:lnTo>
                  <a:lnTo>
                    <a:pt x="943" y="4799"/>
                  </a:lnTo>
                  <a:lnTo>
                    <a:pt x="994" y="4840"/>
                  </a:lnTo>
                  <a:lnTo>
                    <a:pt x="1046" y="4881"/>
                  </a:lnTo>
                  <a:lnTo>
                    <a:pt x="1101" y="4921"/>
                  </a:lnTo>
                  <a:lnTo>
                    <a:pt x="1159" y="4963"/>
                  </a:lnTo>
                  <a:lnTo>
                    <a:pt x="1220" y="5005"/>
                  </a:lnTo>
                  <a:lnTo>
                    <a:pt x="1283" y="5047"/>
                  </a:lnTo>
                  <a:lnTo>
                    <a:pt x="1349" y="5090"/>
                  </a:lnTo>
                  <a:lnTo>
                    <a:pt x="1418" y="5134"/>
                  </a:lnTo>
                  <a:lnTo>
                    <a:pt x="1489" y="5178"/>
                  </a:lnTo>
                  <a:lnTo>
                    <a:pt x="1563" y="5223"/>
                  </a:lnTo>
                  <a:lnTo>
                    <a:pt x="1640" y="5270"/>
                  </a:lnTo>
                  <a:lnTo>
                    <a:pt x="1720" y="5317"/>
                  </a:lnTo>
                  <a:lnTo>
                    <a:pt x="1804" y="5365"/>
                  </a:lnTo>
                  <a:lnTo>
                    <a:pt x="1979" y="5466"/>
                  </a:lnTo>
                  <a:lnTo>
                    <a:pt x="2167" y="5572"/>
                  </a:lnTo>
                  <a:lnTo>
                    <a:pt x="2368" y="5685"/>
                  </a:lnTo>
                  <a:lnTo>
                    <a:pt x="2583" y="5805"/>
                  </a:lnTo>
                  <a:lnTo>
                    <a:pt x="2665" y="5851"/>
                  </a:lnTo>
                  <a:lnTo>
                    <a:pt x="2750" y="5898"/>
                  </a:lnTo>
                  <a:lnTo>
                    <a:pt x="2837" y="5946"/>
                  </a:lnTo>
                  <a:lnTo>
                    <a:pt x="2926" y="5996"/>
                  </a:lnTo>
                  <a:lnTo>
                    <a:pt x="3017" y="6047"/>
                  </a:lnTo>
                  <a:lnTo>
                    <a:pt x="3110" y="6099"/>
                  </a:lnTo>
                  <a:lnTo>
                    <a:pt x="3205" y="6153"/>
                  </a:lnTo>
                  <a:lnTo>
                    <a:pt x="3303" y="6208"/>
                  </a:lnTo>
                  <a:lnTo>
                    <a:pt x="3403" y="6265"/>
                  </a:lnTo>
                  <a:lnTo>
                    <a:pt x="3505" y="6323"/>
                  </a:lnTo>
                  <a:lnTo>
                    <a:pt x="3610" y="6383"/>
                  </a:lnTo>
                  <a:lnTo>
                    <a:pt x="3717" y="6444"/>
                  </a:lnTo>
                  <a:lnTo>
                    <a:pt x="3828" y="6508"/>
                  </a:lnTo>
                  <a:lnTo>
                    <a:pt x="3940" y="6573"/>
                  </a:lnTo>
                  <a:lnTo>
                    <a:pt x="4055" y="6640"/>
                  </a:lnTo>
                  <a:lnTo>
                    <a:pt x="4173" y="6709"/>
                  </a:lnTo>
                  <a:lnTo>
                    <a:pt x="4289" y="6776"/>
                  </a:lnTo>
                  <a:lnTo>
                    <a:pt x="4401" y="6843"/>
                  </a:lnTo>
                  <a:lnTo>
                    <a:pt x="4511" y="6908"/>
                  </a:lnTo>
                  <a:lnTo>
                    <a:pt x="4619" y="6972"/>
                  </a:lnTo>
                  <a:lnTo>
                    <a:pt x="4724" y="7035"/>
                  </a:lnTo>
                  <a:lnTo>
                    <a:pt x="4828" y="7097"/>
                  </a:lnTo>
                  <a:lnTo>
                    <a:pt x="4929" y="7158"/>
                  </a:lnTo>
                  <a:lnTo>
                    <a:pt x="5027" y="7218"/>
                  </a:lnTo>
                  <a:lnTo>
                    <a:pt x="5124" y="7275"/>
                  </a:lnTo>
                  <a:lnTo>
                    <a:pt x="5218" y="7333"/>
                  </a:lnTo>
                  <a:lnTo>
                    <a:pt x="5311" y="7389"/>
                  </a:lnTo>
                  <a:lnTo>
                    <a:pt x="5401" y="7444"/>
                  </a:lnTo>
                  <a:lnTo>
                    <a:pt x="5489" y="7499"/>
                  </a:lnTo>
                  <a:lnTo>
                    <a:pt x="5574" y="7551"/>
                  </a:lnTo>
                  <a:lnTo>
                    <a:pt x="5658" y="7602"/>
                  </a:lnTo>
                  <a:lnTo>
                    <a:pt x="5740" y="7653"/>
                  </a:lnTo>
                  <a:lnTo>
                    <a:pt x="5950" y="7781"/>
                  </a:lnTo>
                  <a:lnTo>
                    <a:pt x="6146" y="7902"/>
                  </a:lnTo>
                  <a:lnTo>
                    <a:pt x="6332" y="8014"/>
                  </a:lnTo>
                  <a:lnTo>
                    <a:pt x="6505" y="8117"/>
                  </a:lnTo>
                  <a:lnTo>
                    <a:pt x="6588" y="8166"/>
                  </a:lnTo>
                  <a:lnTo>
                    <a:pt x="6668" y="8213"/>
                  </a:lnTo>
                  <a:lnTo>
                    <a:pt x="6746" y="8257"/>
                  </a:lnTo>
                  <a:lnTo>
                    <a:pt x="6823" y="8299"/>
                  </a:lnTo>
                  <a:lnTo>
                    <a:pt x="6896" y="8340"/>
                  </a:lnTo>
                  <a:lnTo>
                    <a:pt x="6968" y="8378"/>
                  </a:lnTo>
                  <a:lnTo>
                    <a:pt x="7037" y="8415"/>
                  </a:lnTo>
                  <a:lnTo>
                    <a:pt x="7105" y="8448"/>
                  </a:lnTo>
                  <a:lnTo>
                    <a:pt x="7170" y="8481"/>
                  </a:lnTo>
                  <a:lnTo>
                    <a:pt x="7235" y="8511"/>
                  </a:lnTo>
                  <a:lnTo>
                    <a:pt x="7298" y="8539"/>
                  </a:lnTo>
                  <a:lnTo>
                    <a:pt x="7359" y="8565"/>
                  </a:lnTo>
                  <a:lnTo>
                    <a:pt x="7419" y="8589"/>
                  </a:lnTo>
                  <a:lnTo>
                    <a:pt x="7478" y="8610"/>
                  </a:lnTo>
                  <a:lnTo>
                    <a:pt x="7535" y="8630"/>
                  </a:lnTo>
                  <a:lnTo>
                    <a:pt x="7591" y="8647"/>
                  </a:lnTo>
                  <a:lnTo>
                    <a:pt x="7646" y="8664"/>
                  </a:lnTo>
                  <a:lnTo>
                    <a:pt x="7701" y="8677"/>
                  </a:lnTo>
                  <a:lnTo>
                    <a:pt x="7755" y="8688"/>
                  </a:lnTo>
                  <a:lnTo>
                    <a:pt x="7809" y="8697"/>
                  </a:lnTo>
                  <a:lnTo>
                    <a:pt x="7861" y="8704"/>
                  </a:lnTo>
                  <a:lnTo>
                    <a:pt x="7913" y="8709"/>
                  </a:lnTo>
                  <a:lnTo>
                    <a:pt x="7965" y="8712"/>
                  </a:lnTo>
                  <a:lnTo>
                    <a:pt x="8016" y="8713"/>
                  </a:lnTo>
                  <a:lnTo>
                    <a:pt x="8067" y="8712"/>
                  </a:lnTo>
                  <a:lnTo>
                    <a:pt x="8119" y="8709"/>
                  </a:lnTo>
                  <a:lnTo>
                    <a:pt x="8171" y="8704"/>
                  </a:lnTo>
                  <a:lnTo>
                    <a:pt x="8223" y="8697"/>
                  </a:lnTo>
                  <a:lnTo>
                    <a:pt x="8277" y="8688"/>
                  </a:lnTo>
                  <a:lnTo>
                    <a:pt x="8331" y="8677"/>
                  </a:lnTo>
                  <a:lnTo>
                    <a:pt x="8386" y="8664"/>
                  </a:lnTo>
                  <a:lnTo>
                    <a:pt x="8441" y="8647"/>
                  </a:lnTo>
                  <a:lnTo>
                    <a:pt x="8497" y="8630"/>
                  </a:lnTo>
                  <a:lnTo>
                    <a:pt x="8554" y="8610"/>
                  </a:lnTo>
                  <a:lnTo>
                    <a:pt x="8613" y="8589"/>
                  </a:lnTo>
                  <a:lnTo>
                    <a:pt x="8673" y="8565"/>
                  </a:lnTo>
                  <a:lnTo>
                    <a:pt x="8734" y="8539"/>
                  </a:lnTo>
                  <a:lnTo>
                    <a:pt x="8797" y="8511"/>
                  </a:lnTo>
                  <a:lnTo>
                    <a:pt x="8862" y="8481"/>
                  </a:lnTo>
                  <a:lnTo>
                    <a:pt x="8927" y="8448"/>
                  </a:lnTo>
                  <a:lnTo>
                    <a:pt x="8995" y="8415"/>
                  </a:lnTo>
                  <a:lnTo>
                    <a:pt x="9064" y="8378"/>
                  </a:lnTo>
                  <a:lnTo>
                    <a:pt x="9136" y="8340"/>
                  </a:lnTo>
                  <a:lnTo>
                    <a:pt x="9209" y="8299"/>
                  </a:lnTo>
                  <a:lnTo>
                    <a:pt x="9286" y="8257"/>
                  </a:lnTo>
                  <a:lnTo>
                    <a:pt x="9364" y="8213"/>
                  </a:lnTo>
                  <a:lnTo>
                    <a:pt x="9444" y="8166"/>
                  </a:lnTo>
                  <a:lnTo>
                    <a:pt x="9527" y="8117"/>
                  </a:lnTo>
                  <a:lnTo>
                    <a:pt x="9700" y="8014"/>
                  </a:lnTo>
                  <a:lnTo>
                    <a:pt x="9886" y="7902"/>
                  </a:lnTo>
                  <a:lnTo>
                    <a:pt x="10082" y="7781"/>
                  </a:lnTo>
                  <a:lnTo>
                    <a:pt x="10292" y="7653"/>
                  </a:lnTo>
                  <a:lnTo>
                    <a:pt x="10374" y="7602"/>
                  </a:lnTo>
                  <a:lnTo>
                    <a:pt x="10458" y="7551"/>
                  </a:lnTo>
                  <a:lnTo>
                    <a:pt x="10543" y="7499"/>
                  </a:lnTo>
                  <a:lnTo>
                    <a:pt x="10631" y="7444"/>
                  </a:lnTo>
                  <a:lnTo>
                    <a:pt x="10721" y="7389"/>
                  </a:lnTo>
                  <a:lnTo>
                    <a:pt x="10814" y="7333"/>
                  </a:lnTo>
                  <a:lnTo>
                    <a:pt x="10908" y="7275"/>
                  </a:lnTo>
                  <a:lnTo>
                    <a:pt x="11005" y="7218"/>
                  </a:lnTo>
                  <a:lnTo>
                    <a:pt x="11103" y="7158"/>
                  </a:lnTo>
                  <a:lnTo>
                    <a:pt x="11204" y="7097"/>
                  </a:lnTo>
                  <a:lnTo>
                    <a:pt x="11308" y="7035"/>
                  </a:lnTo>
                  <a:lnTo>
                    <a:pt x="11413" y="6972"/>
                  </a:lnTo>
                  <a:lnTo>
                    <a:pt x="11521" y="6908"/>
                  </a:lnTo>
                  <a:lnTo>
                    <a:pt x="11631" y="6843"/>
                  </a:lnTo>
                  <a:lnTo>
                    <a:pt x="11743" y="6776"/>
                  </a:lnTo>
                  <a:lnTo>
                    <a:pt x="11859" y="6709"/>
                  </a:lnTo>
                  <a:lnTo>
                    <a:pt x="11977" y="6640"/>
                  </a:lnTo>
                  <a:lnTo>
                    <a:pt x="12092" y="6573"/>
                  </a:lnTo>
                  <a:lnTo>
                    <a:pt x="12204" y="6508"/>
                  </a:lnTo>
                  <a:lnTo>
                    <a:pt x="12315" y="6444"/>
                  </a:lnTo>
                  <a:lnTo>
                    <a:pt x="12422" y="6383"/>
                  </a:lnTo>
                  <a:lnTo>
                    <a:pt x="12527" y="6323"/>
                  </a:lnTo>
                  <a:lnTo>
                    <a:pt x="12629" y="6265"/>
                  </a:lnTo>
                  <a:lnTo>
                    <a:pt x="12729" y="6208"/>
                  </a:lnTo>
                  <a:lnTo>
                    <a:pt x="12827" y="6153"/>
                  </a:lnTo>
                  <a:lnTo>
                    <a:pt x="12922" y="6099"/>
                  </a:lnTo>
                  <a:lnTo>
                    <a:pt x="13015" y="6047"/>
                  </a:lnTo>
                  <a:lnTo>
                    <a:pt x="13106" y="5996"/>
                  </a:lnTo>
                  <a:lnTo>
                    <a:pt x="13195" y="5946"/>
                  </a:lnTo>
                  <a:lnTo>
                    <a:pt x="13282" y="5898"/>
                  </a:lnTo>
                  <a:lnTo>
                    <a:pt x="13367" y="5851"/>
                  </a:lnTo>
                  <a:lnTo>
                    <a:pt x="13449" y="5805"/>
                  </a:lnTo>
                  <a:lnTo>
                    <a:pt x="13664" y="5685"/>
                  </a:lnTo>
                  <a:lnTo>
                    <a:pt x="13865" y="5572"/>
                  </a:lnTo>
                  <a:lnTo>
                    <a:pt x="14053" y="5466"/>
                  </a:lnTo>
                  <a:lnTo>
                    <a:pt x="14228" y="5365"/>
                  </a:lnTo>
                  <a:lnTo>
                    <a:pt x="14312" y="5317"/>
                  </a:lnTo>
                  <a:lnTo>
                    <a:pt x="14392" y="5270"/>
                  </a:lnTo>
                  <a:lnTo>
                    <a:pt x="14469" y="5223"/>
                  </a:lnTo>
                  <a:lnTo>
                    <a:pt x="14543" y="5178"/>
                  </a:lnTo>
                  <a:lnTo>
                    <a:pt x="14614" y="5134"/>
                  </a:lnTo>
                  <a:lnTo>
                    <a:pt x="14683" y="5090"/>
                  </a:lnTo>
                  <a:lnTo>
                    <a:pt x="14749" y="5047"/>
                  </a:lnTo>
                  <a:lnTo>
                    <a:pt x="14812" y="5005"/>
                  </a:lnTo>
                  <a:lnTo>
                    <a:pt x="14873" y="4963"/>
                  </a:lnTo>
                  <a:lnTo>
                    <a:pt x="14931" y="4921"/>
                  </a:lnTo>
                  <a:lnTo>
                    <a:pt x="14986" y="4881"/>
                  </a:lnTo>
                  <a:lnTo>
                    <a:pt x="15038" y="4840"/>
                  </a:lnTo>
                  <a:lnTo>
                    <a:pt x="15089" y="4799"/>
                  </a:lnTo>
                  <a:lnTo>
                    <a:pt x="15136" y="4759"/>
                  </a:lnTo>
                  <a:lnTo>
                    <a:pt x="15182" y="4718"/>
                  </a:lnTo>
                  <a:lnTo>
                    <a:pt x="15225" y="4678"/>
                  </a:lnTo>
                  <a:lnTo>
                    <a:pt x="15266" y="4637"/>
                  </a:lnTo>
                  <a:lnTo>
                    <a:pt x="15305" y="4595"/>
                  </a:lnTo>
                  <a:lnTo>
                    <a:pt x="15342" y="4555"/>
                  </a:lnTo>
                  <a:lnTo>
                    <a:pt x="15376" y="4512"/>
                  </a:lnTo>
                  <a:lnTo>
                    <a:pt x="15409" y="4470"/>
                  </a:lnTo>
                  <a:lnTo>
                    <a:pt x="15439" y="4427"/>
                  </a:lnTo>
                  <a:lnTo>
                    <a:pt x="15467" y="4383"/>
                  </a:lnTo>
                  <a:lnTo>
                    <a:pt x="15494" y="4338"/>
                  </a:lnTo>
                  <a:lnTo>
                    <a:pt x="15519" y="4294"/>
                  </a:lnTo>
                  <a:lnTo>
                    <a:pt x="15542" y="4246"/>
                  </a:lnTo>
                  <a:lnTo>
                    <a:pt x="15563" y="4198"/>
                  </a:lnTo>
                  <a:lnTo>
                    <a:pt x="15583" y="4149"/>
                  </a:lnTo>
                  <a:lnTo>
                    <a:pt x="15602" y="4097"/>
                  </a:lnTo>
                  <a:lnTo>
                    <a:pt x="15619" y="4044"/>
                  </a:lnTo>
                  <a:lnTo>
                    <a:pt x="15635" y="3990"/>
                  </a:lnTo>
                  <a:lnTo>
                    <a:pt x="15649" y="3933"/>
                  </a:lnTo>
                  <a:lnTo>
                    <a:pt x="15662" y="3875"/>
                  </a:lnTo>
                  <a:lnTo>
                    <a:pt x="15674" y="3814"/>
                  </a:lnTo>
                  <a:lnTo>
                    <a:pt x="15685" y="3752"/>
                  </a:lnTo>
                  <a:lnTo>
                    <a:pt x="15694" y="3688"/>
                  </a:lnTo>
                  <a:lnTo>
                    <a:pt x="15703" y="3621"/>
                  </a:lnTo>
                  <a:lnTo>
                    <a:pt x="15710" y="3552"/>
                  </a:lnTo>
                  <a:lnTo>
                    <a:pt x="15716" y="3480"/>
                  </a:lnTo>
                  <a:lnTo>
                    <a:pt x="15722" y="3407"/>
                  </a:lnTo>
                  <a:lnTo>
                    <a:pt x="15727" y="3330"/>
                  </a:lnTo>
                  <a:lnTo>
                    <a:pt x="15730" y="3251"/>
                  </a:lnTo>
                  <a:lnTo>
                    <a:pt x="15733" y="3169"/>
                  </a:lnTo>
                  <a:lnTo>
                    <a:pt x="15736" y="3084"/>
                  </a:lnTo>
                  <a:lnTo>
                    <a:pt x="15737" y="2996"/>
                  </a:lnTo>
                  <a:lnTo>
                    <a:pt x="15738" y="2905"/>
                  </a:lnTo>
                  <a:lnTo>
                    <a:pt x="15739" y="2811"/>
                  </a:lnTo>
                  <a:lnTo>
                    <a:pt x="15738" y="2715"/>
                  </a:lnTo>
                  <a:lnTo>
                    <a:pt x="15737" y="2509"/>
                  </a:lnTo>
                  <a:lnTo>
                    <a:pt x="15734" y="2292"/>
                  </a:lnTo>
                  <a:lnTo>
                    <a:pt x="15729" y="2059"/>
                  </a:lnTo>
                  <a:lnTo>
                    <a:pt x="15724" y="1811"/>
                  </a:lnTo>
                  <a:lnTo>
                    <a:pt x="15722" y="1713"/>
                  </a:lnTo>
                  <a:lnTo>
                    <a:pt x="15720" y="1613"/>
                  </a:lnTo>
                  <a:lnTo>
                    <a:pt x="15718" y="1511"/>
                  </a:lnTo>
                  <a:lnTo>
                    <a:pt x="15716" y="1407"/>
                  </a:lnTo>
                  <a:lnTo>
                    <a:pt x="15714" y="1301"/>
                  </a:lnTo>
                  <a:lnTo>
                    <a:pt x="15712" y="1192"/>
                  </a:lnTo>
                  <a:lnTo>
                    <a:pt x="15710" y="1082"/>
                  </a:lnTo>
                  <a:lnTo>
                    <a:pt x="15708" y="970"/>
                  </a:lnTo>
                  <a:lnTo>
                    <a:pt x="15707" y="855"/>
                  </a:lnTo>
                  <a:lnTo>
                    <a:pt x="15705" y="738"/>
                  </a:lnTo>
                  <a:lnTo>
                    <a:pt x="15704" y="621"/>
                  </a:lnTo>
                  <a:lnTo>
                    <a:pt x="15703" y="500"/>
                  </a:lnTo>
                  <a:lnTo>
                    <a:pt x="15702" y="378"/>
                  </a:lnTo>
                  <a:lnTo>
                    <a:pt x="15701" y="254"/>
                  </a:lnTo>
                  <a:lnTo>
                    <a:pt x="15700" y="128"/>
                  </a:lnTo>
                  <a:lnTo>
                    <a:pt x="15700" y="0"/>
                  </a:lnTo>
                  <a:lnTo>
                    <a:pt x="15995" y="0"/>
                  </a:lnTo>
                  <a:lnTo>
                    <a:pt x="15995" y="136"/>
                  </a:lnTo>
                  <a:lnTo>
                    <a:pt x="15995" y="268"/>
                  </a:lnTo>
                  <a:lnTo>
                    <a:pt x="15996" y="397"/>
                  </a:lnTo>
                  <a:lnTo>
                    <a:pt x="15997" y="522"/>
                  </a:lnTo>
                  <a:lnTo>
                    <a:pt x="15998" y="645"/>
                  </a:lnTo>
                  <a:lnTo>
                    <a:pt x="15999" y="764"/>
                  </a:lnTo>
                  <a:lnTo>
                    <a:pt x="16001" y="879"/>
                  </a:lnTo>
                  <a:lnTo>
                    <a:pt x="16002" y="993"/>
                  </a:lnTo>
                  <a:lnTo>
                    <a:pt x="16004" y="1104"/>
                  </a:lnTo>
                  <a:lnTo>
                    <a:pt x="16006" y="1212"/>
                  </a:lnTo>
                  <a:lnTo>
                    <a:pt x="16008" y="1316"/>
                  </a:lnTo>
                  <a:lnTo>
                    <a:pt x="16010" y="1419"/>
                  </a:lnTo>
                  <a:lnTo>
                    <a:pt x="16012" y="1518"/>
                  </a:lnTo>
                  <a:lnTo>
                    <a:pt x="16014" y="1617"/>
                  </a:lnTo>
                  <a:lnTo>
                    <a:pt x="16016" y="1711"/>
                  </a:lnTo>
                  <a:lnTo>
                    <a:pt x="16017" y="1805"/>
                  </a:lnTo>
                  <a:lnTo>
                    <a:pt x="16023" y="2063"/>
                  </a:lnTo>
                  <a:lnTo>
                    <a:pt x="16027" y="2305"/>
                  </a:lnTo>
                  <a:lnTo>
                    <a:pt x="16030" y="2533"/>
                  </a:lnTo>
                  <a:lnTo>
                    <a:pt x="16032" y="2745"/>
                  </a:lnTo>
                  <a:lnTo>
                    <a:pt x="16032" y="2847"/>
                  </a:lnTo>
                  <a:lnTo>
                    <a:pt x="16031" y="2945"/>
                  </a:lnTo>
                  <a:lnTo>
                    <a:pt x="16030" y="3041"/>
                  </a:lnTo>
                  <a:lnTo>
                    <a:pt x="16028" y="3132"/>
                  </a:lnTo>
                  <a:lnTo>
                    <a:pt x="16025" y="3221"/>
                  </a:lnTo>
                  <a:lnTo>
                    <a:pt x="16022" y="3308"/>
                  </a:lnTo>
                  <a:lnTo>
                    <a:pt x="16017" y="3391"/>
                  </a:lnTo>
                  <a:lnTo>
                    <a:pt x="16012" y="3471"/>
                  </a:lnTo>
                  <a:lnTo>
                    <a:pt x="16005" y="3549"/>
                  </a:lnTo>
                  <a:lnTo>
                    <a:pt x="15997" y="3626"/>
                  </a:lnTo>
                  <a:lnTo>
                    <a:pt x="15989" y="3699"/>
                  </a:lnTo>
                  <a:lnTo>
                    <a:pt x="15979" y="3770"/>
                  </a:lnTo>
                  <a:lnTo>
                    <a:pt x="15968" y="3840"/>
                  </a:lnTo>
                  <a:lnTo>
                    <a:pt x="15956" y="3907"/>
                  </a:lnTo>
                  <a:lnTo>
                    <a:pt x="15942" y="3972"/>
                  </a:lnTo>
                  <a:lnTo>
                    <a:pt x="15927" y="4035"/>
                  </a:lnTo>
                  <a:lnTo>
                    <a:pt x="15910" y="4097"/>
                  </a:lnTo>
                  <a:lnTo>
                    <a:pt x="15892" y="4156"/>
                  </a:lnTo>
                  <a:lnTo>
                    <a:pt x="15872" y="4215"/>
                  </a:lnTo>
                  <a:lnTo>
                    <a:pt x="15851" y="4271"/>
                  </a:lnTo>
                  <a:lnTo>
                    <a:pt x="15828" y="4327"/>
                  </a:lnTo>
                  <a:lnTo>
                    <a:pt x="15803" y="4381"/>
                  </a:lnTo>
                  <a:lnTo>
                    <a:pt x="15776" y="4435"/>
                  </a:lnTo>
                  <a:lnTo>
                    <a:pt x="15747" y="4487"/>
                  </a:lnTo>
                  <a:lnTo>
                    <a:pt x="15717" y="4538"/>
                  </a:lnTo>
                  <a:lnTo>
                    <a:pt x="15685" y="4588"/>
                  </a:lnTo>
                  <a:lnTo>
                    <a:pt x="15651" y="4637"/>
                  </a:lnTo>
                  <a:lnTo>
                    <a:pt x="15615" y="4686"/>
                  </a:lnTo>
                  <a:lnTo>
                    <a:pt x="15577" y="4732"/>
                  </a:lnTo>
                  <a:lnTo>
                    <a:pt x="15537" y="4779"/>
                  </a:lnTo>
                  <a:lnTo>
                    <a:pt x="15495" y="4825"/>
                  </a:lnTo>
                  <a:lnTo>
                    <a:pt x="15451" y="4871"/>
                  </a:lnTo>
                  <a:lnTo>
                    <a:pt x="15404" y="4915"/>
                  </a:lnTo>
                  <a:lnTo>
                    <a:pt x="15356" y="4960"/>
                  </a:lnTo>
                  <a:lnTo>
                    <a:pt x="15305" y="5005"/>
                  </a:lnTo>
                  <a:lnTo>
                    <a:pt x="15250" y="5049"/>
                  </a:lnTo>
                  <a:lnTo>
                    <a:pt x="15194" y="5093"/>
                  </a:lnTo>
                  <a:lnTo>
                    <a:pt x="15136" y="5138"/>
                  </a:lnTo>
                  <a:lnTo>
                    <a:pt x="15075" y="5182"/>
                  </a:lnTo>
                  <a:lnTo>
                    <a:pt x="15012" y="5227"/>
                  </a:lnTo>
                  <a:lnTo>
                    <a:pt x="14945" y="5272"/>
                  </a:lnTo>
                  <a:lnTo>
                    <a:pt x="14877" y="5317"/>
                  </a:lnTo>
                  <a:lnTo>
                    <a:pt x="14805" y="5364"/>
                  </a:lnTo>
                  <a:lnTo>
                    <a:pt x="14729" y="5411"/>
                  </a:lnTo>
                  <a:lnTo>
                    <a:pt x="14652" y="5459"/>
                  </a:lnTo>
                  <a:lnTo>
                    <a:pt x="14572" y="5507"/>
                  </a:lnTo>
                  <a:lnTo>
                    <a:pt x="14488" y="5557"/>
                  </a:lnTo>
                  <a:lnTo>
                    <a:pt x="14402" y="5608"/>
                  </a:lnTo>
                  <a:lnTo>
                    <a:pt x="14218" y="5713"/>
                  </a:lnTo>
                  <a:lnTo>
                    <a:pt x="14023" y="5824"/>
                  </a:lnTo>
                  <a:lnTo>
                    <a:pt x="13814" y="5941"/>
                  </a:lnTo>
                  <a:lnTo>
                    <a:pt x="13590" y="6066"/>
                  </a:lnTo>
                  <a:lnTo>
                    <a:pt x="13505" y="6113"/>
                  </a:lnTo>
                  <a:lnTo>
                    <a:pt x="13418" y="6161"/>
                  </a:lnTo>
                  <a:lnTo>
                    <a:pt x="13329" y="6211"/>
                  </a:lnTo>
                  <a:lnTo>
                    <a:pt x="13238" y="6262"/>
                  </a:lnTo>
                  <a:lnTo>
                    <a:pt x="13145" y="6314"/>
                  </a:lnTo>
                  <a:lnTo>
                    <a:pt x="13051" y="6368"/>
                  </a:lnTo>
                  <a:lnTo>
                    <a:pt x="12954" y="6421"/>
                  </a:lnTo>
                  <a:lnTo>
                    <a:pt x="12856" y="6477"/>
                  </a:lnTo>
                  <a:lnTo>
                    <a:pt x="12755" y="6534"/>
                  </a:lnTo>
                  <a:lnTo>
                    <a:pt x="12653" y="6592"/>
                  </a:lnTo>
                  <a:lnTo>
                    <a:pt x="12550" y="6651"/>
                  </a:lnTo>
                  <a:lnTo>
                    <a:pt x="12444" y="6711"/>
                  </a:lnTo>
                  <a:lnTo>
                    <a:pt x="12337" y="6773"/>
                  </a:lnTo>
                  <a:lnTo>
                    <a:pt x="12227" y="6836"/>
                  </a:lnTo>
                  <a:lnTo>
                    <a:pt x="12117" y="6900"/>
                  </a:lnTo>
                  <a:lnTo>
                    <a:pt x="12005" y="6966"/>
                  </a:lnTo>
                  <a:lnTo>
                    <a:pt x="11890" y="7034"/>
                  </a:lnTo>
                  <a:lnTo>
                    <a:pt x="11778" y="7100"/>
                  </a:lnTo>
                  <a:lnTo>
                    <a:pt x="11667" y="7165"/>
                  </a:lnTo>
                  <a:lnTo>
                    <a:pt x="11560" y="7229"/>
                  </a:lnTo>
                  <a:lnTo>
                    <a:pt x="11455" y="7292"/>
                  </a:lnTo>
                  <a:lnTo>
                    <a:pt x="11352" y="7354"/>
                  </a:lnTo>
                  <a:lnTo>
                    <a:pt x="11251" y="7414"/>
                  </a:lnTo>
                  <a:lnTo>
                    <a:pt x="11153" y="7473"/>
                  </a:lnTo>
                  <a:lnTo>
                    <a:pt x="11057" y="7531"/>
                  </a:lnTo>
                  <a:lnTo>
                    <a:pt x="10963" y="7588"/>
                  </a:lnTo>
                  <a:lnTo>
                    <a:pt x="10872" y="7644"/>
                  </a:lnTo>
                  <a:lnTo>
                    <a:pt x="10782" y="7699"/>
                  </a:lnTo>
                  <a:lnTo>
                    <a:pt x="10694" y="7753"/>
                  </a:lnTo>
                  <a:lnTo>
                    <a:pt x="10608" y="7806"/>
                  </a:lnTo>
                  <a:lnTo>
                    <a:pt x="10525" y="7856"/>
                  </a:lnTo>
                  <a:lnTo>
                    <a:pt x="10443" y="7907"/>
                  </a:lnTo>
                  <a:lnTo>
                    <a:pt x="10224" y="8041"/>
                  </a:lnTo>
                  <a:lnTo>
                    <a:pt x="10020" y="8166"/>
                  </a:lnTo>
                  <a:lnTo>
                    <a:pt x="9828" y="8283"/>
                  </a:lnTo>
                  <a:lnTo>
                    <a:pt x="9646" y="8390"/>
                  </a:lnTo>
                  <a:lnTo>
                    <a:pt x="9559" y="8441"/>
                  </a:lnTo>
                  <a:lnTo>
                    <a:pt x="9475" y="8490"/>
                  </a:lnTo>
                  <a:lnTo>
                    <a:pt x="9393" y="8536"/>
                  </a:lnTo>
                  <a:lnTo>
                    <a:pt x="9314" y="8580"/>
                  </a:lnTo>
                  <a:lnTo>
                    <a:pt x="9235" y="8622"/>
                  </a:lnTo>
                  <a:lnTo>
                    <a:pt x="9160" y="8663"/>
                  </a:lnTo>
                  <a:lnTo>
                    <a:pt x="9087" y="8700"/>
                  </a:lnTo>
                  <a:lnTo>
                    <a:pt x="9015" y="8736"/>
                  </a:lnTo>
                  <a:lnTo>
                    <a:pt x="8945" y="8769"/>
                  </a:lnTo>
                  <a:lnTo>
                    <a:pt x="8877" y="8801"/>
                  </a:lnTo>
                  <a:lnTo>
                    <a:pt x="8810" y="8829"/>
                  </a:lnTo>
                  <a:lnTo>
                    <a:pt x="8743" y="8857"/>
                  </a:lnTo>
                  <a:lnTo>
                    <a:pt x="8678" y="8881"/>
                  </a:lnTo>
                  <a:lnTo>
                    <a:pt x="8615" y="8904"/>
                  </a:lnTo>
                  <a:lnTo>
                    <a:pt x="8553" y="8925"/>
                  </a:lnTo>
                  <a:lnTo>
                    <a:pt x="8491" y="8943"/>
                  </a:lnTo>
                  <a:lnTo>
                    <a:pt x="8431" y="8959"/>
                  </a:lnTo>
                  <a:lnTo>
                    <a:pt x="8370" y="8973"/>
                  </a:lnTo>
                  <a:lnTo>
                    <a:pt x="8311" y="8985"/>
                  </a:lnTo>
                  <a:lnTo>
                    <a:pt x="8251" y="8995"/>
                  </a:lnTo>
                  <a:lnTo>
                    <a:pt x="8192" y="9002"/>
                  </a:lnTo>
                  <a:lnTo>
                    <a:pt x="8133" y="9008"/>
                  </a:lnTo>
                  <a:lnTo>
                    <a:pt x="8075" y="9011"/>
                  </a:lnTo>
                  <a:lnTo>
                    <a:pt x="8016" y="9012"/>
                  </a:lnTo>
                  <a:lnTo>
                    <a:pt x="7957" y="9011"/>
                  </a:lnTo>
                  <a:lnTo>
                    <a:pt x="7899" y="9008"/>
                  </a:lnTo>
                  <a:lnTo>
                    <a:pt x="7840" y="9002"/>
                  </a:lnTo>
                  <a:lnTo>
                    <a:pt x="7781" y="8995"/>
                  </a:lnTo>
                  <a:lnTo>
                    <a:pt x="7721" y="8985"/>
                  </a:lnTo>
                  <a:lnTo>
                    <a:pt x="7662" y="8973"/>
                  </a:lnTo>
                  <a:lnTo>
                    <a:pt x="7601" y="8959"/>
                  </a:lnTo>
                  <a:lnTo>
                    <a:pt x="7541" y="8943"/>
                  </a:lnTo>
                  <a:lnTo>
                    <a:pt x="7479" y="8925"/>
                  </a:lnTo>
                  <a:lnTo>
                    <a:pt x="7417" y="8904"/>
                  </a:lnTo>
                  <a:lnTo>
                    <a:pt x="7354" y="8881"/>
                  </a:lnTo>
                  <a:lnTo>
                    <a:pt x="7289" y="8857"/>
                  </a:lnTo>
                  <a:lnTo>
                    <a:pt x="7222" y="8829"/>
                  </a:lnTo>
                  <a:lnTo>
                    <a:pt x="7155" y="8801"/>
                  </a:lnTo>
                  <a:lnTo>
                    <a:pt x="7087" y="8769"/>
                  </a:lnTo>
                  <a:lnTo>
                    <a:pt x="7017" y="8736"/>
                  </a:lnTo>
                  <a:lnTo>
                    <a:pt x="6945" y="8700"/>
                  </a:lnTo>
                  <a:lnTo>
                    <a:pt x="6872" y="8663"/>
                  </a:lnTo>
                  <a:lnTo>
                    <a:pt x="6797" y="8622"/>
                  </a:lnTo>
                  <a:lnTo>
                    <a:pt x="6718" y="8580"/>
                  </a:lnTo>
                  <a:lnTo>
                    <a:pt x="6639" y="8536"/>
                  </a:lnTo>
                  <a:lnTo>
                    <a:pt x="6557" y="8490"/>
                  </a:lnTo>
                  <a:lnTo>
                    <a:pt x="6473" y="8441"/>
                  </a:lnTo>
                  <a:lnTo>
                    <a:pt x="6386" y="8390"/>
                  </a:lnTo>
                  <a:lnTo>
                    <a:pt x="6204" y="8283"/>
                  </a:lnTo>
                  <a:lnTo>
                    <a:pt x="6012" y="8166"/>
                  </a:lnTo>
                  <a:lnTo>
                    <a:pt x="5808" y="8041"/>
                  </a:lnTo>
                  <a:lnTo>
                    <a:pt x="5589" y="7907"/>
                  </a:lnTo>
                  <a:lnTo>
                    <a:pt x="5507" y="7856"/>
                  </a:lnTo>
                  <a:lnTo>
                    <a:pt x="5424" y="7806"/>
                  </a:lnTo>
                  <a:lnTo>
                    <a:pt x="5338" y="7753"/>
                  </a:lnTo>
                  <a:lnTo>
                    <a:pt x="5250" y="7699"/>
                  </a:lnTo>
                  <a:lnTo>
                    <a:pt x="5160" y="7644"/>
                  </a:lnTo>
                  <a:lnTo>
                    <a:pt x="5069" y="7588"/>
                  </a:lnTo>
                  <a:lnTo>
                    <a:pt x="4975" y="7531"/>
                  </a:lnTo>
                  <a:lnTo>
                    <a:pt x="4879" y="7473"/>
                  </a:lnTo>
                  <a:lnTo>
                    <a:pt x="4781" y="7414"/>
                  </a:lnTo>
                  <a:lnTo>
                    <a:pt x="4680" y="7354"/>
                  </a:lnTo>
                  <a:lnTo>
                    <a:pt x="4577" y="7292"/>
                  </a:lnTo>
                  <a:lnTo>
                    <a:pt x="4472" y="7229"/>
                  </a:lnTo>
                  <a:lnTo>
                    <a:pt x="4365" y="7165"/>
                  </a:lnTo>
                  <a:lnTo>
                    <a:pt x="4254" y="7100"/>
                  </a:lnTo>
                  <a:lnTo>
                    <a:pt x="4142" y="7034"/>
                  </a:lnTo>
                  <a:lnTo>
                    <a:pt x="4027" y="6966"/>
                  </a:lnTo>
                  <a:lnTo>
                    <a:pt x="3915" y="6900"/>
                  </a:lnTo>
                  <a:lnTo>
                    <a:pt x="3805" y="6836"/>
                  </a:lnTo>
                  <a:lnTo>
                    <a:pt x="3695" y="6773"/>
                  </a:lnTo>
                  <a:lnTo>
                    <a:pt x="3588" y="6711"/>
                  </a:lnTo>
                  <a:lnTo>
                    <a:pt x="3482" y="6651"/>
                  </a:lnTo>
                  <a:lnTo>
                    <a:pt x="3379" y="6592"/>
                  </a:lnTo>
                  <a:lnTo>
                    <a:pt x="3277" y="6534"/>
                  </a:lnTo>
                  <a:lnTo>
                    <a:pt x="3176" y="6477"/>
                  </a:lnTo>
                  <a:lnTo>
                    <a:pt x="3078" y="6421"/>
                  </a:lnTo>
                  <a:lnTo>
                    <a:pt x="2981" y="6368"/>
                  </a:lnTo>
                  <a:lnTo>
                    <a:pt x="2887" y="6314"/>
                  </a:lnTo>
                  <a:lnTo>
                    <a:pt x="2794" y="6262"/>
                  </a:lnTo>
                  <a:lnTo>
                    <a:pt x="2703" y="6211"/>
                  </a:lnTo>
                  <a:lnTo>
                    <a:pt x="2614" y="6161"/>
                  </a:lnTo>
                  <a:lnTo>
                    <a:pt x="2527" y="6113"/>
                  </a:lnTo>
                  <a:lnTo>
                    <a:pt x="2442" y="6066"/>
                  </a:lnTo>
                  <a:lnTo>
                    <a:pt x="2218" y="5941"/>
                  </a:lnTo>
                  <a:lnTo>
                    <a:pt x="2009" y="5824"/>
                  </a:lnTo>
                  <a:lnTo>
                    <a:pt x="1814" y="5713"/>
                  </a:lnTo>
                  <a:lnTo>
                    <a:pt x="1630" y="5608"/>
                  </a:lnTo>
                  <a:lnTo>
                    <a:pt x="1544" y="5557"/>
                  </a:lnTo>
                  <a:lnTo>
                    <a:pt x="1460" y="5507"/>
                  </a:lnTo>
                  <a:lnTo>
                    <a:pt x="1380" y="5459"/>
                  </a:lnTo>
                  <a:lnTo>
                    <a:pt x="1303" y="5411"/>
                  </a:lnTo>
                  <a:lnTo>
                    <a:pt x="1227" y="5364"/>
                  </a:lnTo>
                  <a:lnTo>
                    <a:pt x="1155" y="5317"/>
                  </a:lnTo>
                  <a:lnTo>
                    <a:pt x="1087" y="5272"/>
                  </a:lnTo>
                  <a:lnTo>
                    <a:pt x="1020" y="5227"/>
                  </a:lnTo>
                  <a:lnTo>
                    <a:pt x="957" y="5182"/>
                  </a:lnTo>
                  <a:lnTo>
                    <a:pt x="896" y="5138"/>
                  </a:lnTo>
                  <a:lnTo>
                    <a:pt x="838" y="5093"/>
                  </a:lnTo>
                  <a:lnTo>
                    <a:pt x="782" y="5049"/>
                  </a:lnTo>
                  <a:lnTo>
                    <a:pt x="727" y="5005"/>
                  </a:lnTo>
                  <a:lnTo>
                    <a:pt x="676" y="4960"/>
                  </a:lnTo>
                  <a:lnTo>
                    <a:pt x="628" y="4915"/>
                  </a:lnTo>
                  <a:lnTo>
                    <a:pt x="581" y="4871"/>
                  </a:lnTo>
                  <a:lnTo>
                    <a:pt x="537" y="4825"/>
                  </a:lnTo>
                  <a:lnTo>
                    <a:pt x="495" y="4779"/>
                  </a:lnTo>
                  <a:lnTo>
                    <a:pt x="455" y="4732"/>
                  </a:lnTo>
                  <a:lnTo>
                    <a:pt x="417" y="4686"/>
                  </a:lnTo>
                  <a:lnTo>
                    <a:pt x="381" y="4637"/>
                  </a:lnTo>
                  <a:lnTo>
                    <a:pt x="347" y="4588"/>
                  </a:lnTo>
                  <a:lnTo>
                    <a:pt x="315" y="4538"/>
                  </a:lnTo>
                  <a:lnTo>
                    <a:pt x="285" y="4487"/>
                  </a:lnTo>
                  <a:lnTo>
                    <a:pt x="256" y="4435"/>
                  </a:lnTo>
                  <a:lnTo>
                    <a:pt x="229" y="4381"/>
                  </a:lnTo>
                  <a:lnTo>
                    <a:pt x="204" y="4327"/>
                  </a:lnTo>
                  <a:lnTo>
                    <a:pt x="181" y="4271"/>
                  </a:lnTo>
                  <a:lnTo>
                    <a:pt x="160" y="4215"/>
                  </a:lnTo>
                  <a:lnTo>
                    <a:pt x="140" y="4156"/>
                  </a:lnTo>
                  <a:lnTo>
                    <a:pt x="122" y="4097"/>
                  </a:lnTo>
                  <a:lnTo>
                    <a:pt x="105" y="4035"/>
                  </a:lnTo>
                  <a:lnTo>
                    <a:pt x="90" y="3972"/>
                  </a:lnTo>
                  <a:lnTo>
                    <a:pt x="76" y="3907"/>
                  </a:lnTo>
                  <a:lnTo>
                    <a:pt x="64" y="3840"/>
                  </a:lnTo>
                  <a:lnTo>
                    <a:pt x="53" y="3770"/>
                  </a:lnTo>
                  <a:lnTo>
                    <a:pt x="43" y="3699"/>
                  </a:lnTo>
                  <a:lnTo>
                    <a:pt x="35" y="3626"/>
                  </a:lnTo>
                  <a:lnTo>
                    <a:pt x="27" y="3549"/>
                  </a:lnTo>
                  <a:lnTo>
                    <a:pt x="20" y="3471"/>
                  </a:lnTo>
                  <a:lnTo>
                    <a:pt x="15" y="3391"/>
                  </a:lnTo>
                  <a:lnTo>
                    <a:pt x="10" y="3308"/>
                  </a:lnTo>
                  <a:lnTo>
                    <a:pt x="7" y="3221"/>
                  </a:lnTo>
                  <a:lnTo>
                    <a:pt x="4" y="3132"/>
                  </a:lnTo>
                  <a:lnTo>
                    <a:pt x="2" y="3041"/>
                  </a:lnTo>
                  <a:lnTo>
                    <a:pt x="1" y="2945"/>
                  </a:lnTo>
                  <a:lnTo>
                    <a:pt x="0" y="2847"/>
                  </a:lnTo>
                  <a:lnTo>
                    <a:pt x="0" y="2745"/>
                  </a:lnTo>
                  <a:lnTo>
                    <a:pt x="2" y="2533"/>
                  </a:lnTo>
                  <a:lnTo>
                    <a:pt x="5" y="2305"/>
                  </a:lnTo>
                  <a:lnTo>
                    <a:pt x="9" y="2063"/>
                  </a:lnTo>
                  <a:lnTo>
                    <a:pt x="15" y="1805"/>
                  </a:lnTo>
                  <a:lnTo>
                    <a:pt x="16" y="1712"/>
                  </a:lnTo>
                  <a:lnTo>
                    <a:pt x="18" y="1617"/>
                  </a:lnTo>
                  <a:lnTo>
                    <a:pt x="20" y="1518"/>
                  </a:lnTo>
                  <a:lnTo>
                    <a:pt x="22" y="1419"/>
                  </a:lnTo>
                  <a:lnTo>
                    <a:pt x="24" y="1316"/>
                  </a:lnTo>
                  <a:lnTo>
                    <a:pt x="26" y="1212"/>
                  </a:lnTo>
                  <a:lnTo>
                    <a:pt x="28" y="1104"/>
                  </a:lnTo>
                  <a:lnTo>
                    <a:pt x="30" y="993"/>
                  </a:lnTo>
                  <a:lnTo>
                    <a:pt x="31" y="879"/>
                  </a:lnTo>
                  <a:lnTo>
                    <a:pt x="33" y="764"/>
                  </a:lnTo>
                  <a:lnTo>
                    <a:pt x="34" y="645"/>
                  </a:lnTo>
                  <a:lnTo>
                    <a:pt x="35" y="522"/>
                  </a:lnTo>
                  <a:lnTo>
                    <a:pt x="36" y="397"/>
                  </a:lnTo>
                  <a:lnTo>
                    <a:pt x="37" y="268"/>
                  </a:lnTo>
                  <a:lnTo>
                    <a:pt x="37" y="136"/>
                  </a:lnTo>
                  <a:lnTo>
                    <a:pt x="37" y="0"/>
                  </a:lnTo>
                  <a:close/>
                </a:path>
              </a:pathLst>
            </a:custGeom>
            <a:gradFill>
              <a:gsLst>
                <a:gs pos="49000">
                  <a:schemeClr val="accent3"/>
                </a:gs>
                <a:gs pos="23000">
                  <a:schemeClr val="accent2"/>
                </a:gs>
                <a:gs pos="0">
                  <a:schemeClr val="accent1"/>
                </a:gs>
                <a:gs pos="97345">
                  <a:schemeClr val="accent6"/>
                </a:gs>
                <a:gs pos="76000">
                  <a:schemeClr val="accent4"/>
                </a:gs>
              </a:gsLst>
              <a:lin ang="2700000" scaled="0"/>
            </a:gradFill>
            <a:ln>
              <a:noFill/>
            </a:ln>
            <a:effectLst>
              <a:glow rad="127000">
                <a:schemeClr val="accent3">
                  <a:alpha val="10000"/>
                </a:schemeClr>
              </a:glow>
              <a:outerShdw blurRad="330200" sx="102000" sy="102000" algn="ctr" rotWithShape="0">
                <a:schemeClr val="bg1">
                  <a:lumMod val="95000"/>
                  <a:alpha val="57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  <p:sp>
          <p:nvSpPr>
            <p:cNvPr id="5" name="Freeform 13">
              <a:extLst>
                <a:ext uri="{FF2B5EF4-FFF2-40B4-BE49-F238E27FC236}">
                  <a16:creationId xmlns:a16="http://schemas.microsoft.com/office/drawing/2014/main" id="{123524FD-CF15-4808-8BB3-49D42DA11642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1427282" y="2221271"/>
              <a:ext cx="3163932" cy="1778526"/>
            </a:xfrm>
            <a:custGeom>
              <a:avLst/>
              <a:gdLst>
                <a:gd name="T0" fmla="*/ 325 w 16032"/>
                <a:gd name="T1" fmla="*/ 855 h 9012"/>
                <a:gd name="T2" fmla="*/ 308 w 16032"/>
                <a:gd name="T3" fmla="*/ 1811 h 9012"/>
                <a:gd name="T4" fmla="*/ 299 w 16032"/>
                <a:gd name="T5" fmla="*/ 3169 h 9012"/>
                <a:gd name="T6" fmla="*/ 358 w 16032"/>
                <a:gd name="T7" fmla="*/ 3814 h 9012"/>
                <a:gd name="T8" fmla="*/ 513 w 16032"/>
                <a:gd name="T9" fmla="*/ 4294 h 9012"/>
                <a:gd name="T10" fmla="*/ 807 w 16032"/>
                <a:gd name="T11" fmla="*/ 4678 h 9012"/>
                <a:gd name="T12" fmla="*/ 1283 w 16032"/>
                <a:gd name="T13" fmla="*/ 5047 h 9012"/>
                <a:gd name="T14" fmla="*/ 2167 w 16032"/>
                <a:gd name="T15" fmla="*/ 5572 h 9012"/>
                <a:gd name="T16" fmla="*/ 3205 w 16032"/>
                <a:gd name="T17" fmla="*/ 6153 h 9012"/>
                <a:gd name="T18" fmla="*/ 4173 w 16032"/>
                <a:gd name="T19" fmla="*/ 6709 h 9012"/>
                <a:gd name="T20" fmla="*/ 5124 w 16032"/>
                <a:gd name="T21" fmla="*/ 7275 h 9012"/>
                <a:gd name="T22" fmla="*/ 6146 w 16032"/>
                <a:gd name="T23" fmla="*/ 7902 h 9012"/>
                <a:gd name="T24" fmla="*/ 7037 w 16032"/>
                <a:gd name="T25" fmla="*/ 8415 h 9012"/>
                <a:gd name="T26" fmla="*/ 7591 w 16032"/>
                <a:gd name="T27" fmla="*/ 8647 h 9012"/>
                <a:gd name="T28" fmla="*/ 8067 w 16032"/>
                <a:gd name="T29" fmla="*/ 8712 h 9012"/>
                <a:gd name="T30" fmla="*/ 8554 w 16032"/>
                <a:gd name="T31" fmla="*/ 8610 h 9012"/>
                <a:gd name="T32" fmla="*/ 9136 w 16032"/>
                <a:gd name="T33" fmla="*/ 8340 h 9012"/>
                <a:gd name="T34" fmla="*/ 10292 w 16032"/>
                <a:gd name="T35" fmla="*/ 7653 h 9012"/>
                <a:gd name="T36" fmla="*/ 11103 w 16032"/>
                <a:gd name="T37" fmla="*/ 7158 h 9012"/>
                <a:gd name="T38" fmla="*/ 12092 w 16032"/>
                <a:gd name="T39" fmla="*/ 6573 h 9012"/>
                <a:gd name="T40" fmla="*/ 13015 w 16032"/>
                <a:gd name="T41" fmla="*/ 6047 h 9012"/>
                <a:gd name="T42" fmla="*/ 14228 w 16032"/>
                <a:gd name="T43" fmla="*/ 5365 h 9012"/>
                <a:gd name="T44" fmla="*/ 14873 w 16032"/>
                <a:gd name="T45" fmla="*/ 4963 h 9012"/>
                <a:gd name="T46" fmla="*/ 15305 w 16032"/>
                <a:gd name="T47" fmla="*/ 4595 h 9012"/>
                <a:gd name="T48" fmla="*/ 15563 w 16032"/>
                <a:gd name="T49" fmla="*/ 4198 h 9012"/>
                <a:gd name="T50" fmla="*/ 15694 w 16032"/>
                <a:gd name="T51" fmla="*/ 3688 h 9012"/>
                <a:gd name="T52" fmla="*/ 15737 w 16032"/>
                <a:gd name="T53" fmla="*/ 2996 h 9012"/>
                <a:gd name="T54" fmla="*/ 15720 w 16032"/>
                <a:gd name="T55" fmla="*/ 1613 h 9012"/>
                <a:gd name="T56" fmla="*/ 15704 w 16032"/>
                <a:gd name="T57" fmla="*/ 621 h 9012"/>
                <a:gd name="T58" fmla="*/ 15996 w 16032"/>
                <a:gd name="T59" fmla="*/ 397 h 9012"/>
                <a:gd name="T60" fmla="*/ 16010 w 16032"/>
                <a:gd name="T61" fmla="*/ 1419 h 9012"/>
                <a:gd name="T62" fmla="*/ 16032 w 16032"/>
                <a:gd name="T63" fmla="*/ 2847 h 9012"/>
                <a:gd name="T64" fmla="*/ 15997 w 16032"/>
                <a:gd name="T65" fmla="*/ 3626 h 9012"/>
                <a:gd name="T66" fmla="*/ 15872 w 16032"/>
                <a:gd name="T67" fmla="*/ 4215 h 9012"/>
                <a:gd name="T68" fmla="*/ 15615 w 16032"/>
                <a:gd name="T69" fmla="*/ 4686 h 9012"/>
                <a:gd name="T70" fmla="*/ 15194 w 16032"/>
                <a:gd name="T71" fmla="*/ 5093 h 9012"/>
                <a:gd name="T72" fmla="*/ 14572 w 16032"/>
                <a:gd name="T73" fmla="*/ 5507 h 9012"/>
                <a:gd name="T74" fmla="*/ 13329 w 16032"/>
                <a:gd name="T75" fmla="*/ 6211 h 9012"/>
                <a:gd name="T76" fmla="*/ 12444 w 16032"/>
                <a:gd name="T77" fmla="*/ 6711 h 9012"/>
                <a:gd name="T78" fmla="*/ 11455 w 16032"/>
                <a:gd name="T79" fmla="*/ 7292 h 9012"/>
                <a:gd name="T80" fmla="*/ 10608 w 16032"/>
                <a:gd name="T81" fmla="*/ 7806 h 9012"/>
                <a:gd name="T82" fmla="*/ 9393 w 16032"/>
                <a:gd name="T83" fmla="*/ 8536 h 9012"/>
                <a:gd name="T84" fmla="*/ 8743 w 16032"/>
                <a:gd name="T85" fmla="*/ 8857 h 9012"/>
                <a:gd name="T86" fmla="*/ 8192 w 16032"/>
                <a:gd name="T87" fmla="*/ 9002 h 9012"/>
                <a:gd name="T88" fmla="*/ 7662 w 16032"/>
                <a:gd name="T89" fmla="*/ 8973 h 9012"/>
                <a:gd name="T90" fmla="*/ 7087 w 16032"/>
                <a:gd name="T91" fmla="*/ 8769 h 9012"/>
                <a:gd name="T92" fmla="*/ 6386 w 16032"/>
                <a:gd name="T93" fmla="*/ 8390 h 9012"/>
                <a:gd name="T94" fmla="*/ 5160 w 16032"/>
                <a:gd name="T95" fmla="*/ 7644 h 9012"/>
                <a:gd name="T96" fmla="*/ 4254 w 16032"/>
                <a:gd name="T97" fmla="*/ 7100 h 9012"/>
                <a:gd name="T98" fmla="*/ 3277 w 16032"/>
                <a:gd name="T99" fmla="*/ 6534 h 9012"/>
                <a:gd name="T100" fmla="*/ 2442 w 16032"/>
                <a:gd name="T101" fmla="*/ 6066 h 9012"/>
                <a:gd name="T102" fmla="*/ 1227 w 16032"/>
                <a:gd name="T103" fmla="*/ 5364 h 9012"/>
                <a:gd name="T104" fmla="*/ 676 w 16032"/>
                <a:gd name="T105" fmla="*/ 4960 h 9012"/>
                <a:gd name="T106" fmla="*/ 315 w 16032"/>
                <a:gd name="T107" fmla="*/ 4538 h 9012"/>
                <a:gd name="T108" fmla="*/ 105 w 16032"/>
                <a:gd name="T109" fmla="*/ 4035 h 9012"/>
                <a:gd name="T110" fmla="*/ 15 w 16032"/>
                <a:gd name="T111" fmla="*/ 3391 h 9012"/>
                <a:gd name="T112" fmla="*/ 5 w 16032"/>
                <a:gd name="T113" fmla="*/ 2305 h 9012"/>
                <a:gd name="T114" fmla="*/ 28 w 16032"/>
                <a:gd name="T115" fmla="*/ 1104 h 9012"/>
                <a:gd name="T116" fmla="*/ 37 w 16032"/>
                <a:gd name="T117" fmla="*/ 0 h 9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032" h="9012">
                  <a:moveTo>
                    <a:pt x="37" y="0"/>
                  </a:moveTo>
                  <a:lnTo>
                    <a:pt x="332" y="0"/>
                  </a:lnTo>
                  <a:lnTo>
                    <a:pt x="332" y="128"/>
                  </a:lnTo>
                  <a:lnTo>
                    <a:pt x="331" y="254"/>
                  </a:lnTo>
                  <a:lnTo>
                    <a:pt x="330" y="378"/>
                  </a:lnTo>
                  <a:lnTo>
                    <a:pt x="329" y="500"/>
                  </a:lnTo>
                  <a:lnTo>
                    <a:pt x="328" y="621"/>
                  </a:lnTo>
                  <a:lnTo>
                    <a:pt x="327" y="738"/>
                  </a:lnTo>
                  <a:lnTo>
                    <a:pt x="325" y="855"/>
                  </a:lnTo>
                  <a:lnTo>
                    <a:pt x="324" y="970"/>
                  </a:lnTo>
                  <a:lnTo>
                    <a:pt x="322" y="1082"/>
                  </a:lnTo>
                  <a:lnTo>
                    <a:pt x="320" y="1192"/>
                  </a:lnTo>
                  <a:lnTo>
                    <a:pt x="318" y="1301"/>
                  </a:lnTo>
                  <a:lnTo>
                    <a:pt x="316" y="1407"/>
                  </a:lnTo>
                  <a:lnTo>
                    <a:pt x="314" y="1511"/>
                  </a:lnTo>
                  <a:lnTo>
                    <a:pt x="312" y="1613"/>
                  </a:lnTo>
                  <a:lnTo>
                    <a:pt x="310" y="1713"/>
                  </a:lnTo>
                  <a:lnTo>
                    <a:pt x="308" y="1811"/>
                  </a:lnTo>
                  <a:lnTo>
                    <a:pt x="303" y="2059"/>
                  </a:lnTo>
                  <a:lnTo>
                    <a:pt x="298" y="2292"/>
                  </a:lnTo>
                  <a:lnTo>
                    <a:pt x="295" y="2509"/>
                  </a:lnTo>
                  <a:lnTo>
                    <a:pt x="294" y="2715"/>
                  </a:lnTo>
                  <a:lnTo>
                    <a:pt x="293" y="2811"/>
                  </a:lnTo>
                  <a:lnTo>
                    <a:pt x="294" y="2905"/>
                  </a:lnTo>
                  <a:lnTo>
                    <a:pt x="295" y="2996"/>
                  </a:lnTo>
                  <a:lnTo>
                    <a:pt x="296" y="3084"/>
                  </a:lnTo>
                  <a:lnTo>
                    <a:pt x="299" y="3169"/>
                  </a:lnTo>
                  <a:lnTo>
                    <a:pt x="302" y="3251"/>
                  </a:lnTo>
                  <a:lnTo>
                    <a:pt x="305" y="3330"/>
                  </a:lnTo>
                  <a:lnTo>
                    <a:pt x="310" y="3407"/>
                  </a:lnTo>
                  <a:lnTo>
                    <a:pt x="316" y="3480"/>
                  </a:lnTo>
                  <a:lnTo>
                    <a:pt x="322" y="3552"/>
                  </a:lnTo>
                  <a:lnTo>
                    <a:pt x="329" y="3621"/>
                  </a:lnTo>
                  <a:lnTo>
                    <a:pt x="338" y="3688"/>
                  </a:lnTo>
                  <a:lnTo>
                    <a:pt x="347" y="3752"/>
                  </a:lnTo>
                  <a:lnTo>
                    <a:pt x="358" y="3814"/>
                  </a:lnTo>
                  <a:lnTo>
                    <a:pt x="370" y="3875"/>
                  </a:lnTo>
                  <a:lnTo>
                    <a:pt x="383" y="3933"/>
                  </a:lnTo>
                  <a:lnTo>
                    <a:pt x="397" y="3990"/>
                  </a:lnTo>
                  <a:lnTo>
                    <a:pt x="413" y="4044"/>
                  </a:lnTo>
                  <a:lnTo>
                    <a:pt x="430" y="4097"/>
                  </a:lnTo>
                  <a:lnTo>
                    <a:pt x="449" y="4149"/>
                  </a:lnTo>
                  <a:lnTo>
                    <a:pt x="469" y="4198"/>
                  </a:lnTo>
                  <a:lnTo>
                    <a:pt x="490" y="4246"/>
                  </a:lnTo>
                  <a:lnTo>
                    <a:pt x="513" y="4294"/>
                  </a:lnTo>
                  <a:lnTo>
                    <a:pt x="538" y="4338"/>
                  </a:lnTo>
                  <a:lnTo>
                    <a:pt x="565" y="4383"/>
                  </a:lnTo>
                  <a:lnTo>
                    <a:pt x="593" y="4427"/>
                  </a:lnTo>
                  <a:lnTo>
                    <a:pt x="623" y="4470"/>
                  </a:lnTo>
                  <a:lnTo>
                    <a:pt x="656" y="4512"/>
                  </a:lnTo>
                  <a:lnTo>
                    <a:pt x="690" y="4555"/>
                  </a:lnTo>
                  <a:lnTo>
                    <a:pt x="727" y="4595"/>
                  </a:lnTo>
                  <a:lnTo>
                    <a:pt x="766" y="4637"/>
                  </a:lnTo>
                  <a:lnTo>
                    <a:pt x="807" y="4678"/>
                  </a:lnTo>
                  <a:lnTo>
                    <a:pt x="850" y="4718"/>
                  </a:lnTo>
                  <a:lnTo>
                    <a:pt x="896" y="4759"/>
                  </a:lnTo>
                  <a:lnTo>
                    <a:pt x="943" y="4799"/>
                  </a:lnTo>
                  <a:lnTo>
                    <a:pt x="994" y="4840"/>
                  </a:lnTo>
                  <a:lnTo>
                    <a:pt x="1046" y="4881"/>
                  </a:lnTo>
                  <a:lnTo>
                    <a:pt x="1101" y="4921"/>
                  </a:lnTo>
                  <a:lnTo>
                    <a:pt x="1159" y="4963"/>
                  </a:lnTo>
                  <a:lnTo>
                    <a:pt x="1220" y="5005"/>
                  </a:lnTo>
                  <a:lnTo>
                    <a:pt x="1283" y="5047"/>
                  </a:lnTo>
                  <a:lnTo>
                    <a:pt x="1349" y="5090"/>
                  </a:lnTo>
                  <a:lnTo>
                    <a:pt x="1418" y="5134"/>
                  </a:lnTo>
                  <a:lnTo>
                    <a:pt x="1489" y="5178"/>
                  </a:lnTo>
                  <a:lnTo>
                    <a:pt x="1563" y="5223"/>
                  </a:lnTo>
                  <a:lnTo>
                    <a:pt x="1640" y="5270"/>
                  </a:lnTo>
                  <a:lnTo>
                    <a:pt x="1720" y="5317"/>
                  </a:lnTo>
                  <a:lnTo>
                    <a:pt x="1804" y="5365"/>
                  </a:lnTo>
                  <a:lnTo>
                    <a:pt x="1979" y="5466"/>
                  </a:lnTo>
                  <a:lnTo>
                    <a:pt x="2167" y="5572"/>
                  </a:lnTo>
                  <a:lnTo>
                    <a:pt x="2368" y="5685"/>
                  </a:lnTo>
                  <a:lnTo>
                    <a:pt x="2583" y="5805"/>
                  </a:lnTo>
                  <a:lnTo>
                    <a:pt x="2665" y="5851"/>
                  </a:lnTo>
                  <a:lnTo>
                    <a:pt x="2750" y="5898"/>
                  </a:lnTo>
                  <a:lnTo>
                    <a:pt x="2837" y="5946"/>
                  </a:lnTo>
                  <a:lnTo>
                    <a:pt x="2926" y="5996"/>
                  </a:lnTo>
                  <a:lnTo>
                    <a:pt x="3017" y="6047"/>
                  </a:lnTo>
                  <a:lnTo>
                    <a:pt x="3110" y="6099"/>
                  </a:lnTo>
                  <a:lnTo>
                    <a:pt x="3205" y="6153"/>
                  </a:lnTo>
                  <a:lnTo>
                    <a:pt x="3303" y="6208"/>
                  </a:lnTo>
                  <a:lnTo>
                    <a:pt x="3403" y="6265"/>
                  </a:lnTo>
                  <a:lnTo>
                    <a:pt x="3505" y="6323"/>
                  </a:lnTo>
                  <a:lnTo>
                    <a:pt x="3610" y="6383"/>
                  </a:lnTo>
                  <a:lnTo>
                    <a:pt x="3717" y="6444"/>
                  </a:lnTo>
                  <a:lnTo>
                    <a:pt x="3828" y="6508"/>
                  </a:lnTo>
                  <a:lnTo>
                    <a:pt x="3940" y="6573"/>
                  </a:lnTo>
                  <a:lnTo>
                    <a:pt x="4055" y="6640"/>
                  </a:lnTo>
                  <a:lnTo>
                    <a:pt x="4173" y="6709"/>
                  </a:lnTo>
                  <a:lnTo>
                    <a:pt x="4289" y="6776"/>
                  </a:lnTo>
                  <a:lnTo>
                    <a:pt x="4401" y="6843"/>
                  </a:lnTo>
                  <a:lnTo>
                    <a:pt x="4511" y="6908"/>
                  </a:lnTo>
                  <a:lnTo>
                    <a:pt x="4619" y="6972"/>
                  </a:lnTo>
                  <a:lnTo>
                    <a:pt x="4724" y="7035"/>
                  </a:lnTo>
                  <a:lnTo>
                    <a:pt x="4828" y="7097"/>
                  </a:lnTo>
                  <a:lnTo>
                    <a:pt x="4929" y="7158"/>
                  </a:lnTo>
                  <a:lnTo>
                    <a:pt x="5027" y="7218"/>
                  </a:lnTo>
                  <a:lnTo>
                    <a:pt x="5124" y="7275"/>
                  </a:lnTo>
                  <a:lnTo>
                    <a:pt x="5218" y="7333"/>
                  </a:lnTo>
                  <a:lnTo>
                    <a:pt x="5311" y="7389"/>
                  </a:lnTo>
                  <a:lnTo>
                    <a:pt x="5401" y="7444"/>
                  </a:lnTo>
                  <a:lnTo>
                    <a:pt x="5489" y="7499"/>
                  </a:lnTo>
                  <a:lnTo>
                    <a:pt x="5574" y="7551"/>
                  </a:lnTo>
                  <a:lnTo>
                    <a:pt x="5658" y="7602"/>
                  </a:lnTo>
                  <a:lnTo>
                    <a:pt x="5740" y="7653"/>
                  </a:lnTo>
                  <a:lnTo>
                    <a:pt x="5950" y="7781"/>
                  </a:lnTo>
                  <a:lnTo>
                    <a:pt x="6146" y="7902"/>
                  </a:lnTo>
                  <a:lnTo>
                    <a:pt x="6332" y="8014"/>
                  </a:lnTo>
                  <a:lnTo>
                    <a:pt x="6505" y="8117"/>
                  </a:lnTo>
                  <a:lnTo>
                    <a:pt x="6588" y="8166"/>
                  </a:lnTo>
                  <a:lnTo>
                    <a:pt x="6668" y="8213"/>
                  </a:lnTo>
                  <a:lnTo>
                    <a:pt x="6746" y="8257"/>
                  </a:lnTo>
                  <a:lnTo>
                    <a:pt x="6823" y="8299"/>
                  </a:lnTo>
                  <a:lnTo>
                    <a:pt x="6896" y="8340"/>
                  </a:lnTo>
                  <a:lnTo>
                    <a:pt x="6968" y="8378"/>
                  </a:lnTo>
                  <a:lnTo>
                    <a:pt x="7037" y="8415"/>
                  </a:lnTo>
                  <a:lnTo>
                    <a:pt x="7105" y="8448"/>
                  </a:lnTo>
                  <a:lnTo>
                    <a:pt x="7170" y="8481"/>
                  </a:lnTo>
                  <a:lnTo>
                    <a:pt x="7235" y="8511"/>
                  </a:lnTo>
                  <a:lnTo>
                    <a:pt x="7298" y="8539"/>
                  </a:lnTo>
                  <a:lnTo>
                    <a:pt x="7359" y="8565"/>
                  </a:lnTo>
                  <a:lnTo>
                    <a:pt x="7419" y="8589"/>
                  </a:lnTo>
                  <a:lnTo>
                    <a:pt x="7478" y="8610"/>
                  </a:lnTo>
                  <a:lnTo>
                    <a:pt x="7535" y="8630"/>
                  </a:lnTo>
                  <a:lnTo>
                    <a:pt x="7591" y="8647"/>
                  </a:lnTo>
                  <a:lnTo>
                    <a:pt x="7646" y="8664"/>
                  </a:lnTo>
                  <a:lnTo>
                    <a:pt x="7701" y="8677"/>
                  </a:lnTo>
                  <a:lnTo>
                    <a:pt x="7755" y="8688"/>
                  </a:lnTo>
                  <a:lnTo>
                    <a:pt x="7809" y="8697"/>
                  </a:lnTo>
                  <a:lnTo>
                    <a:pt x="7861" y="8704"/>
                  </a:lnTo>
                  <a:lnTo>
                    <a:pt x="7913" y="8709"/>
                  </a:lnTo>
                  <a:lnTo>
                    <a:pt x="7965" y="8712"/>
                  </a:lnTo>
                  <a:lnTo>
                    <a:pt x="8016" y="8713"/>
                  </a:lnTo>
                  <a:lnTo>
                    <a:pt x="8067" y="8712"/>
                  </a:lnTo>
                  <a:lnTo>
                    <a:pt x="8119" y="8709"/>
                  </a:lnTo>
                  <a:lnTo>
                    <a:pt x="8171" y="8704"/>
                  </a:lnTo>
                  <a:lnTo>
                    <a:pt x="8223" y="8697"/>
                  </a:lnTo>
                  <a:lnTo>
                    <a:pt x="8277" y="8688"/>
                  </a:lnTo>
                  <a:lnTo>
                    <a:pt x="8331" y="8677"/>
                  </a:lnTo>
                  <a:lnTo>
                    <a:pt x="8386" y="8664"/>
                  </a:lnTo>
                  <a:lnTo>
                    <a:pt x="8441" y="8647"/>
                  </a:lnTo>
                  <a:lnTo>
                    <a:pt x="8497" y="8630"/>
                  </a:lnTo>
                  <a:lnTo>
                    <a:pt x="8554" y="8610"/>
                  </a:lnTo>
                  <a:lnTo>
                    <a:pt x="8613" y="8589"/>
                  </a:lnTo>
                  <a:lnTo>
                    <a:pt x="8673" y="8565"/>
                  </a:lnTo>
                  <a:lnTo>
                    <a:pt x="8734" y="8539"/>
                  </a:lnTo>
                  <a:lnTo>
                    <a:pt x="8797" y="8511"/>
                  </a:lnTo>
                  <a:lnTo>
                    <a:pt x="8862" y="8481"/>
                  </a:lnTo>
                  <a:lnTo>
                    <a:pt x="8927" y="8448"/>
                  </a:lnTo>
                  <a:lnTo>
                    <a:pt x="8995" y="8415"/>
                  </a:lnTo>
                  <a:lnTo>
                    <a:pt x="9064" y="8378"/>
                  </a:lnTo>
                  <a:lnTo>
                    <a:pt x="9136" y="8340"/>
                  </a:lnTo>
                  <a:lnTo>
                    <a:pt x="9209" y="8299"/>
                  </a:lnTo>
                  <a:lnTo>
                    <a:pt x="9286" y="8257"/>
                  </a:lnTo>
                  <a:lnTo>
                    <a:pt x="9364" y="8213"/>
                  </a:lnTo>
                  <a:lnTo>
                    <a:pt x="9444" y="8166"/>
                  </a:lnTo>
                  <a:lnTo>
                    <a:pt x="9527" y="8117"/>
                  </a:lnTo>
                  <a:lnTo>
                    <a:pt x="9700" y="8014"/>
                  </a:lnTo>
                  <a:lnTo>
                    <a:pt x="9886" y="7902"/>
                  </a:lnTo>
                  <a:lnTo>
                    <a:pt x="10082" y="7781"/>
                  </a:lnTo>
                  <a:lnTo>
                    <a:pt x="10292" y="7653"/>
                  </a:lnTo>
                  <a:lnTo>
                    <a:pt x="10374" y="7602"/>
                  </a:lnTo>
                  <a:lnTo>
                    <a:pt x="10458" y="7551"/>
                  </a:lnTo>
                  <a:lnTo>
                    <a:pt x="10543" y="7499"/>
                  </a:lnTo>
                  <a:lnTo>
                    <a:pt x="10631" y="7444"/>
                  </a:lnTo>
                  <a:lnTo>
                    <a:pt x="10721" y="7389"/>
                  </a:lnTo>
                  <a:lnTo>
                    <a:pt x="10814" y="7333"/>
                  </a:lnTo>
                  <a:lnTo>
                    <a:pt x="10908" y="7275"/>
                  </a:lnTo>
                  <a:lnTo>
                    <a:pt x="11005" y="7218"/>
                  </a:lnTo>
                  <a:lnTo>
                    <a:pt x="11103" y="7158"/>
                  </a:lnTo>
                  <a:lnTo>
                    <a:pt x="11204" y="7097"/>
                  </a:lnTo>
                  <a:lnTo>
                    <a:pt x="11308" y="7035"/>
                  </a:lnTo>
                  <a:lnTo>
                    <a:pt x="11413" y="6972"/>
                  </a:lnTo>
                  <a:lnTo>
                    <a:pt x="11521" y="6908"/>
                  </a:lnTo>
                  <a:lnTo>
                    <a:pt x="11631" y="6843"/>
                  </a:lnTo>
                  <a:lnTo>
                    <a:pt x="11743" y="6776"/>
                  </a:lnTo>
                  <a:lnTo>
                    <a:pt x="11859" y="6709"/>
                  </a:lnTo>
                  <a:lnTo>
                    <a:pt x="11977" y="6640"/>
                  </a:lnTo>
                  <a:lnTo>
                    <a:pt x="12092" y="6573"/>
                  </a:lnTo>
                  <a:lnTo>
                    <a:pt x="12204" y="6508"/>
                  </a:lnTo>
                  <a:lnTo>
                    <a:pt x="12315" y="6444"/>
                  </a:lnTo>
                  <a:lnTo>
                    <a:pt x="12422" y="6383"/>
                  </a:lnTo>
                  <a:lnTo>
                    <a:pt x="12527" y="6323"/>
                  </a:lnTo>
                  <a:lnTo>
                    <a:pt x="12629" y="6265"/>
                  </a:lnTo>
                  <a:lnTo>
                    <a:pt x="12729" y="6208"/>
                  </a:lnTo>
                  <a:lnTo>
                    <a:pt x="12827" y="6153"/>
                  </a:lnTo>
                  <a:lnTo>
                    <a:pt x="12922" y="6099"/>
                  </a:lnTo>
                  <a:lnTo>
                    <a:pt x="13015" y="6047"/>
                  </a:lnTo>
                  <a:lnTo>
                    <a:pt x="13106" y="5996"/>
                  </a:lnTo>
                  <a:lnTo>
                    <a:pt x="13195" y="5946"/>
                  </a:lnTo>
                  <a:lnTo>
                    <a:pt x="13282" y="5898"/>
                  </a:lnTo>
                  <a:lnTo>
                    <a:pt x="13367" y="5851"/>
                  </a:lnTo>
                  <a:lnTo>
                    <a:pt x="13449" y="5805"/>
                  </a:lnTo>
                  <a:lnTo>
                    <a:pt x="13664" y="5685"/>
                  </a:lnTo>
                  <a:lnTo>
                    <a:pt x="13865" y="5572"/>
                  </a:lnTo>
                  <a:lnTo>
                    <a:pt x="14053" y="5466"/>
                  </a:lnTo>
                  <a:lnTo>
                    <a:pt x="14228" y="5365"/>
                  </a:lnTo>
                  <a:lnTo>
                    <a:pt x="14312" y="5317"/>
                  </a:lnTo>
                  <a:lnTo>
                    <a:pt x="14392" y="5270"/>
                  </a:lnTo>
                  <a:lnTo>
                    <a:pt x="14469" y="5223"/>
                  </a:lnTo>
                  <a:lnTo>
                    <a:pt x="14543" y="5178"/>
                  </a:lnTo>
                  <a:lnTo>
                    <a:pt x="14614" y="5134"/>
                  </a:lnTo>
                  <a:lnTo>
                    <a:pt x="14683" y="5090"/>
                  </a:lnTo>
                  <a:lnTo>
                    <a:pt x="14749" y="5047"/>
                  </a:lnTo>
                  <a:lnTo>
                    <a:pt x="14812" y="5005"/>
                  </a:lnTo>
                  <a:lnTo>
                    <a:pt x="14873" y="4963"/>
                  </a:lnTo>
                  <a:lnTo>
                    <a:pt x="14931" y="4921"/>
                  </a:lnTo>
                  <a:lnTo>
                    <a:pt x="14986" y="4881"/>
                  </a:lnTo>
                  <a:lnTo>
                    <a:pt x="15038" y="4840"/>
                  </a:lnTo>
                  <a:lnTo>
                    <a:pt x="15089" y="4799"/>
                  </a:lnTo>
                  <a:lnTo>
                    <a:pt x="15136" y="4759"/>
                  </a:lnTo>
                  <a:lnTo>
                    <a:pt x="15182" y="4718"/>
                  </a:lnTo>
                  <a:lnTo>
                    <a:pt x="15225" y="4678"/>
                  </a:lnTo>
                  <a:lnTo>
                    <a:pt x="15266" y="4637"/>
                  </a:lnTo>
                  <a:lnTo>
                    <a:pt x="15305" y="4595"/>
                  </a:lnTo>
                  <a:lnTo>
                    <a:pt x="15342" y="4555"/>
                  </a:lnTo>
                  <a:lnTo>
                    <a:pt x="15376" y="4512"/>
                  </a:lnTo>
                  <a:lnTo>
                    <a:pt x="15409" y="4470"/>
                  </a:lnTo>
                  <a:lnTo>
                    <a:pt x="15439" y="4427"/>
                  </a:lnTo>
                  <a:lnTo>
                    <a:pt x="15467" y="4383"/>
                  </a:lnTo>
                  <a:lnTo>
                    <a:pt x="15494" y="4338"/>
                  </a:lnTo>
                  <a:lnTo>
                    <a:pt x="15519" y="4294"/>
                  </a:lnTo>
                  <a:lnTo>
                    <a:pt x="15542" y="4246"/>
                  </a:lnTo>
                  <a:lnTo>
                    <a:pt x="15563" y="4198"/>
                  </a:lnTo>
                  <a:lnTo>
                    <a:pt x="15583" y="4149"/>
                  </a:lnTo>
                  <a:lnTo>
                    <a:pt x="15602" y="4097"/>
                  </a:lnTo>
                  <a:lnTo>
                    <a:pt x="15619" y="4044"/>
                  </a:lnTo>
                  <a:lnTo>
                    <a:pt x="15635" y="3990"/>
                  </a:lnTo>
                  <a:lnTo>
                    <a:pt x="15649" y="3933"/>
                  </a:lnTo>
                  <a:lnTo>
                    <a:pt x="15662" y="3875"/>
                  </a:lnTo>
                  <a:lnTo>
                    <a:pt x="15674" y="3814"/>
                  </a:lnTo>
                  <a:lnTo>
                    <a:pt x="15685" y="3752"/>
                  </a:lnTo>
                  <a:lnTo>
                    <a:pt x="15694" y="3688"/>
                  </a:lnTo>
                  <a:lnTo>
                    <a:pt x="15703" y="3621"/>
                  </a:lnTo>
                  <a:lnTo>
                    <a:pt x="15710" y="3552"/>
                  </a:lnTo>
                  <a:lnTo>
                    <a:pt x="15716" y="3480"/>
                  </a:lnTo>
                  <a:lnTo>
                    <a:pt x="15722" y="3407"/>
                  </a:lnTo>
                  <a:lnTo>
                    <a:pt x="15727" y="3330"/>
                  </a:lnTo>
                  <a:lnTo>
                    <a:pt x="15730" y="3251"/>
                  </a:lnTo>
                  <a:lnTo>
                    <a:pt x="15733" y="3169"/>
                  </a:lnTo>
                  <a:lnTo>
                    <a:pt x="15736" y="3084"/>
                  </a:lnTo>
                  <a:lnTo>
                    <a:pt x="15737" y="2996"/>
                  </a:lnTo>
                  <a:lnTo>
                    <a:pt x="15738" y="2905"/>
                  </a:lnTo>
                  <a:lnTo>
                    <a:pt x="15739" y="2811"/>
                  </a:lnTo>
                  <a:lnTo>
                    <a:pt x="15738" y="2715"/>
                  </a:lnTo>
                  <a:lnTo>
                    <a:pt x="15737" y="2509"/>
                  </a:lnTo>
                  <a:lnTo>
                    <a:pt x="15734" y="2292"/>
                  </a:lnTo>
                  <a:lnTo>
                    <a:pt x="15729" y="2059"/>
                  </a:lnTo>
                  <a:lnTo>
                    <a:pt x="15724" y="1811"/>
                  </a:lnTo>
                  <a:lnTo>
                    <a:pt x="15722" y="1713"/>
                  </a:lnTo>
                  <a:lnTo>
                    <a:pt x="15720" y="1613"/>
                  </a:lnTo>
                  <a:lnTo>
                    <a:pt x="15718" y="1511"/>
                  </a:lnTo>
                  <a:lnTo>
                    <a:pt x="15716" y="1407"/>
                  </a:lnTo>
                  <a:lnTo>
                    <a:pt x="15714" y="1301"/>
                  </a:lnTo>
                  <a:lnTo>
                    <a:pt x="15712" y="1192"/>
                  </a:lnTo>
                  <a:lnTo>
                    <a:pt x="15710" y="1082"/>
                  </a:lnTo>
                  <a:lnTo>
                    <a:pt x="15708" y="970"/>
                  </a:lnTo>
                  <a:lnTo>
                    <a:pt x="15707" y="855"/>
                  </a:lnTo>
                  <a:lnTo>
                    <a:pt x="15705" y="738"/>
                  </a:lnTo>
                  <a:lnTo>
                    <a:pt x="15704" y="621"/>
                  </a:lnTo>
                  <a:lnTo>
                    <a:pt x="15703" y="500"/>
                  </a:lnTo>
                  <a:lnTo>
                    <a:pt x="15702" y="378"/>
                  </a:lnTo>
                  <a:lnTo>
                    <a:pt x="15701" y="254"/>
                  </a:lnTo>
                  <a:lnTo>
                    <a:pt x="15700" y="128"/>
                  </a:lnTo>
                  <a:lnTo>
                    <a:pt x="15700" y="0"/>
                  </a:lnTo>
                  <a:lnTo>
                    <a:pt x="15995" y="0"/>
                  </a:lnTo>
                  <a:lnTo>
                    <a:pt x="15995" y="136"/>
                  </a:lnTo>
                  <a:lnTo>
                    <a:pt x="15995" y="268"/>
                  </a:lnTo>
                  <a:lnTo>
                    <a:pt x="15996" y="397"/>
                  </a:lnTo>
                  <a:lnTo>
                    <a:pt x="15997" y="522"/>
                  </a:lnTo>
                  <a:lnTo>
                    <a:pt x="15998" y="645"/>
                  </a:lnTo>
                  <a:lnTo>
                    <a:pt x="15999" y="764"/>
                  </a:lnTo>
                  <a:lnTo>
                    <a:pt x="16001" y="879"/>
                  </a:lnTo>
                  <a:lnTo>
                    <a:pt x="16002" y="993"/>
                  </a:lnTo>
                  <a:lnTo>
                    <a:pt x="16004" y="1104"/>
                  </a:lnTo>
                  <a:lnTo>
                    <a:pt x="16006" y="1212"/>
                  </a:lnTo>
                  <a:lnTo>
                    <a:pt x="16008" y="1316"/>
                  </a:lnTo>
                  <a:lnTo>
                    <a:pt x="16010" y="1419"/>
                  </a:lnTo>
                  <a:lnTo>
                    <a:pt x="16012" y="1518"/>
                  </a:lnTo>
                  <a:lnTo>
                    <a:pt x="16014" y="1617"/>
                  </a:lnTo>
                  <a:lnTo>
                    <a:pt x="16016" y="1711"/>
                  </a:lnTo>
                  <a:lnTo>
                    <a:pt x="16017" y="1805"/>
                  </a:lnTo>
                  <a:lnTo>
                    <a:pt x="16023" y="2063"/>
                  </a:lnTo>
                  <a:lnTo>
                    <a:pt x="16027" y="2305"/>
                  </a:lnTo>
                  <a:lnTo>
                    <a:pt x="16030" y="2533"/>
                  </a:lnTo>
                  <a:lnTo>
                    <a:pt x="16032" y="2745"/>
                  </a:lnTo>
                  <a:lnTo>
                    <a:pt x="16032" y="2847"/>
                  </a:lnTo>
                  <a:lnTo>
                    <a:pt x="16031" y="2945"/>
                  </a:lnTo>
                  <a:lnTo>
                    <a:pt x="16030" y="3041"/>
                  </a:lnTo>
                  <a:lnTo>
                    <a:pt x="16028" y="3132"/>
                  </a:lnTo>
                  <a:lnTo>
                    <a:pt x="16025" y="3221"/>
                  </a:lnTo>
                  <a:lnTo>
                    <a:pt x="16022" y="3308"/>
                  </a:lnTo>
                  <a:lnTo>
                    <a:pt x="16017" y="3391"/>
                  </a:lnTo>
                  <a:lnTo>
                    <a:pt x="16012" y="3471"/>
                  </a:lnTo>
                  <a:lnTo>
                    <a:pt x="16005" y="3549"/>
                  </a:lnTo>
                  <a:lnTo>
                    <a:pt x="15997" y="3626"/>
                  </a:lnTo>
                  <a:lnTo>
                    <a:pt x="15989" y="3699"/>
                  </a:lnTo>
                  <a:lnTo>
                    <a:pt x="15979" y="3770"/>
                  </a:lnTo>
                  <a:lnTo>
                    <a:pt x="15968" y="3840"/>
                  </a:lnTo>
                  <a:lnTo>
                    <a:pt x="15956" y="3907"/>
                  </a:lnTo>
                  <a:lnTo>
                    <a:pt x="15942" y="3972"/>
                  </a:lnTo>
                  <a:lnTo>
                    <a:pt x="15927" y="4035"/>
                  </a:lnTo>
                  <a:lnTo>
                    <a:pt x="15910" y="4097"/>
                  </a:lnTo>
                  <a:lnTo>
                    <a:pt x="15892" y="4156"/>
                  </a:lnTo>
                  <a:lnTo>
                    <a:pt x="15872" y="4215"/>
                  </a:lnTo>
                  <a:lnTo>
                    <a:pt x="15851" y="4271"/>
                  </a:lnTo>
                  <a:lnTo>
                    <a:pt x="15828" y="4327"/>
                  </a:lnTo>
                  <a:lnTo>
                    <a:pt x="15803" y="4381"/>
                  </a:lnTo>
                  <a:lnTo>
                    <a:pt x="15776" y="4435"/>
                  </a:lnTo>
                  <a:lnTo>
                    <a:pt x="15747" y="4487"/>
                  </a:lnTo>
                  <a:lnTo>
                    <a:pt x="15717" y="4538"/>
                  </a:lnTo>
                  <a:lnTo>
                    <a:pt x="15685" y="4588"/>
                  </a:lnTo>
                  <a:lnTo>
                    <a:pt x="15651" y="4637"/>
                  </a:lnTo>
                  <a:lnTo>
                    <a:pt x="15615" y="4686"/>
                  </a:lnTo>
                  <a:lnTo>
                    <a:pt x="15577" y="4732"/>
                  </a:lnTo>
                  <a:lnTo>
                    <a:pt x="15537" y="4779"/>
                  </a:lnTo>
                  <a:lnTo>
                    <a:pt x="15495" y="4825"/>
                  </a:lnTo>
                  <a:lnTo>
                    <a:pt x="15451" y="4871"/>
                  </a:lnTo>
                  <a:lnTo>
                    <a:pt x="15404" y="4915"/>
                  </a:lnTo>
                  <a:lnTo>
                    <a:pt x="15356" y="4960"/>
                  </a:lnTo>
                  <a:lnTo>
                    <a:pt x="15305" y="5005"/>
                  </a:lnTo>
                  <a:lnTo>
                    <a:pt x="15250" y="5049"/>
                  </a:lnTo>
                  <a:lnTo>
                    <a:pt x="15194" y="5093"/>
                  </a:lnTo>
                  <a:lnTo>
                    <a:pt x="15136" y="5138"/>
                  </a:lnTo>
                  <a:lnTo>
                    <a:pt x="15075" y="5182"/>
                  </a:lnTo>
                  <a:lnTo>
                    <a:pt x="15012" y="5227"/>
                  </a:lnTo>
                  <a:lnTo>
                    <a:pt x="14945" y="5272"/>
                  </a:lnTo>
                  <a:lnTo>
                    <a:pt x="14877" y="5317"/>
                  </a:lnTo>
                  <a:lnTo>
                    <a:pt x="14805" y="5364"/>
                  </a:lnTo>
                  <a:lnTo>
                    <a:pt x="14729" y="5411"/>
                  </a:lnTo>
                  <a:lnTo>
                    <a:pt x="14652" y="5459"/>
                  </a:lnTo>
                  <a:lnTo>
                    <a:pt x="14572" y="5507"/>
                  </a:lnTo>
                  <a:lnTo>
                    <a:pt x="14488" y="5557"/>
                  </a:lnTo>
                  <a:lnTo>
                    <a:pt x="14402" y="5608"/>
                  </a:lnTo>
                  <a:lnTo>
                    <a:pt x="14218" y="5713"/>
                  </a:lnTo>
                  <a:lnTo>
                    <a:pt x="14023" y="5824"/>
                  </a:lnTo>
                  <a:lnTo>
                    <a:pt x="13814" y="5941"/>
                  </a:lnTo>
                  <a:lnTo>
                    <a:pt x="13590" y="6066"/>
                  </a:lnTo>
                  <a:lnTo>
                    <a:pt x="13505" y="6113"/>
                  </a:lnTo>
                  <a:lnTo>
                    <a:pt x="13418" y="6161"/>
                  </a:lnTo>
                  <a:lnTo>
                    <a:pt x="13329" y="6211"/>
                  </a:lnTo>
                  <a:lnTo>
                    <a:pt x="13238" y="6262"/>
                  </a:lnTo>
                  <a:lnTo>
                    <a:pt x="13145" y="6314"/>
                  </a:lnTo>
                  <a:lnTo>
                    <a:pt x="13051" y="6368"/>
                  </a:lnTo>
                  <a:lnTo>
                    <a:pt x="12954" y="6421"/>
                  </a:lnTo>
                  <a:lnTo>
                    <a:pt x="12856" y="6477"/>
                  </a:lnTo>
                  <a:lnTo>
                    <a:pt x="12755" y="6534"/>
                  </a:lnTo>
                  <a:lnTo>
                    <a:pt x="12653" y="6592"/>
                  </a:lnTo>
                  <a:lnTo>
                    <a:pt x="12550" y="6651"/>
                  </a:lnTo>
                  <a:lnTo>
                    <a:pt x="12444" y="6711"/>
                  </a:lnTo>
                  <a:lnTo>
                    <a:pt x="12337" y="6773"/>
                  </a:lnTo>
                  <a:lnTo>
                    <a:pt x="12227" y="6836"/>
                  </a:lnTo>
                  <a:lnTo>
                    <a:pt x="12117" y="6900"/>
                  </a:lnTo>
                  <a:lnTo>
                    <a:pt x="12005" y="6966"/>
                  </a:lnTo>
                  <a:lnTo>
                    <a:pt x="11890" y="7034"/>
                  </a:lnTo>
                  <a:lnTo>
                    <a:pt x="11778" y="7100"/>
                  </a:lnTo>
                  <a:lnTo>
                    <a:pt x="11667" y="7165"/>
                  </a:lnTo>
                  <a:lnTo>
                    <a:pt x="11560" y="7229"/>
                  </a:lnTo>
                  <a:lnTo>
                    <a:pt x="11455" y="7292"/>
                  </a:lnTo>
                  <a:lnTo>
                    <a:pt x="11352" y="7354"/>
                  </a:lnTo>
                  <a:lnTo>
                    <a:pt x="11251" y="7414"/>
                  </a:lnTo>
                  <a:lnTo>
                    <a:pt x="11153" y="7473"/>
                  </a:lnTo>
                  <a:lnTo>
                    <a:pt x="11057" y="7531"/>
                  </a:lnTo>
                  <a:lnTo>
                    <a:pt x="10963" y="7588"/>
                  </a:lnTo>
                  <a:lnTo>
                    <a:pt x="10872" y="7644"/>
                  </a:lnTo>
                  <a:lnTo>
                    <a:pt x="10782" y="7699"/>
                  </a:lnTo>
                  <a:lnTo>
                    <a:pt x="10694" y="7753"/>
                  </a:lnTo>
                  <a:lnTo>
                    <a:pt x="10608" y="7806"/>
                  </a:lnTo>
                  <a:lnTo>
                    <a:pt x="10525" y="7856"/>
                  </a:lnTo>
                  <a:lnTo>
                    <a:pt x="10443" y="7907"/>
                  </a:lnTo>
                  <a:lnTo>
                    <a:pt x="10224" y="8041"/>
                  </a:lnTo>
                  <a:lnTo>
                    <a:pt x="10020" y="8166"/>
                  </a:lnTo>
                  <a:lnTo>
                    <a:pt x="9828" y="8283"/>
                  </a:lnTo>
                  <a:lnTo>
                    <a:pt x="9646" y="8390"/>
                  </a:lnTo>
                  <a:lnTo>
                    <a:pt x="9559" y="8441"/>
                  </a:lnTo>
                  <a:lnTo>
                    <a:pt x="9475" y="8490"/>
                  </a:lnTo>
                  <a:lnTo>
                    <a:pt x="9393" y="8536"/>
                  </a:lnTo>
                  <a:lnTo>
                    <a:pt x="9314" y="8580"/>
                  </a:lnTo>
                  <a:lnTo>
                    <a:pt x="9235" y="8622"/>
                  </a:lnTo>
                  <a:lnTo>
                    <a:pt x="9160" y="8663"/>
                  </a:lnTo>
                  <a:lnTo>
                    <a:pt x="9087" y="8700"/>
                  </a:lnTo>
                  <a:lnTo>
                    <a:pt x="9015" y="8736"/>
                  </a:lnTo>
                  <a:lnTo>
                    <a:pt x="8945" y="8769"/>
                  </a:lnTo>
                  <a:lnTo>
                    <a:pt x="8877" y="8801"/>
                  </a:lnTo>
                  <a:lnTo>
                    <a:pt x="8810" y="8829"/>
                  </a:lnTo>
                  <a:lnTo>
                    <a:pt x="8743" y="8857"/>
                  </a:lnTo>
                  <a:lnTo>
                    <a:pt x="8678" y="8881"/>
                  </a:lnTo>
                  <a:lnTo>
                    <a:pt x="8615" y="8904"/>
                  </a:lnTo>
                  <a:lnTo>
                    <a:pt x="8553" y="8925"/>
                  </a:lnTo>
                  <a:lnTo>
                    <a:pt x="8491" y="8943"/>
                  </a:lnTo>
                  <a:lnTo>
                    <a:pt x="8431" y="8959"/>
                  </a:lnTo>
                  <a:lnTo>
                    <a:pt x="8370" y="8973"/>
                  </a:lnTo>
                  <a:lnTo>
                    <a:pt x="8311" y="8985"/>
                  </a:lnTo>
                  <a:lnTo>
                    <a:pt x="8251" y="8995"/>
                  </a:lnTo>
                  <a:lnTo>
                    <a:pt x="8192" y="9002"/>
                  </a:lnTo>
                  <a:lnTo>
                    <a:pt x="8133" y="9008"/>
                  </a:lnTo>
                  <a:lnTo>
                    <a:pt x="8075" y="9011"/>
                  </a:lnTo>
                  <a:lnTo>
                    <a:pt x="8016" y="9012"/>
                  </a:lnTo>
                  <a:lnTo>
                    <a:pt x="7957" y="9011"/>
                  </a:lnTo>
                  <a:lnTo>
                    <a:pt x="7899" y="9008"/>
                  </a:lnTo>
                  <a:lnTo>
                    <a:pt x="7840" y="9002"/>
                  </a:lnTo>
                  <a:lnTo>
                    <a:pt x="7781" y="8995"/>
                  </a:lnTo>
                  <a:lnTo>
                    <a:pt x="7721" y="8985"/>
                  </a:lnTo>
                  <a:lnTo>
                    <a:pt x="7662" y="8973"/>
                  </a:lnTo>
                  <a:lnTo>
                    <a:pt x="7601" y="8959"/>
                  </a:lnTo>
                  <a:lnTo>
                    <a:pt x="7541" y="8943"/>
                  </a:lnTo>
                  <a:lnTo>
                    <a:pt x="7479" y="8925"/>
                  </a:lnTo>
                  <a:lnTo>
                    <a:pt x="7417" y="8904"/>
                  </a:lnTo>
                  <a:lnTo>
                    <a:pt x="7354" y="8881"/>
                  </a:lnTo>
                  <a:lnTo>
                    <a:pt x="7289" y="8857"/>
                  </a:lnTo>
                  <a:lnTo>
                    <a:pt x="7222" y="8829"/>
                  </a:lnTo>
                  <a:lnTo>
                    <a:pt x="7155" y="8801"/>
                  </a:lnTo>
                  <a:lnTo>
                    <a:pt x="7087" y="8769"/>
                  </a:lnTo>
                  <a:lnTo>
                    <a:pt x="7017" y="8736"/>
                  </a:lnTo>
                  <a:lnTo>
                    <a:pt x="6945" y="8700"/>
                  </a:lnTo>
                  <a:lnTo>
                    <a:pt x="6872" y="8663"/>
                  </a:lnTo>
                  <a:lnTo>
                    <a:pt x="6797" y="8622"/>
                  </a:lnTo>
                  <a:lnTo>
                    <a:pt x="6718" y="8580"/>
                  </a:lnTo>
                  <a:lnTo>
                    <a:pt x="6639" y="8536"/>
                  </a:lnTo>
                  <a:lnTo>
                    <a:pt x="6557" y="8490"/>
                  </a:lnTo>
                  <a:lnTo>
                    <a:pt x="6473" y="8441"/>
                  </a:lnTo>
                  <a:lnTo>
                    <a:pt x="6386" y="8390"/>
                  </a:lnTo>
                  <a:lnTo>
                    <a:pt x="6204" y="8283"/>
                  </a:lnTo>
                  <a:lnTo>
                    <a:pt x="6012" y="8166"/>
                  </a:lnTo>
                  <a:lnTo>
                    <a:pt x="5808" y="8041"/>
                  </a:lnTo>
                  <a:lnTo>
                    <a:pt x="5589" y="7907"/>
                  </a:lnTo>
                  <a:lnTo>
                    <a:pt x="5507" y="7856"/>
                  </a:lnTo>
                  <a:lnTo>
                    <a:pt x="5424" y="7806"/>
                  </a:lnTo>
                  <a:lnTo>
                    <a:pt x="5338" y="7753"/>
                  </a:lnTo>
                  <a:lnTo>
                    <a:pt x="5250" y="7699"/>
                  </a:lnTo>
                  <a:lnTo>
                    <a:pt x="5160" y="7644"/>
                  </a:lnTo>
                  <a:lnTo>
                    <a:pt x="5069" y="7588"/>
                  </a:lnTo>
                  <a:lnTo>
                    <a:pt x="4975" y="7531"/>
                  </a:lnTo>
                  <a:lnTo>
                    <a:pt x="4879" y="7473"/>
                  </a:lnTo>
                  <a:lnTo>
                    <a:pt x="4781" y="7414"/>
                  </a:lnTo>
                  <a:lnTo>
                    <a:pt x="4680" y="7354"/>
                  </a:lnTo>
                  <a:lnTo>
                    <a:pt x="4577" y="7292"/>
                  </a:lnTo>
                  <a:lnTo>
                    <a:pt x="4472" y="7229"/>
                  </a:lnTo>
                  <a:lnTo>
                    <a:pt x="4365" y="7165"/>
                  </a:lnTo>
                  <a:lnTo>
                    <a:pt x="4254" y="7100"/>
                  </a:lnTo>
                  <a:lnTo>
                    <a:pt x="4142" y="7034"/>
                  </a:lnTo>
                  <a:lnTo>
                    <a:pt x="4027" y="6966"/>
                  </a:lnTo>
                  <a:lnTo>
                    <a:pt x="3915" y="6900"/>
                  </a:lnTo>
                  <a:lnTo>
                    <a:pt x="3805" y="6836"/>
                  </a:lnTo>
                  <a:lnTo>
                    <a:pt x="3695" y="6773"/>
                  </a:lnTo>
                  <a:lnTo>
                    <a:pt x="3588" y="6711"/>
                  </a:lnTo>
                  <a:lnTo>
                    <a:pt x="3482" y="6651"/>
                  </a:lnTo>
                  <a:lnTo>
                    <a:pt x="3379" y="6592"/>
                  </a:lnTo>
                  <a:lnTo>
                    <a:pt x="3277" y="6534"/>
                  </a:lnTo>
                  <a:lnTo>
                    <a:pt x="3176" y="6477"/>
                  </a:lnTo>
                  <a:lnTo>
                    <a:pt x="3078" y="6421"/>
                  </a:lnTo>
                  <a:lnTo>
                    <a:pt x="2981" y="6368"/>
                  </a:lnTo>
                  <a:lnTo>
                    <a:pt x="2887" y="6314"/>
                  </a:lnTo>
                  <a:lnTo>
                    <a:pt x="2794" y="6262"/>
                  </a:lnTo>
                  <a:lnTo>
                    <a:pt x="2703" y="6211"/>
                  </a:lnTo>
                  <a:lnTo>
                    <a:pt x="2614" y="6161"/>
                  </a:lnTo>
                  <a:lnTo>
                    <a:pt x="2527" y="6113"/>
                  </a:lnTo>
                  <a:lnTo>
                    <a:pt x="2442" y="6066"/>
                  </a:lnTo>
                  <a:lnTo>
                    <a:pt x="2218" y="5941"/>
                  </a:lnTo>
                  <a:lnTo>
                    <a:pt x="2009" y="5824"/>
                  </a:lnTo>
                  <a:lnTo>
                    <a:pt x="1814" y="5713"/>
                  </a:lnTo>
                  <a:lnTo>
                    <a:pt x="1630" y="5608"/>
                  </a:lnTo>
                  <a:lnTo>
                    <a:pt x="1544" y="5557"/>
                  </a:lnTo>
                  <a:lnTo>
                    <a:pt x="1460" y="5507"/>
                  </a:lnTo>
                  <a:lnTo>
                    <a:pt x="1380" y="5459"/>
                  </a:lnTo>
                  <a:lnTo>
                    <a:pt x="1303" y="5411"/>
                  </a:lnTo>
                  <a:lnTo>
                    <a:pt x="1227" y="5364"/>
                  </a:lnTo>
                  <a:lnTo>
                    <a:pt x="1155" y="5317"/>
                  </a:lnTo>
                  <a:lnTo>
                    <a:pt x="1087" y="5272"/>
                  </a:lnTo>
                  <a:lnTo>
                    <a:pt x="1020" y="5227"/>
                  </a:lnTo>
                  <a:lnTo>
                    <a:pt x="957" y="5182"/>
                  </a:lnTo>
                  <a:lnTo>
                    <a:pt x="896" y="5138"/>
                  </a:lnTo>
                  <a:lnTo>
                    <a:pt x="838" y="5093"/>
                  </a:lnTo>
                  <a:lnTo>
                    <a:pt x="782" y="5049"/>
                  </a:lnTo>
                  <a:lnTo>
                    <a:pt x="727" y="5005"/>
                  </a:lnTo>
                  <a:lnTo>
                    <a:pt x="676" y="4960"/>
                  </a:lnTo>
                  <a:lnTo>
                    <a:pt x="628" y="4915"/>
                  </a:lnTo>
                  <a:lnTo>
                    <a:pt x="581" y="4871"/>
                  </a:lnTo>
                  <a:lnTo>
                    <a:pt x="537" y="4825"/>
                  </a:lnTo>
                  <a:lnTo>
                    <a:pt x="495" y="4779"/>
                  </a:lnTo>
                  <a:lnTo>
                    <a:pt x="455" y="4732"/>
                  </a:lnTo>
                  <a:lnTo>
                    <a:pt x="417" y="4686"/>
                  </a:lnTo>
                  <a:lnTo>
                    <a:pt x="381" y="4637"/>
                  </a:lnTo>
                  <a:lnTo>
                    <a:pt x="347" y="4588"/>
                  </a:lnTo>
                  <a:lnTo>
                    <a:pt x="315" y="4538"/>
                  </a:lnTo>
                  <a:lnTo>
                    <a:pt x="285" y="4487"/>
                  </a:lnTo>
                  <a:lnTo>
                    <a:pt x="256" y="4435"/>
                  </a:lnTo>
                  <a:lnTo>
                    <a:pt x="229" y="4381"/>
                  </a:lnTo>
                  <a:lnTo>
                    <a:pt x="204" y="4327"/>
                  </a:lnTo>
                  <a:lnTo>
                    <a:pt x="181" y="4271"/>
                  </a:lnTo>
                  <a:lnTo>
                    <a:pt x="160" y="4215"/>
                  </a:lnTo>
                  <a:lnTo>
                    <a:pt x="140" y="4156"/>
                  </a:lnTo>
                  <a:lnTo>
                    <a:pt x="122" y="4097"/>
                  </a:lnTo>
                  <a:lnTo>
                    <a:pt x="105" y="4035"/>
                  </a:lnTo>
                  <a:lnTo>
                    <a:pt x="90" y="3972"/>
                  </a:lnTo>
                  <a:lnTo>
                    <a:pt x="76" y="3907"/>
                  </a:lnTo>
                  <a:lnTo>
                    <a:pt x="64" y="3840"/>
                  </a:lnTo>
                  <a:lnTo>
                    <a:pt x="53" y="3770"/>
                  </a:lnTo>
                  <a:lnTo>
                    <a:pt x="43" y="3699"/>
                  </a:lnTo>
                  <a:lnTo>
                    <a:pt x="35" y="3626"/>
                  </a:lnTo>
                  <a:lnTo>
                    <a:pt x="27" y="3549"/>
                  </a:lnTo>
                  <a:lnTo>
                    <a:pt x="20" y="3471"/>
                  </a:lnTo>
                  <a:lnTo>
                    <a:pt x="15" y="3391"/>
                  </a:lnTo>
                  <a:lnTo>
                    <a:pt x="10" y="3308"/>
                  </a:lnTo>
                  <a:lnTo>
                    <a:pt x="7" y="3221"/>
                  </a:lnTo>
                  <a:lnTo>
                    <a:pt x="4" y="3132"/>
                  </a:lnTo>
                  <a:lnTo>
                    <a:pt x="2" y="3041"/>
                  </a:lnTo>
                  <a:lnTo>
                    <a:pt x="1" y="2945"/>
                  </a:lnTo>
                  <a:lnTo>
                    <a:pt x="0" y="2847"/>
                  </a:lnTo>
                  <a:lnTo>
                    <a:pt x="0" y="2745"/>
                  </a:lnTo>
                  <a:lnTo>
                    <a:pt x="2" y="2533"/>
                  </a:lnTo>
                  <a:lnTo>
                    <a:pt x="5" y="2305"/>
                  </a:lnTo>
                  <a:lnTo>
                    <a:pt x="9" y="2063"/>
                  </a:lnTo>
                  <a:lnTo>
                    <a:pt x="15" y="1805"/>
                  </a:lnTo>
                  <a:lnTo>
                    <a:pt x="16" y="1712"/>
                  </a:lnTo>
                  <a:lnTo>
                    <a:pt x="18" y="1617"/>
                  </a:lnTo>
                  <a:lnTo>
                    <a:pt x="20" y="1518"/>
                  </a:lnTo>
                  <a:lnTo>
                    <a:pt x="22" y="1419"/>
                  </a:lnTo>
                  <a:lnTo>
                    <a:pt x="24" y="1316"/>
                  </a:lnTo>
                  <a:lnTo>
                    <a:pt x="26" y="1212"/>
                  </a:lnTo>
                  <a:lnTo>
                    <a:pt x="28" y="1104"/>
                  </a:lnTo>
                  <a:lnTo>
                    <a:pt x="30" y="993"/>
                  </a:lnTo>
                  <a:lnTo>
                    <a:pt x="31" y="879"/>
                  </a:lnTo>
                  <a:lnTo>
                    <a:pt x="33" y="764"/>
                  </a:lnTo>
                  <a:lnTo>
                    <a:pt x="34" y="645"/>
                  </a:lnTo>
                  <a:lnTo>
                    <a:pt x="35" y="522"/>
                  </a:lnTo>
                  <a:lnTo>
                    <a:pt x="36" y="397"/>
                  </a:lnTo>
                  <a:lnTo>
                    <a:pt x="37" y="268"/>
                  </a:lnTo>
                  <a:lnTo>
                    <a:pt x="37" y="136"/>
                  </a:lnTo>
                  <a:lnTo>
                    <a:pt x="37" y="0"/>
                  </a:lnTo>
                  <a:close/>
                </a:path>
              </a:pathLst>
            </a:custGeom>
            <a:gradFill>
              <a:gsLst>
                <a:gs pos="49000">
                  <a:schemeClr val="accent3"/>
                </a:gs>
                <a:gs pos="23000">
                  <a:schemeClr val="accent2"/>
                </a:gs>
                <a:gs pos="0">
                  <a:schemeClr val="accent1"/>
                </a:gs>
                <a:gs pos="97345">
                  <a:schemeClr val="accent6"/>
                </a:gs>
                <a:gs pos="76000">
                  <a:schemeClr val="accent4"/>
                </a:gs>
              </a:gsLst>
              <a:lin ang="2700000" scaled="0"/>
            </a:gradFill>
            <a:ln>
              <a:noFill/>
            </a:ln>
            <a:effectLst>
              <a:glow rad="127000">
                <a:schemeClr val="accent3">
                  <a:alpha val="10000"/>
                </a:schemeClr>
              </a:glow>
              <a:outerShdw blurRad="330200" sx="102000" sy="102000" algn="ctr" rotWithShape="0">
                <a:schemeClr val="bg1">
                  <a:lumMod val="95000"/>
                  <a:alpha val="57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  <p:sp>
          <p:nvSpPr>
            <p:cNvPr id="6" name="Freeform 13">
              <a:extLst>
                <a:ext uri="{FF2B5EF4-FFF2-40B4-BE49-F238E27FC236}">
                  <a16:creationId xmlns:a16="http://schemas.microsoft.com/office/drawing/2014/main" id="{9D7743BC-030F-4AF6-BA8D-CD923F8440B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7577" y="3999797"/>
              <a:ext cx="3163932" cy="1778526"/>
            </a:xfrm>
            <a:custGeom>
              <a:avLst/>
              <a:gdLst>
                <a:gd name="T0" fmla="*/ 325 w 16032"/>
                <a:gd name="T1" fmla="*/ 855 h 9012"/>
                <a:gd name="T2" fmla="*/ 308 w 16032"/>
                <a:gd name="T3" fmla="*/ 1811 h 9012"/>
                <a:gd name="T4" fmla="*/ 299 w 16032"/>
                <a:gd name="T5" fmla="*/ 3169 h 9012"/>
                <a:gd name="T6" fmla="*/ 358 w 16032"/>
                <a:gd name="T7" fmla="*/ 3814 h 9012"/>
                <a:gd name="T8" fmla="*/ 513 w 16032"/>
                <a:gd name="T9" fmla="*/ 4294 h 9012"/>
                <a:gd name="T10" fmla="*/ 807 w 16032"/>
                <a:gd name="T11" fmla="*/ 4678 h 9012"/>
                <a:gd name="T12" fmla="*/ 1283 w 16032"/>
                <a:gd name="T13" fmla="*/ 5047 h 9012"/>
                <a:gd name="T14" fmla="*/ 2167 w 16032"/>
                <a:gd name="T15" fmla="*/ 5572 h 9012"/>
                <a:gd name="T16" fmla="*/ 3205 w 16032"/>
                <a:gd name="T17" fmla="*/ 6153 h 9012"/>
                <a:gd name="T18" fmla="*/ 4173 w 16032"/>
                <a:gd name="T19" fmla="*/ 6709 h 9012"/>
                <a:gd name="T20" fmla="*/ 5124 w 16032"/>
                <a:gd name="T21" fmla="*/ 7275 h 9012"/>
                <a:gd name="T22" fmla="*/ 6146 w 16032"/>
                <a:gd name="T23" fmla="*/ 7902 h 9012"/>
                <a:gd name="T24" fmla="*/ 7037 w 16032"/>
                <a:gd name="T25" fmla="*/ 8415 h 9012"/>
                <a:gd name="T26" fmla="*/ 7591 w 16032"/>
                <a:gd name="T27" fmla="*/ 8647 h 9012"/>
                <a:gd name="T28" fmla="*/ 8067 w 16032"/>
                <a:gd name="T29" fmla="*/ 8712 h 9012"/>
                <a:gd name="T30" fmla="*/ 8554 w 16032"/>
                <a:gd name="T31" fmla="*/ 8610 h 9012"/>
                <a:gd name="T32" fmla="*/ 9136 w 16032"/>
                <a:gd name="T33" fmla="*/ 8340 h 9012"/>
                <a:gd name="T34" fmla="*/ 10292 w 16032"/>
                <a:gd name="T35" fmla="*/ 7653 h 9012"/>
                <a:gd name="T36" fmla="*/ 11103 w 16032"/>
                <a:gd name="T37" fmla="*/ 7158 h 9012"/>
                <a:gd name="T38" fmla="*/ 12092 w 16032"/>
                <a:gd name="T39" fmla="*/ 6573 h 9012"/>
                <a:gd name="T40" fmla="*/ 13015 w 16032"/>
                <a:gd name="T41" fmla="*/ 6047 h 9012"/>
                <a:gd name="T42" fmla="*/ 14228 w 16032"/>
                <a:gd name="T43" fmla="*/ 5365 h 9012"/>
                <a:gd name="T44" fmla="*/ 14873 w 16032"/>
                <a:gd name="T45" fmla="*/ 4963 h 9012"/>
                <a:gd name="T46" fmla="*/ 15305 w 16032"/>
                <a:gd name="T47" fmla="*/ 4595 h 9012"/>
                <a:gd name="T48" fmla="*/ 15563 w 16032"/>
                <a:gd name="T49" fmla="*/ 4198 h 9012"/>
                <a:gd name="T50" fmla="*/ 15694 w 16032"/>
                <a:gd name="T51" fmla="*/ 3688 h 9012"/>
                <a:gd name="T52" fmla="*/ 15737 w 16032"/>
                <a:gd name="T53" fmla="*/ 2996 h 9012"/>
                <a:gd name="T54" fmla="*/ 15720 w 16032"/>
                <a:gd name="T55" fmla="*/ 1613 h 9012"/>
                <a:gd name="T56" fmla="*/ 15704 w 16032"/>
                <a:gd name="T57" fmla="*/ 621 h 9012"/>
                <a:gd name="T58" fmla="*/ 15996 w 16032"/>
                <a:gd name="T59" fmla="*/ 397 h 9012"/>
                <a:gd name="T60" fmla="*/ 16010 w 16032"/>
                <a:gd name="T61" fmla="*/ 1419 h 9012"/>
                <a:gd name="T62" fmla="*/ 16032 w 16032"/>
                <a:gd name="T63" fmla="*/ 2847 h 9012"/>
                <a:gd name="T64" fmla="*/ 15997 w 16032"/>
                <a:gd name="T65" fmla="*/ 3626 h 9012"/>
                <a:gd name="T66" fmla="*/ 15872 w 16032"/>
                <a:gd name="T67" fmla="*/ 4215 h 9012"/>
                <a:gd name="T68" fmla="*/ 15615 w 16032"/>
                <a:gd name="T69" fmla="*/ 4686 h 9012"/>
                <a:gd name="T70" fmla="*/ 15194 w 16032"/>
                <a:gd name="T71" fmla="*/ 5093 h 9012"/>
                <a:gd name="T72" fmla="*/ 14572 w 16032"/>
                <a:gd name="T73" fmla="*/ 5507 h 9012"/>
                <a:gd name="T74" fmla="*/ 13329 w 16032"/>
                <a:gd name="T75" fmla="*/ 6211 h 9012"/>
                <a:gd name="T76" fmla="*/ 12444 w 16032"/>
                <a:gd name="T77" fmla="*/ 6711 h 9012"/>
                <a:gd name="T78" fmla="*/ 11455 w 16032"/>
                <a:gd name="T79" fmla="*/ 7292 h 9012"/>
                <a:gd name="T80" fmla="*/ 10608 w 16032"/>
                <a:gd name="T81" fmla="*/ 7806 h 9012"/>
                <a:gd name="T82" fmla="*/ 9393 w 16032"/>
                <a:gd name="T83" fmla="*/ 8536 h 9012"/>
                <a:gd name="T84" fmla="*/ 8743 w 16032"/>
                <a:gd name="T85" fmla="*/ 8857 h 9012"/>
                <a:gd name="T86" fmla="*/ 8192 w 16032"/>
                <a:gd name="T87" fmla="*/ 9002 h 9012"/>
                <a:gd name="T88" fmla="*/ 7662 w 16032"/>
                <a:gd name="T89" fmla="*/ 8973 h 9012"/>
                <a:gd name="T90" fmla="*/ 7087 w 16032"/>
                <a:gd name="T91" fmla="*/ 8769 h 9012"/>
                <a:gd name="T92" fmla="*/ 6386 w 16032"/>
                <a:gd name="T93" fmla="*/ 8390 h 9012"/>
                <a:gd name="T94" fmla="*/ 5160 w 16032"/>
                <a:gd name="T95" fmla="*/ 7644 h 9012"/>
                <a:gd name="T96" fmla="*/ 4254 w 16032"/>
                <a:gd name="T97" fmla="*/ 7100 h 9012"/>
                <a:gd name="T98" fmla="*/ 3277 w 16032"/>
                <a:gd name="T99" fmla="*/ 6534 h 9012"/>
                <a:gd name="T100" fmla="*/ 2442 w 16032"/>
                <a:gd name="T101" fmla="*/ 6066 h 9012"/>
                <a:gd name="T102" fmla="*/ 1227 w 16032"/>
                <a:gd name="T103" fmla="*/ 5364 h 9012"/>
                <a:gd name="T104" fmla="*/ 676 w 16032"/>
                <a:gd name="T105" fmla="*/ 4960 h 9012"/>
                <a:gd name="T106" fmla="*/ 315 w 16032"/>
                <a:gd name="T107" fmla="*/ 4538 h 9012"/>
                <a:gd name="T108" fmla="*/ 105 w 16032"/>
                <a:gd name="T109" fmla="*/ 4035 h 9012"/>
                <a:gd name="T110" fmla="*/ 15 w 16032"/>
                <a:gd name="T111" fmla="*/ 3391 h 9012"/>
                <a:gd name="T112" fmla="*/ 5 w 16032"/>
                <a:gd name="T113" fmla="*/ 2305 h 9012"/>
                <a:gd name="T114" fmla="*/ 28 w 16032"/>
                <a:gd name="T115" fmla="*/ 1104 h 9012"/>
                <a:gd name="T116" fmla="*/ 37 w 16032"/>
                <a:gd name="T117" fmla="*/ 0 h 9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032" h="9012">
                  <a:moveTo>
                    <a:pt x="37" y="0"/>
                  </a:moveTo>
                  <a:lnTo>
                    <a:pt x="332" y="0"/>
                  </a:lnTo>
                  <a:lnTo>
                    <a:pt x="332" y="128"/>
                  </a:lnTo>
                  <a:lnTo>
                    <a:pt x="331" y="254"/>
                  </a:lnTo>
                  <a:lnTo>
                    <a:pt x="330" y="378"/>
                  </a:lnTo>
                  <a:lnTo>
                    <a:pt x="329" y="500"/>
                  </a:lnTo>
                  <a:lnTo>
                    <a:pt x="328" y="621"/>
                  </a:lnTo>
                  <a:lnTo>
                    <a:pt x="327" y="738"/>
                  </a:lnTo>
                  <a:lnTo>
                    <a:pt x="325" y="855"/>
                  </a:lnTo>
                  <a:lnTo>
                    <a:pt x="324" y="970"/>
                  </a:lnTo>
                  <a:lnTo>
                    <a:pt x="322" y="1082"/>
                  </a:lnTo>
                  <a:lnTo>
                    <a:pt x="320" y="1192"/>
                  </a:lnTo>
                  <a:lnTo>
                    <a:pt x="318" y="1301"/>
                  </a:lnTo>
                  <a:lnTo>
                    <a:pt x="316" y="1407"/>
                  </a:lnTo>
                  <a:lnTo>
                    <a:pt x="314" y="1511"/>
                  </a:lnTo>
                  <a:lnTo>
                    <a:pt x="312" y="1613"/>
                  </a:lnTo>
                  <a:lnTo>
                    <a:pt x="310" y="1713"/>
                  </a:lnTo>
                  <a:lnTo>
                    <a:pt x="308" y="1811"/>
                  </a:lnTo>
                  <a:lnTo>
                    <a:pt x="303" y="2059"/>
                  </a:lnTo>
                  <a:lnTo>
                    <a:pt x="298" y="2292"/>
                  </a:lnTo>
                  <a:lnTo>
                    <a:pt x="295" y="2509"/>
                  </a:lnTo>
                  <a:lnTo>
                    <a:pt x="294" y="2715"/>
                  </a:lnTo>
                  <a:lnTo>
                    <a:pt x="293" y="2811"/>
                  </a:lnTo>
                  <a:lnTo>
                    <a:pt x="294" y="2905"/>
                  </a:lnTo>
                  <a:lnTo>
                    <a:pt x="295" y="2996"/>
                  </a:lnTo>
                  <a:lnTo>
                    <a:pt x="296" y="3084"/>
                  </a:lnTo>
                  <a:lnTo>
                    <a:pt x="299" y="3169"/>
                  </a:lnTo>
                  <a:lnTo>
                    <a:pt x="302" y="3251"/>
                  </a:lnTo>
                  <a:lnTo>
                    <a:pt x="305" y="3330"/>
                  </a:lnTo>
                  <a:lnTo>
                    <a:pt x="310" y="3407"/>
                  </a:lnTo>
                  <a:lnTo>
                    <a:pt x="316" y="3480"/>
                  </a:lnTo>
                  <a:lnTo>
                    <a:pt x="322" y="3552"/>
                  </a:lnTo>
                  <a:lnTo>
                    <a:pt x="329" y="3621"/>
                  </a:lnTo>
                  <a:lnTo>
                    <a:pt x="338" y="3688"/>
                  </a:lnTo>
                  <a:lnTo>
                    <a:pt x="347" y="3752"/>
                  </a:lnTo>
                  <a:lnTo>
                    <a:pt x="358" y="3814"/>
                  </a:lnTo>
                  <a:lnTo>
                    <a:pt x="370" y="3875"/>
                  </a:lnTo>
                  <a:lnTo>
                    <a:pt x="383" y="3933"/>
                  </a:lnTo>
                  <a:lnTo>
                    <a:pt x="397" y="3990"/>
                  </a:lnTo>
                  <a:lnTo>
                    <a:pt x="413" y="4044"/>
                  </a:lnTo>
                  <a:lnTo>
                    <a:pt x="430" y="4097"/>
                  </a:lnTo>
                  <a:lnTo>
                    <a:pt x="449" y="4149"/>
                  </a:lnTo>
                  <a:lnTo>
                    <a:pt x="469" y="4198"/>
                  </a:lnTo>
                  <a:lnTo>
                    <a:pt x="490" y="4246"/>
                  </a:lnTo>
                  <a:lnTo>
                    <a:pt x="513" y="4294"/>
                  </a:lnTo>
                  <a:lnTo>
                    <a:pt x="538" y="4338"/>
                  </a:lnTo>
                  <a:lnTo>
                    <a:pt x="565" y="4383"/>
                  </a:lnTo>
                  <a:lnTo>
                    <a:pt x="593" y="4427"/>
                  </a:lnTo>
                  <a:lnTo>
                    <a:pt x="623" y="4470"/>
                  </a:lnTo>
                  <a:lnTo>
                    <a:pt x="656" y="4512"/>
                  </a:lnTo>
                  <a:lnTo>
                    <a:pt x="690" y="4555"/>
                  </a:lnTo>
                  <a:lnTo>
                    <a:pt x="727" y="4595"/>
                  </a:lnTo>
                  <a:lnTo>
                    <a:pt x="766" y="4637"/>
                  </a:lnTo>
                  <a:lnTo>
                    <a:pt x="807" y="4678"/>
                  </a:lnTo>
                  <a:lnTo>
                    <a:pt x="850" y="4718"/>
                  </a:lnTo>
                  <a:lnTo>
                    <a:pt x="896" y="4759"/>
                  </a:lnTo>
                  <a:lnTo>
                    <a:pt x="943" y="4799"/>
                  </a:lnTo>
                  <a:lnTo>
                    <a:pt x="994" y="4840"/>
                  </a:lnTo>
                  <a:lnTo>
                    <a:pt x="1046" y="4881"/>
                  </a:lnTo>
                  <a:lnTo>
                    <a:pt x="1101" y="4921"/>
                  </a:lnTo>
                  <a:lnTo>
                    <a:pt x="1159" y="4963"/>
                  </a:lnTo>
                  <a:lnTo>
                    <a:pt x="1220" y="5005"/>
                  </a:lnTo>
                  <a:lnTo>
                    <a:pt x="1283" y="5047"/>
                  </a:lnTo>
                  <a:lnTo>
                    <a:pt x="1349" y="5090"/>
                  </a:lnTo>
                  <a:lnTo>
                    <a:pt x="1418" y="5134"/>
                  </a:lnTo>
                  <a:lnTo>
                    <a:pt x="1489" y="5178"/>
                  </a:lnTo>
                  <a:lnTo>
                    <a:pt x="1563" y="5223"/>
                  </a:lnTo>
                  <a:lnTo>
                    <a:pt x="1640" y="5270"/>
                  </a:lnTo>
                  <a:lnTo>
                    <a:pt x="1720" y="5317"/>
                  </a:lnTo>
                  <a:lnTo>
                    <a:pt x="1804" y="5365"/>
                  </a:lnTo>
                  <a:lnTo>
                    <a:pt x="1979" y="5466"/>
                  </a:lnTo>
                  <a:lnTo>
                    <a:pt x="2167" y="5572"/>
                  </a:lnTo>
                  <a:lnTo>
                    <a:pt x="2368" y="5685"/>
                  </a:lnTo>
                  <a:lnTo>
                    <a:pt x="2583" y="5805"/>
                  </a:lnTo>
                  <a:lnTo>
                    <a:pt x="2665" y="5851"/>
                  </a:lnTo>
                  <a:lnTo>
                    <a:pt x="2750" y="5898"/>
                  </a:lnTo>
                  <a:lnTo>
                    <a:pt x="2837" y="5946"/>
                  </a:lnTo>
                  <a:lnTo>
                    <a:pt x="2926" y="5996"/>
                  </a:lnTo>
                  <a:lnTo>
                    <a:pt x="3017" y="6047"/>
                  </a:lnTo>
                  <a:lnTo>
                    <a:pt x="3110" y="6099"/>
                  </a:lnTo>
                  <a:lnTo>
                    <a:pt x="3205" y="6153"/>
                  </a:lnTo>
                  <a:lnTo>
                    <a:pt x="3303" y="6208"/>
                  </a:lnTo>
                  <a:lnTo>
                    <a:pt x="3403" y="6265"/>
                  </a:lnTo>
                  <a:lnTo>
                    <a:pt x="3505" y="6323"/>
                  </a:lnTo>
                  <a:lnTo>
                    <a:pt x="3610" y="6383"/>
                  </a:lnTo>
                  <a:lnTo>
                    <a:pt x="3717" y="6444"/>
                  </a:lnTo>
                  <a:lnTo>
                    <a:pt x="3828" y="6508"/>
                  </a:lnTo>
                  <a:lnTo>
                    <a:pt x="3940" y="6573"/>
                  </a:lnTo>
                  <a:lnTo>
                    <a:pt x="4055" y="6640"/>
                  </a:lnTo>
                  <a:lnTo>
                    <a:pt x="4173" y="6709"/>
                  </a:lnTo>
                  <a:lnTo>
                    <a:pt x="4289" y="6776"/>
                  </a:lnTo>
                  <a:lnTo>
                    <a:pt x="4401" y="6843"/>
                  </a:lnTo>
                  <a:lnTo>
                    <a:pt x="4511" y="6908"/>
                  </a:lnTo>
                  <a:lnTo>
                    <a:pt x="4619" y="6972"/>
                  </a:lnTo>
                  <a:lnTo>
                    <a:pt x="4724" y="7035"/>
                  </a:lnTo>
                  <a:lnTo>
                    <a:pt x="4828" y="7097"/>
                  </a:lnTo>
                  <a:lnTo>
                    <a:pt x="4929" y="7158"/>
                  </a:lnTo>
                  <a:lnTo>
                    <a:pt x="5027" y="7218"/>
                  </a:lnTo>
                  <a:lnTo>
                    <a:pt x="5124" y="7275"/>
                  </a:lnTo>
                  <a:lnTo>
                    <a:pt x="5218" y="7333"/>
                  </a:lnTo>
                  <a:lnTo>
                    <a:pt x="5311" y="7389"/>
                  </a:lnTo>
                  <a:lnTo>
                    <a:pt x="5401" y="7444"/>
                  </a:lnTo>
                  <a:lnTo>
                    <a:pt x="5489" y="7499"/>
                  </a:lnTo>
                  <a:lnTo>
                    <a:pt x="5574" y="7551"/>
                  </a:lnTo>
                  <a:lnTo>
                    <a:pt x="5658" y="7602"/>
                  </a:lnTo>
                  <a:lnTo>
                    <a:pt x="5740" y="7653"/>
                  </a:lnTo>
                  <a:lnTo>
                    <a:pt x="5950" y="7781"/>
                  </a:lnTo>
                  <a:lnTo>
                    <a:pt x="6146" y="7902"/>
                  </a:lnTo>
                  <a:lnTo>
                    <a:pt x="6332" y="8014"/>
                  </a:lnTo>
                  <a:lnTo>
                    <a:pt x="6505" y="8117"/>
                  </a:lnTo>
                  <a:lnTo>
                    <a:pt x="6588" y="8166"/>
                  </a:lnTo>
                  <a:lnTo>
                    <a:pt x="6668" y="8213"/>
                  </a:lnTo>
                  <a:lnTo>
                    <a:pt x="6746" y="8257"/>
                  </a:lnTo>
                  <a:lnTo>
                    <a:pt x="6823" y="8299"/>
                  </a:lnTo>
                  <a:lnTo>
                    <a:pt x="6896" y="8340"/>
                  </a:lnTo>
                  <a:lnTo>
                    <a:pt x="6968" y="8378"/>
                  </a:lnTo>
                  <a:lnTo>
                    <a:pt x="7037" y="8415"/>
                  </a:lnTo>
                  <a:lnTo>
                    <a:pt x="7105" y="8448"/>
                  </a:lnTo>
                  <a:lnTo>
                    <a:pt x="7170" y="8481"/>
                  </a:lnTo>
                  <a:lnTo>
                    <a:pt x="7235" y="8511"/>
                  </a:lnTo>
                  <a:lnTo>
                    <a:pt x="7298" y="8539"/>
                  </a:lnTo>
                  <a:lnTo>
                    <a:pt x="7359" y="8565"/>
                  </a:lnTo>
                  <a:lnTo>
                    <a:pt x="7419" y="8589"/>
                  </a:lnTo>
                  <a:lnTo>
                    <a:pt x="7478" y="8610"/>
                  </a:lnTo>
                  <a:lnTo>
                    <a:pt x="7535" y="8630"/>
                  </a:lnTo>
                  <a:lnTo>
                    <a:pt x="7591" y="8647"/>
                  </a:lnTo>
                  <a:lnTo>
                    <a:pt x="7646" y="8664"/>
                  </a:lnTo>
                  <a:lnTo>
                    <a:pt x="7701" y="8677"/>
                  </a:lnTo>
                  <a:lnTo>
                    <a:pt x="7755" y="8688"/>
                  </a:lnTo>
                  <a:lnTo>
                    <a:pt x="7809" y="8697"/>
                  </a:lnTo>
                  <a:lnTo>
                    <a:pt x="7861" y="8704"/>
                  </a:lnTo>
                  <a:lnTo>
                    <a:pt x="7913" y="8709"/>
                  </a:lnTo>
                  <a:lnTo>
                    <a:pt x="7965" y="8712"/>
                  </a:lnTo>
                  <a:lnTo>
                    <a:pt x="8016" y="8713"/>
                  </a:lnTo>
                  <a:lnTo>
                    <a:pt x="8067" y="8712"/>
                  </a:lnTo>
                  <a:lnTo>
                    <a:pt x="8119" y="8709"/>
                  </a:lnTo>
                  <a:lnTo>
                    <a:pt x="8171" y="8704"/>
                  </a:lnTo>
                  <a:lnTo>
                    <a:pt x="8223" y="8697"/>
                  </a:lnTo>
                  <a:lnTo>
                    <a:pt x="8277" y="8688"/>
                  </a:lnTo>
                  <a:lnTo>
                    <a:pt x="8331" y="8677"/>
                  </a:lnTo>
                  <a:lnTo>
                    <a:pt x="8386" y="8664"/>
                  </a:lnTo>
                  <a:lnTo>
                    <a:pt x="8441" y="8647"/>
                  </a:lnTo>
                  <a:lnTo>
                    <a:pt x="8497" y="8630"/>
                  </a:lnTo>
                  <a:lnTo>
                    <a:pt x="8554" y="8610"/>
                  </a:lnTo>
                  <a:lnTo>
                    <a:pt x="8613" y="8589"/>
                  </a:lnTo>
                  <a:lnTo>
                    <a:pt x="8673" y="8565"/>
                  </a:lnTo>
                  <a:lnTo>
                    <a:pt x="8734" y="8539"/>
                  </a:lnTo>
                  <a:lnTo>
                    <a:pt x="8797" y="8511"/>
                  </a:lnTo>
                  <a:lnTo>
                    <a:pt x="8862" y="8481"/>
                  </a:lnTo>
                  <a:lnTo>
                    <a:pt x="8927" y="8448"/>
                  </a:lnTo>
                  <a:lnTo>
                    <a:pt x="8995" y="8415"/>
                  </a:lnTo>
                  <a:lnTo>
                    <a:pt x="9064" y="8378"/>
                  </a:lnTo>
                  <a:lnTo>
                    <a:pt x="9136" y="8340"/>
                  </a:lnTo>
                  <a:lnTo>
                    <a:pt x="9209" y="8299"/>
                  </a:lnTo>
                  <a:lnTo>
                    <a:pt x="9286" y="8257"/>
                  </a:lnTo>
                  <a:lnTo>
                    <a:pt x="9364" y="8213"/>
                  </a:lnTo>
                  <a:lnTo>
                    <a:pt x="9444" y="8166"/>
                  </a:lnTo>
                  <a:lnTo>
                    <a:pt x="9527" y="8117"/>
                  </a:lnTo>
                  <a:lnTo>
                    <a:pt x="9700" y="8014"/>
                  </a:lnTo>
                  <a:lnTo>
                    <a:pt x="9886" y="7902"/>
                  </a:lnTo>
                  <a:lnTo>
                    <a:pt x="10082" y="7781"/>
                  </a:lnTo>
                  <a:lnTo>
                    <a:pt x="10292" y="7653"/>
                  </a:lnTo>
                  <a:lnTo>
                    <a:pt x="10374" y="7602"/>
                  </a:lnTo>
                  <a:lnTo>
                    <a:pt x="10458" y="7551"/>
                  </a:lnTo>
                  <a:lnTo>
                    <a:pt x="10543" y="7499"/>
                  </a:lnTo>
                  <a:lnTo>
                    <a:pt x="10631" y="7444"/>
                  </a:lnTo>
                  <a:lnTo>
                    <a:pt x="10721" y="7389"/>
                  </a:lnTo>
                  <a:lnTo>
                    <a:pt x="10814" y="7333"/>
                  </a:lnTo>
                  <a:lnTo>
                    <a:pt x="10908" y="7275"/>
                  </a:lnTo>
                  <a:lnTo>
                    <a:pt x="11005" y="7218"/>
                  </a:lnTo>
                  <a:lnTo>
                    <a:pt x="11103" y="7158"/>
                  </a:lnTo>
                  <a:lnTo>
                    <a:pt x="11204" y="7097"/>
                  </a:lnTo>
                  <a:lnTo>
                    <a:pt x="11308" y="7035"/>
                  </a:lnTo>
                  <a:lnTo>
                    <a:pt x="11413" y="6972"/>
                  </a:lnTo>
                  <a:lnTo>
                    <a:pt x="11521" y="6908"/>
                  </a:lnTo>
                  <a:lnTo>
                    <a:pt x="11631" y="6843"/>
                  </a:lnTo>
                  <a:lnTo>
                    <a:pt x="11743" y="6776"/>
                  </a:lnTo>
                  <a:lnTo>
                    <a:pt x="11859" y="6709"/>
                  </a:lnTo>
                  <a:lnTo>
                    <a:pt x="11977" y="6640"/>
                  </a:lnTo>
                  <a:lnTo>
                    <a:pt x="12092" y="6573"/>
                  </a:lnTo>
                  <a:lnTo>
                    <a:pt x="12204" y="6508"/>
                  </a:lnTo>
                  <a:lnTo>
                    <a:pt x="12315" y="6444"/>
                  </a:lnTo>
                  <a:lnTo>
                    <a:pt x="12422" y="6383"/>
                  </a:lnTo>
                  <a:lnTo>
                    <a:pt x="12527" y="6323"/>
                  </a:lnTo>
                  <a:lnTo>
                    <a:pt x="12629" y="6265"/>
                  </a:lnTo>
                  <a:lnTo>
                    <a:pt x="12729" y="6208"/>
                  </a:lnTo>
                  <a:lnTo>
                    <a:pt x="12827" y="6153"/>
                  </a:lnTo>
                  <a:lnTo>
                    <a:pt x="12922" y="6099"/>
                  </a:lnTo>
                  <a:lnTo>
                    <a:pt x="13015" y="6047"/>
                  </a:lnTo>
                  <a:lnTo>
                    <a:pt x="13106" y="5996"/>
                  </a:lnTo>
                  <a:lnTo>
                    <a:pt x="13195" y="5946"/>
                  </a:lnTo>
                  <a:lnTo>
                    <a:pt x="13282" y="5898"/>
                  </a:lnTo>
                  <a:lnTo>
                    <a:pt x="13367" y="5851"/>
                  </a:lnTo>
                  <a:lnTo>
                    <a:pt x="13449" y="5805"/>
                  </a:lnTo>
                  <a:lnTo>
                    <a:pt x="13664" y="5685"/>
                  </a:lnTo>
                  <a:lnTo>
                    <a:pt x="13865" y="5572"/>
                  </a:lnTo>
                  <a:lnTo>
                    <a:pt x="14053" y="5466"/>
                  </a:lnTo>
                  <a:lnTo>
                    <a:pt x="14228" y="5365"/>
                  </a:lnTo>
                  <a:lnTo>
                    <a:pt x="14312" y="5317"/>
                  </a:lnTo>
                  <a:lnTo>
                    <a:pt x="14392" y="5270"/>
                  </a:lnTo>
                  <a:lnTo>
                    <a:pt x="14469" y="5223"/>
                  </a:lnTo>
                  <a:lnTo>
                    <a:pt x="14543" y="5178"/>
                  </a:lnTo>
                  <a:lnTo>
                    <a:pt x="14614" y="5134"/>
                  </a:lnTo>
                  <a:lnTo>
                    <a:pt x="14683" y="5090"/>
                  </a:lnTo>
                  <a:lnTo>
                    <a:pt x="14749" y="5047"/>
                  </a:lnTo>
                  <a:lnTo>
                    <a:pt x="14812" y="5005"/>
                  </a:lnTo>
                  <a:lnTo>
                    <a:pt x="14873" y="4963"/>
                  </a:lnTo>
                  <a:lnTo>
                    <a:pt x="14931" y="4921"/>
                  </a:lnTo>
                  <a:lnTo>
                    <a:pt x="14986" y="4881"/>
                  </a:lnTo>
                  <a:lnTo>
                    <a:pt x="15038" y="4840"/>
                  </a:lnTo>
                  <a:lnTo>
                    <a:pt x="15089" y="4799"/>
                  </a:lnTo>
                  <a:lnTo>
                    <a:pt x="15136" y="4759"/>
                  </a:lnTo>
                  <a:lnTo>
                    <a:pt x="15182" y="4718"/>
                  </a:lnTo>
                  <a:lnTo>
                    <a:pt x="15225" y="4678"/>
                  </a:lnTo>
                  <a:lnTo>
                    <a:pt x="15266" y="4637"/>
                  </a:lnTo>
                  <a:lnTo>
                    <a:pt x="15305" y="4595"/>
                  </a:lnTo>
                  <a:lnTo>
                    <a:pt x="15342" y="4555"/>
                  </a:lnTo>
                  <a:lnTo>
                    <a:pt x="15376" y="4512"/>
                  </a:lnTo>
                  <a:lnTo>
                    <a:pt x="15409" y="4470"/>
                  </a:lnTo>
                  <a:lnTo>
                    <a:pt x="15439" y="4427"/>
                  </a:lnTo>
                  <a:lnTo>
                    <a:pt x="15467" y="4383"/>
                  </a:lnTo>
                  <a:lnTo>
                    <a:pt x="15494" y="4338"/>
                  </a:lnTo>
                  <a:lnTo>
                    <a:pt x="15519" y="4294"/>
                  </a:lnTo>
                  <a:lnTo>
                    <a:pt x="15542" y="4246"/>
                  </a:lnTo>
                  <a:lnTo>
                    <a:pt x="15563" y="4198"/>
                  </a:lnTo>
                  <a:lnTo>
                    <a:pt x="15583" y="4149"/>
                  </a:lnTo>
                  <a:lnTo>
                    <a:pt x="15602" y="4097"/>
                  </a:lnTo>
                  <a:lnTo>
                    <a:pt x="15619" y="4044"/>
                  </a:lnTo>
                  <a:lnTo>
                    <a:pt x="15635" y="3990"/>
                  </a:lnTo>
                  <a:lnTo>
                    <a:pt x="15649" y="3933"/>
                  </a:lnTo>
                  <a:lnTo>
                    <a:pt x="15662" y="3875"/>
                  </a:lnTo>
                  <a:lnTo>
                    <a:pt x="15674" y="3814"/>
                  </a:lnTo>
                  <a:lnTo>
                    <a:pt x="15685" y="3752"/>
                  </a:lnTo>
                  <a:lnTo>
                    <a:pt x="15694" y="3688"/>
                  </a:lnTo>
                  <a:lnTo>
                    <a:pt x="15703" y="3621"/>
                  </a:lnTo>
                  <a:lnTo>
                    <a:pt x="15710" y="3552"/>
                  </a:lnTo>
                  <a:lnTo>
                    <a:pt x="15716" y="3480"/>
                  </a:lnTo>
                  <a:lnTo>
                    <a:pt x="15722" y="3407"/>
                  </a:lnTo>
                  <a:lnTo>
                    <a:pt x="15727" y="3330"/>
                  </a:lnTo>
                  <a:lnTo>
                    <a:pt x="15730" y="3251"/>
                  </a:lnTo>
                  <a:lnTo>
                    <a:pt x="15733" y="3169"/>
                  </a:lnTo>
                  <a:lnTo>
                    <a:pt x="15736" y="3084"/>
                  </a:lnTo>
                  <a:lnTo>
                    <a:pt x="15737" y="2996"/>
                  </a:lnTo>
                  <a:lnTo>
                    <a:pt x="15738" y="2905"/>
                  </a:lnTo>
                  <a:lnTo>
                    <a:pt x="15739" y="2811"/>
                  </a:lnTo>
                  <a:lnTo>
                    <a:pt x="15738" y="2715"/>
                  </a:lnTo>
                  <a:lnTo>
                    <a:pt x="15737" y="2509"/>
                  </a:lnTo>
                  <a:lnTo>
                    <a:pt x="15734" y="2292"/>
                  </a:lnTo>
                  <a:lnTo>
                    <a:pt x="15729" y="2059"/>
                  </a:lnTo>
                  <a:lnTo>
                    <a:pt x="15724" y="1811"/>
                  </a:lnTo>
                  <a:lnTo>
                    <a:pt x="15722" y="1713"/>
                  </a:lnTo>
                  <a:lnTo>
                    <a:pt x="15720" y="1613"/>
                  </a:lnTo>
                  <a:lnTo>
                    <a:pt x="15718" y="1511"/>
                  </a:lnTo>
                  <a:lnTo>
                    <a:pt x="15716" y="1407"/>
                  </a:lnTo>
                  <a:lnTo>
                    <a:pt x="15714" y="1301"/>
                  </a:lnTo>
                  <a:lnTo>
                    <a:pt x="15712" y="1192"/>
                  </a:lnTo>
                  <a:lnTo>
                    <a:pt x="15710" y="1082"/>
                  </a:lnTo>
                  <a:lnTo>
                    <a:pt x="15708" y="970"/>
                  </a:lnTo>
                  <a:lnTo>
                    <a:pt x="15707" y="855"/>
                  </a:lnTo>
                  <a:lnTo>
                    <a:pt x="15705" y="738"/>
                  </a:lnTo>
                  <a:lnTo>
                    <a:pt x="15704" y="621"/>
                  </a:lnTo>
                  <a:lnTo>
                    <a:pt x="15703" y="500"/>
                  </a:lnTo>
                  <a:lnTo>
                    <a:pt x="15702" y="378"/>
                  </a:lnTo>
                  <a:lnTo>
                    <a:pt x="15701" y="254"/>
                  </a:lnTo>
                  <a:lnTo>
                    <a:pt x="15700" y="128"/>
                  </a:lnTo>
                  <a:lnTo>
                    <a:pt x="15700" y="0"/>
                  </a:lnTo>
                  <a:lnTo>
                    <a:pt x="15995" y="0"/>
                  </a:lnTo>
                  <a:lnTo>
                    <a:pt x="15995" y="136"/>
                  </a:lnTo>
                  <a:lnTo>
                    <a:pt x="15995" y="268"/>
                  </a:lnTo>
                  <a:lnTo>
                    <a:pt x="15996" y="397"/>
                  </a:lnTo>
                  <a:lnTo>
                    <a:pt x="15997" y="522"/>
                  </a:lnTo>
                  <a:lnTo>
                    <a:pt x="15998" y="645"/>
                  </a:lnTo>
                  <a:lnTo>
                    <a:pt x="15999" y="764"/>
                  </a:lnTo>
                  <a:lnTo>
                    <a:pt x="16001" y="879"/>
                  </a:lnTo>
                  <a:lnTo>
                    <a:pt x="16002" y="993"/>
                  </a:lnTo>
                  <a:lnTo>
                    <a:pt x="16004" y="1104"/>
                  </a:lnTo>
                  <a:lnTo>
                    <a:pt x="16006" y="1212"/>
                  </a:lnTo>
                  <a:lnTo>
                    <a:pt x="16008" y="1316"/>
                  </a:lnTo>
                  <a:lnTo>
                    <a:pt x="16010" y="1419"/>
                  </a:lnTo>
                  <a:lnTo>
                    <a:pt x="16012" y="1518"/>
                  </a:lnTo>
                  <a:lnTo>
                    <a:pt x="16014" y="1617"/>
                  </a:lnTo>
                  <a:lnTo>
                    <a:pt x="16016" y="1711"/>
                  </a:lnTo>
                  <a:lnTo>
                    <a:pt x="16017" y="1805"/>
                  </a:lnTo>
                  <a:lnTo>
                    <a:pt x="16023" y="2063"/>
                  </a:lnTo>
                  <a:lnTo>
                    <a:pt x="16027" y="2305"/>
                  </a:lnTo>
                  <a:lnTo>
                    <a:pt x="16030" y="2533"/>
                  </a:lnTo>
                  <a:lnTo>
                    <a:pt x="16032" y="2745"/>
                  </a:lnTo>
                  <a:lnTo>
                    <a:pt x="16032" y="2847"/>
                  </a:lnTo>
                  <a:lnTo>
                    <a:pt x="16031" y="2945"/>
                  </a:lnTo>
                  <a:lnTo>
                    <a:pt x="16030" y="3041"/>
                  </a:lnTo>
                  <a:lnTo>
                    <a:pt x="16028" y="3132"/>
                  </a:lnTo>
                  <a:lnTo>
                    <a:pt x="16025" y="3221"/>
                  </a:lnTo>
                  <a:lnTo>
                    <a:pt x="16022" y="3308"/>
                  </a:lnTo>
                  <a:lnTo>
                    <a:pt x="16017" y="3391"/>
                  </a:lnTo>
                  <a:lnTo>
                    <a:pt x="16012" y="3471"/>
                  </a:lnTo>
                  <a:lnTo>
                    <a:pt x="16005" y="3549"/>
                  </a:lnTo>
                  <a:lnTo>
                    <a:pt x="15997" y="3626"/>
                  </a:lnTo>
                  <a:lnTo>
                    <a:pt x="15989" y="3699"/>
                  </a:lnTo>
                  <a:lnTo>
                    <a:pt x="15979" y="3770"/>
                  </a:lnTo>
                  <a:lnTo>
                    <a:pt x="15968" y="3840"/>
                  </a:lnTo>
                  <a:lnTo>
                    <a:pt x="15956" y="3907"/>
                  </a:lnTo>
                  <a:lnTo>
                    <a:pt x="15942" y="3972"/>
                  </a:lnTo>
                  <a:lnTo>
                    <a:pt x="15927" y="4035"/>
                  </a:lnTo>
                  <a:lnTo>
                    <a:pt x="15910" y="4097"/>
                  </a:lnTo>
                  <a:lnTo>
                    <a:pt x="15892" y="4156"/>
                  </a:lnTo>
                  <a:lnTo>
                    <a:pt x="15872" y="4215"/>
                  </a:lnTo>
                  <a:lnTo>
                    <a:pt x="15851" y="4271"/>
                  </a:lnTo>
                  <a:lnTo>
                    <a:pt x="15828" y="4327"/>
                  </a:lnTo>
                  <a:lnTo>
                    <a:pt x="15803" y="4381"/>
                  </a:lnTo>
                  <a:lnTo>
                    <a:pt x="15776" y="4435"/>
                  </a:lnTo>
                  <a:lnTo>
                    <a:pt x="15747" y="4487"/>
                  </a:lnTo>
                  <a:lnTo>
                    <a:pt x="15717" y="4538"/>
                  </a:lnTo>
                  <a:lnTo>
                    <a:pt x="15685" y="4588"/>
                  </a:lnTo>
                  <a:lnTo>
                    <a:pt x="15651" y="4637"/>
                  </a:lnTo>
                  <a:lnTo>
                    <a:pt x="15615" y="4686"/>
                  </a:lnTo>
                  <a:lnTo>
                    <a:pt x="15577" y="4732"/>
                  </a:lnTo>
                  <a:lnTo>
                    <a:pt x="15537" y="4779"/>
                  </a:lnTo>
                  <a:lnTo>
                    <a:pt x="15495" y="4825"/>
                  </a:lnTo>
                  <a:lnTo>
                    <a:pt x="15451" y="4871"/>
                  </a:lnTo>
                  <a:lnTo>
                    <a:pt x="15404" y="4915"/>
                  </a:lnTo>
                  <a:lnTo>
                    <a:pt x="15356" y="4960"/>
                  </a:lnTo>
                  <a:lnTo>
                    <a:pt x="15305" y="5005"/>
                  </a:lnTo>
                  <a:lnTo>
                    <a:pt x="15250" y="5049"/>
                  </a:lnTo>
                  <a:lnTo>
                    <a:pt x="15194" y="5093"/>
                  </a:lnTo>
                  <a:lnTo>
                    <a:pt x="15136" y="5138"/>
                  </a:lnTo>
                  <a:lnTo>
                    <a:pt x="15075" y="5182"/>
                  </a:lnTo>
                  <a:lnTo>
                    <a:pt x="15012" y="5227"/>
                  </a:lnTo>
                  <a:lnTo>
                    <a:pt x="14945" y="5272"/>
                  </a:lnTo>
                  <a:lnTo>
                    <a:pt x="14877" y="5317"/>
                  </a:lnTo>
                  <a:lnTo>
                    <a:pt x="14805" y="5364"/>
                  </a:lnTo>
                  <a:lnTo>
                    <a:pt x="14729" y="5411"/>
                  </a:lnTo>
                  <a:lnTo>
                    <a:pt x="14652" y="5459"/>
                  </a:lnTo>
                  <a:lnTo>
                    <a:pt x="14572" y="5507"/>
                  </a:lnTo>
                  <a:lnTo>
                    <a:pt x="14488" y="5557"/>
                  </a:lnTo>
                  <a:lnTo>
                    <a:pt x="14402" y="5608"/>
                  </a:lnTo>
                  <a:lnTo>
                    <a:pt x="14218" y="5713"/>
                  </a:lnTo>
                  <a:lnTo>
                    <a:pt x="14023" y="5824"/>
                  </a:lnTo>
                  <a:lnTo>
                    <a:pt x="13814" y="5941"/>
                  </a:lnTo>
                  <a:lnTo>
                    <a:pt x="13590" y="6066"/>
                  </a:lnTo>
                  <a:lnTo>
                    <a:pt x="13505" y="6113"/>
                  </a:lnTo>
                  <a:lnTo>
                    <a:pt x="13418" y="6161"/>
                  </a:lnTo>
                  <a:lnTo>
                    <a:pt x="13329" y="6211"/>
                  </a:lnTo>
                  <a:lnTo>
                    <a:pt x="13238" y="6262"/>
                  </a:lnTo>
                  <a:lnTo>
                    <a:pt x="13145" y="6314"/>
                  </a:lnTo>
                  <a:lnTo>
                    <a:pt x="13051" y="6368"/>
                  </a:lnTo>
                  <a:lnTo>
                    <a:pt x="12954" y="6421"/>
                  </a:lnTo>
                  <a:lnTo>
                    <a:pt x="12856" y="6477"/>
                  </a:lnTo>
                  <a:lnTo>
                    <a:pt x="12755" y="6534"/>
                  </a:lnTo>
                  <a:lnTo>
                    <a:pt x="12653" y="6592"/>
                  </a:lnTo>
                  <a:lnTo>
                    <a:pt x="12550" y="6651"/>
                  </a:lnTo>
                  <a:lnTo>
                    <a:pt x="12444" y="6711"/>
                  </a:lnTo>
                  <a:lnTo>
                    <a:pt x="12337" y="6773"/>
                  </a:lnTo>
                  <a:lnTo>
                    <a:pt x="12227" y="6836"/>
                  </a:lnTo>
                  <a:lnTo>
                    <a:pt x="12117" y="6900"/>
                  </a:lnTo>
                  <a:lnTo>
                    <a:pt x="12005" y="6966"/>
                  </a:lnTo>
                  <a:lnTo>
                    <a:pt x="11890" y="7034"/>
                  </a:lnTo>
                  <a:lnTo>
                    <a:pt x="11778" y="7100"/>
                  </a:lnTo>
                  <a:lnTo>
                    <a:pt x="11667" y="7165"/>
                  </a:lnTo>
                  <a:lnTo>
                    <a:pt x="11560" y="7229"/>
                  </a:lnTo>
                  <a:lnTo>
                    <a:pt x="11455" y="7292"/>
                  </a:lnTo>
                  <a:lnTo>
                    <a:pt x="11352" y="7354"/>
                  </a:lnTo>
                  <a:lnTo>
                    <a:pt x="11251" y="7414"/>
                  </a:lnTo>
                  <a:lnTo>
                    <a:pt x="11153" y="7473"/>
                  </a:lnTo>
                  <a:lnTo>
                    <a:pt x="11057" y="7531"/>
                  </a:lnTo>
                  <a:lnTo>
                    <a:pt x="10963" y="7588"/>
                  </a:lnTo>
                  <a:lnTo>
                    <a:pt x="10872" y="7644"/>
                  </a:lnTo>
                  <a:lnTo>
                    <a:pt x="10782" y="7699"/>
                  </a:lnTo>
                  <a:lnTo>
                    <a:pt x="10694" y="7753"/>
                  </a:lnTo>
                  <a:lnTo>
                    <a:pt x="10608" y="7806"/>
                  </a:lnTo>
                  <a:lnTo>
                    <a:pt x="10525" y="7856"/>
                  </a:lnTo>
                  <a:lnTo>
                    <a:pt x="10443" y="7907"/>
                  </a:lnTo>
                  <a:lnTo>
                    <a:pt x="10224" y="8041"/>
                  </a:lnTo>
                  <a:lnTo>
                    <a:pt x="10020" y="8166"/>
                  </a:lnTo>
                  <a:lnTo>
                    <a:pt x="9828" y="8283"/>
                  </a:lnTo>
                  <a:lnTo>
                    <a:pt x="9646" y="8390"/>
                  </a:lnTo>
                  <a:lnTo>
                    <a:pt x="9559" y="8441"/>
                  </a:lnTo>
                  <a:lnTo>
                    <a:pt x="9475" y="8490"/>
                  </a:lnTo>
                  <a:lnTo>
                    <a:pt x="9393" y="8536"/>
                  </a:lnTo>
                  <a:lnTo>
                    <a:pt x="9314" y="8580"/>
                  </a:lnTo>
                  <a:lnTo>
                    <a:pt x="9235" y="8622"/>
                  </a:lnTo>
                  <a:lnTo>
                    <a:pt x="9160" y="8663"/>
                  </a:lnTo>
                  <a:lnTo>
                    <a:pt x="9087" y="8700"/>
                  </a:lnTo>
                  <a:lnTo>
                    <a:pt x="9015" y="8736"/>
                  </a:lnTo>
                  <a:lnTo>
                    <a:pt x="8945" y="8769"/>
                  </a:lnTo>
                  <a:lnTo>
                    <a:pt x="8877" y="8801"/>
                  </a:lnTo>
                  <a:lnTo>
                    <a:pt x="8810" y="8829"/>
                  </a:lnTo>
                  <a:lnTo>
                    <a:pt x="8743" y="8857"/>
                  </a:lnTo>
                  <a:lnTo>
                    <a:pt x="8678" y="8881"/>
                  </a:lnTo>
                  <a:lnTo>
                    <a:pt x="8615" y="8904"/>
                  </a:lnTo>
                  <a:lnTo>
                    <a:pt x="8553" y="8925"/>
                  </a:lnTo>
                  <a:lnTo>
                    <a:pt x="8491" y="8943"/>
                  </a:lnTo>
                  <a:lnTo>
                    <a:pt x="8431" y="8959"/>
                  </a:lnTo>
                  <a:lnTo>
                    <a:pt x="8370" y="8973"/>
                  </a:lnTo>
                  <a:lnTo>
                    <a:pt x="8311" y="8985"/>
                  </a:lnTo>
                  <a:lnTo>
                    <a:pt x="8251" y="8995"/>
                  </a:lnTo>
                  <a:lnTo>
                    <a:pt x="8192" y="9002"/>
                  </a:lnTo>
                  <a:lnTo>
                    <a:pt x="8133" y="9008"/>
                  </a:lnTo>
                  <a:lnTo>
                    <a:pt x="8075" y="9011"/>
                  </a:lnTo>
                  <a:lnTo>
                    <a:pt x="8016" y="9012"/>
                  </a:lnTo>
                  <a:lnTo>
                    <a:pt x="7957" y="9011"/>
                  </a:lnTo>
                  <a:lnTo>
                    <a:pt x="7899" y="9008"/>
                  </a:lnTo>
                  <a:lnTo>
                    <a:pt x="7840" y="9002"/>
                  </a:lnTo>
                  <a:lnTo>
                    <a:pt x="7781" y="8995"/>
                  </a:lnTo>
                  <a:lnTo>
                    <a:pt x="7721" y="8985"/>
                  </a:lnTo>
                  <a:lnTo>
                    <a:pt x="7662" y="8973"/>
                  </a:lnTo>
                  <a:lnTo>
                    <a:pt x="7601" y="8959"/>
                  </a:lnTo>
                  <a:lnTo>
                    <a:pt x="7541" y="8943"/>
                  </a:lnTo>
                  <a:lnTo>
                    <a:pt x="7479" y="8925"/>
                  </a:lnTo>
                  <a:lnTo>
                    <a:pt x="7417" y="8904"/>
                  </a:lnTo>
                  <a:lnTo>
                    <a:pt x="7354" y="8881"/>
                  </a:lnTo>
                  <a:lnTo>
                    <a:pt x="7289" y="8857"/>
                  </a:lnTo>
                  <a:lnTo>
                    <a:pt x="7222" y="8829"/>
                  </a:lnTo>
                  <a:lnTo>
                    <a:pt x="7155" y="8801"/>
                  </a:lnTo>
                  <a:lnTo>
                    <a:pt x="7087" y="8769"/>
                  </a:lnTo>
                  <a:lnTo>
                    <a:pt x="7017" y="8736"/>
                  </a:lnTo>
                  <a:lnTo>
                    <a:pt x="6945" y="8700"/>
                  </a:lnTo>
                  <a:lnTo>
                    <a:pt x="6872" y="8663"/>
                  </a:lnTo>
                  <a:lnTo>
                    <a:pt x="6797" y="8622"/>
                  </a:lnTo>
                  <a:lnTo>
                    <a:pt x="6718" y="8580"/>
                  </a:lnTo>
                  <a:lnTo>
                    <a:pt x="6639" y="8536"/>
                  </a:lnTo>
                  <a:lnTo>
                    <a:pt x="6557" y="8490"/>
                  </a:lnTo>
                  <a:lnTo>
                    <a:pt x="6473" y="8441"/>
                  </a:lnTo>
                  <a:lnTo>
                    <a:pt x="6386" y="8390"/>
                  </a:lnTo>
                  <a:lnTo>
                    <a:pt x="6204" y="8283"/>
                  </a:lnTo>
                  <a:lnTo>
                    <a:pt x="6012" y="8166"/>
                  </a:lnTo>
                  <a:lnTo>
                    <a:pt x="5808" y="8041"/>
                  </a:lnTo>
                  <a:lnTo>
                    <a:pt x="5589" y="7907"/>
                  </a:lnTo>
                  <a:lnTo>
                    <a:pt x="5507" y="7856"/>
                  </a:lnTo>
                  <a:lnTo>
                    <a:pt x="5424" y="7806"/>
                  </a:lnTo>
                  <a:lnTo>
                    <a:pt x="5338" y="7753"/>
                  </a:lnTo>
                  <a:lnTo>
                    <a:pt x="5250" y="7699"/>
                  </a:lnTo>
                  <a:lnTo>
                    <a:pt x="5160" y="7644"/>
                  </a:lnTo>
                  <a:lnTo>
                    <a:pt x="5069" y="7588"/>
                  </a:lnTo>
                  <a:lnTo>
                    <a:pt x="4975" y="7531"/>
                  </a:lnTo>
                  <a:lnTo>
                    <a:pt x="4879" y="7473"/>
                  </a:lnTo>
                  <a:lnTo>
                    <a:pt x="4781" y="7414"/>
                  </a:lnTo>
                  <a:lnTo>
                    <a:pt x="4680" y="7354"/>
                  </a:lnTo>
                  <a:lnTo>
                    <a:pt x="4577" y="7292"/>
                  </a:lnTo>
                  <a:lnTo>
                    <a:pt x="4472" y="7229"/>
                  </a:lnTo>
                  <a:lnTo>
                    <a:pt x="4365" y="7165"/>
                  </a:lnTo>
                  <a:lnTo>
                    <a:pt x="4254" y="7100"/>
                  </a:lnTo>
                  <a:lnTo>
                    <a:pt x="4142" y="7034"/>
                  </a:lnTo>
                  <a:lnTo>
                    <a:pt x="4027" y="6966"/>
                  </a:lnTo>
                  <a:lnTo>
                    <a:pt x="3915" y="6900"/>
                  </a:lnTo>
                  <a:lnTo>
                    <a:pt x="3805" y="6836"/>
                  </a:lnTo>
                  <a:lnTo>
                    <a:pt x="3695" y="6773"/>
                  </a:lnTo>
                  <a:lnTo>
                    <a:pt x="3588" y="6711"/>
                  </a:lnTo>
                  <a:lnTo>
                    <a:pt x="3482" y="6651"/>
                  </a:lnTo>
                  <a:lnTo>
                    <a:pt x="3379" y="6592"/>
                  </a:lnTo>
                  <a:lnTo>
                    <a:pt x="3277" y="6534"/>
                  </a:lnTo>
                  <a:lnTo>
                    <a:pt x="3176" y="6477"/>
                  </a:lnTo>
                  <a:lnTo>
                    <a:pt x="3078" y="6421"/>
                  </a:lnTo>
                  <a:lnTo>
                    <a:pt x="2981" y="6368"/>
                  </a:lnTo>
                  <a:lnTo>
                    <a:pt x="2887" y="6314"/>
                  </a:lnTo>
                  <a:lnTo>
                    <a:pt x="2794" y="6262"/>
                  </a:lnTo>
                  <a:lnTo>
                    <a:pt x="2703" y="6211"/>
                  </a:lnTo>
                  <a:lnTo>
                    <a:pt x="2614" y="6161"/>
                  </a:lnTo>
                  <a:lnTo>
                    <a:pt x="2527" y="6113"/>
                  </a:lnTo>
                  <a:lnTo>
                    <a:pt x="2442" y="6066"/>
                  </a:lnTo>
                  <a:lnTo>
                    <a:pt x="2218" y="5941"/>
                  </a:lnTo>
                  <a:lnTo>
                    <a:pt x="2009" y="5824"/>
                  </a:lnTo>
                  <a:lnTo>
                    <a:pt x="1814" y="5713"/>
                  </a:lnTo>
                  <a:lnTo>
                    <a:pt x="1630" y="5608"/>
                  </a:lnTo>
                  <a:lnTo>
                    <a:pt x="1544" y="5557"/>
                  </a:lnTo>
                  <a:lnTo>
                    <a:pt x="1460" y="5507"/>
                  </a:lnTo>
                  <a:lnTo>
                    <a:pt x="1380" y="5459"/>
                  </a:lnTo>
                  <a:lnTo>
                    <a:pt x="1303" y="5411"/>
                  </a:lnTo>
                  <a:lnTo>
                    <a:pt x="1227" y="5364"/>
                  </a:lnTo>
                  <a:lnTo>
                    <a:pt x="1155" y="5317"/>
                  </a:lnTo>
                  <a:lnTo>
                    <a:pt x="1087" y="5272"/>
                  </a:lnTo>
                  <a:lnTo>
                    <a:pt x="1020" y="5227"/>
                  </a:lnTo>
                  <a:lnTo>
                    <a:pt x="957" y="5182"/>
                  </a:lnTo>
                  <a:lnTo>
                    <a:pt x="896" y="5138"/>
                  </a:lnTo>
                  <a:lnTo>
                    <a:pt x="838" y="5093"/>
                  </a:lnTo>
                  <a:lnTo>
                    <a:pt x="782" y="5049"/>
                  </a:lnTo>
                  <a:lnTo>
                    <a:pt x="727" y="5005"/>
                  </a:lnTo>
                  <a:lnTo>
                    <a:pt x="676" y="4960"/>
                  </a:lnTo>
                  <a:lnTo>
                    <a:pt x="628" y="4915"/>
                  </a:lnTo>
                  <a:lnTo>
                    <a:pt x="581" y="4871"/>
                  </a:lnTo>
                  <a:lnTo>
                    <a:pt x="537" y="4825"/>
                  </a:lnTo>
                  <a:lnTo>
                    <a:pt x="495" y="4779"/>
                  </a:lnTo>
                  <a:lnTo>
                    <a:pt x="455" y="4732"/>
                  </a:lnTo>
                  <a:lnTo>
                    <a:pt x="417" y="4686"/>
                  </a:lnTo>
                  <a:lnTo>
                    <a:pt x="381" y="4637"/>
                  </a:lnTo>
                  <a:lnTo>
                    <a:pt x="347" y="4588"/>
                  </a:lnTo>
                  <a:lnTo>
                    <a:pt x="315" y="4538"/>
                  </a:lnTo>
                  <a:lnTo>
                    <a:pt x="285" y="4487"/>
                  </a:lnTo>
                  <a:lnTo>
                    <a:pt x="256" y="4435"/>
                  </a:lnTo>
                  <a:lnTo>
                    <a:pt x="229" y="4381"/>
                  </a:lnTo>
                  <a:lnTo>
                    <a:pt x="204" y="4327"/>
                  </a:lnTo>
                  <a:lnTo>
                    <a:pt x="181" y="4271"/>
                  </a:lnTo>
                  <a:lnTo>
                    <a:pt x="160" y="4215"/>
                  </a:lnTo>
                  <a:lnTo>
                    <a:pt x="140" y="4156"/>
                  </a:lnTo>
                  <a:lnTo>
                    <a:pt x="122" y="4097"/>
                  </a:lnTo>
                  <a:lnTo>
                    <a:pt x="105" y="4035"/>
                  </a:lnTo>
                  <a:lnTo>
                    <a:pt x="90" y="3972"/>
                  </a:lnTo>
                  <a:lnTo>
                    <a:pt x="76" y="3907"/>
                  </a:lnTo>
                  <a:lnTo>
                    <a:pt x="64" y="3840"/>
                  </a:lnTo>
                  <a:lnTo>
                    <a:pt x="53" y="3770"/>
                  </a:lnTo>
                  <a:lnTo>
                    <a:pt x="43" y="3699"/>
                  </a:lnTo>
                  <a:lnTo>
                    <a:pt x="35" y="3626"/>
                  </a:lnTo>
                  <a:lnTo>
                    <a:pt x="27" y="3549"/>
                  </a:lnTo>
                  <a:lnTo>
                    <a:pt x="20" y="3471"/>
                  </a:lnTo>
                  <a:lnTo>
                    <a:pt x="15" y="3391"/>
                  </a:lnTo>
                  <a:lnTo>
                    <a:pt x="10" y="3308"/>
                  </a:lnTo>
                  <a:lnTo>
                    <a:pt x="7" y="3221"/>
                  </a:lnTo>
                  <a:lnTo>
                    <a:pt x="4" y="3132"/>
                  </a:lnTo>
                  <a:lnTo>
                    <a:pt x="2" y="3041"/>
                  </a:lnTo>
                  <a:lnTo>
                    <a:pt x="1" y="2945"/>
                  </a:lnTo>
                  <a:lnTo>
                    <a:pt x="0" y="2847"/>
                  </a:lnTo>
                  <a:lnTo>
                    <a:pt x="0" y="2745"/>
                  </a:lnTo>
                  <a:lnTo>
                    <a:pt x="2" y="2533"/>
                  </a:lnTo>
                  <a:lnTo>
                    <a:pt x="5" y="2305"/>
                  </a:lnTo>
                  <a:lnTo>
                    <a:pt x="9" y="2063"/>
                  </a:lnTo>
                  <a:lnTo>
                    <a:pt x="15" y="1805"/>
                  </a:lnTo>
                  <a:lnTo>
                    <a:pt x="16" y="1712"/>
                  </a:lnTo>
                  <a:lnTo>
                    <a:pt x="18" y="1617"/>
                  </a:lnTo>
                  <a:lnTo>
                    <a:pt x="20" y="1518"/>
                  </a:lnTo>
                  <a:lnTo>
                    <a:pt x="22" y="1419"/>
                  </a:lnTo>
                  <a:lnTo>
                    <a:pt x="24" y="1316"/>
                  </a:lnTo>
                  <a:lnTo>
                    <a:pt x="26" y="1212"/>
                  </a:lnTo>
                  <a:lnTo>
                    <a:pt x="28" y="1104"/>
                  </a:lnTo>
                  <a:lnTo>
                    <a:pt x="30" y="993"/>
                  </a:lnTo>
                  <a:lnTo>
                    <a:pt x="31" y="879"/>
                  </a:lnTo>
                  <a:lnTo>
                    <a:pt x="33" y="764"/>
                  </a:lnTo>
                  <a:lnTo>
                    <a:pt x="34" y="645"/>
                  </a:lnTo>
                  <a:lnTo>
                    <a:pt x="35" y="522"/>
                  </a:lnTo>
                  <a:lnTo>
                    <a:pt x="36" y="397"/>
                  </a:lnTo>
                  <a:lnTo>
                    <a:pt x="37" y="268"/>
                  </a:lnTo>
                  <a:lnTo>
                    <a:pt x="37" y="136"/>
                  </a:lnTo>
                  <a:lnTo>
                    <a:pt x="37" y="0"/>
                  </a:lnTo>
                  <a:close/>
                </a:path>
              </a:pathLst>
            </a:custGeom>
            <a:gradFill>
              <a:gsLst>
                <a:gs pos="49000">
                  <a:schemeClr val="accent3"/>
                </a:gs>
                <a:gs pos="23000">
                  <a:schemeClr val="accent2"/>
                </a:gs>
                <a:gs pos="0">
                  <a:schemeClr val="accent1"/>
                </a:gs>
                <a:gs pos="97345">
                  <a:schemeClr val="accent6"/>
                </a:gs>
                <a:gs pos="76000">
                  <a:schemeClr val="accent4"/>
                </a:gs>
              </a:gsLst>
              <a:lin ang="2700000" scaled="0"/>
            </a:gradFill>
            <a:ln>
              <a:noFill/>
            </a:ln>
            <a:effectLst>
              <a:glow rad="127000">
                <a:schemeClr val="accent3">
                  <a:alpha val="10000"/>
                </a:schemeClr>
              </a:glow>
              <a:outerShdw blurRad="330200" sx="102000" sy="102000" algn="ctr" rotWithShape="0">
                <a:schemeClr val="bg1">
                  <a:lumMod val="95000"/>
                  <a:alpha val="57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C4A80357-2C3B-49C9-B42F-C8EA25D29028}"/>
                </a:ext>
              </a:extLst>
            </p:cNvPr>
            <p:cNvSpPr/>
            <p:nvPr/>
          </p:nvSpPr>
          <p:spPr>
            <a:xfrm>
              <a:off x="1322895" y="3959199"/>
              <a:ext cx="270200" cy="270200"/>
            </a:xfrm>
            <a:prstGeom prst="ellipse">
              <a:avLst/>
            </a:prstGeom>
            <a:gradFill>
              <a:gsLst>
                <a:gs pos="49000">
                  <a:schemeClr val="accent3"/>
                </a:gs>
                <a:gs pos="23000">
                  <a:schemeClr val="accent2"/>
                </a:gs>
                <a:gs pos="0">
                  <a:schemeClr val="accent1"/>
                </a:gs>
                <a:gs pos="97345">
                  <a:schemeClr val="accent6"/>
                </a:gs>
                <a:gs pos="76000">
                  <a:schemeClr val="accent4"/>
                </a:gs>
              </a:gsLst>
              <a:lin ang="2700000" scaled="0"/>
            </a:gradFill>
            <a:ln>
              <a:noFill/>
            </a:ln>
            <a:effectLst>
              <a:glow rad="127000">
                <a:schemeClr val="accent3">
                  <a:alpha val="10000"/>
                </a:schemeClr>
              </a:glow>
              <a:outerShdw blurRad="330200" sx="102000" sy="102000" algn="ctr" rotWithShape="0">
                <a:schemeClr val="bg1">
                  <a:lumMod val="95000"/>
                  <a:alpha val="57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748F037D-4F79-4A68-8989-6882D0570B25}"/>
                </a:ext>
              </a:extLst>
            </p:cNvPr>
            <p:cNvSpPr/>
            <p:nvPr/>
          </p:nvSpPr>
          <p:spPr>
            <a:xfrm>
              <a:off x="10598905" y="3959199"/>
              <a:ext cx="270200" cy="270200"/>
            </a:xfrm>
            <a:prstGeom prst="ellipse">
              <a:avLst/>
            </a:prstGeom>
            <a:gradFill>
              <a:gsLst>
                <a:gs pos="49000">
                  <a:schemeClr val="accent3"/>
                </a:gs>
                <a:gs pos="23000">
                  <a:schemeClr val="accent2"/>
                </a:gs>
                <a:gs pos="0">
                  <a:schemeClr val="accent1"/>
                </a:gs>
                <a:gs pos="97345">
                  <a:schemeClr val="accent6"/>
                </a:gs>
                <a:gs pos="76000">
                  <a:schemeClr val="accent4"/>
                </a:gs>
              </a:gsLst>
              <a:lin ang="2700000" scaled="0"/>
            </a:gradFill>
            <a:ln>
              <a:noFill/>
            </a:ln>
            <a:effectLst>
              <a:glow rad="127000">
                <a:schemeClr val="accent3">
                  <a:alpha val="10000"/>
                </a:schemeClr>
              </a:glow>
              <a:outerShdw blurRad="330200" sx="102000" sy="102000" algn="ctr" rotWithShape="0">
                <a:schemeClr val="bg1">
                  <a:lumMod val="95000"/>
                  <a:alpha val="57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</p:grp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117078AF-44D9-4988-91D5-80EDA63A6973}"/>
              </a:ext>
            </a:extLst>
          </p:cNvPr>
          <p:cNvSpPr/>
          <p:nvPr/>
        </p:nvSpPr>
        <p:spPr>
          <a:xfrm>
            <a:off x="1759019" y="2594581"/>
            <a:ext cx="2500463" cy="2810431"/>
          </a:xfrm>
          <a:custGeom>
            <a:avLst/>
            <a:gdLst>
              <a:gd name="connsiteX0" fmla="*/ 1445618 w 2890837"/>
              <a:gd name="connsiteY0" fmla="*/ 0 h 3249205"/>
              <a:gd name="connsiteX1" fmla="*/ 1473092 w 2890837"/>
              <a:gd name="connsiteY1" fmla="*/ 1417 h 3249205"/>
              <a:gd name="connsiteX2" fmla="*/ 1501364 w 2890837"/>
              <a:gd name="connsiteY2" fmla="*/ 5872 h 3249205"/>
              <a:gd name="connsiteX3" fmla="*/ 1530431 w 2890837"/>
              <a:gd name="connsiteY3" fmla="*/ 12958 h 3249205"/>
              <a:gd name="connsiteX4" fmla="*/ 1560494 w 2890837"/>
              <a:gd name="connsiteY4" fmla="*/ 23081 h 3249205"/>
              <a:gd name="connsiteX5" fmla="*/ 1592350 w 2890837"/>
              <a:gd name="connsiteY5" fmla="*/ 36242 h 3249205"/>
              <a:gd name="connsiteX6" fmla="*/ 1626195 w 2890837"/>
              <a:gd name="connsiteY6" fmla="*/ 52034 h 3249205"/>
              <a:gd name="connsiteX7" fmla="*/ 1662430 w 2890837"/>
              <a:gd name="connsiteY7" fmla="*/ 70864 h 3249205"/>
              <a:gd name="connsiteX8" fmla="*/ 1701453 w 2890837"/>
              <a:gd name="connsiteY8" fmla="*/ 92325 h 3249205"/>
              <a:gd name="connsiteX9" fmla="*/ 1743660 w 2890837"/>
              <a:gd name="connsiteY9" fmla="*/ 117027 h 3249205"/>
              <a:gd name="connsiteX10" fmla="*/ 1789651 w 2890837"/>
              <a:gd name="connsiteY10" fmla="*/ 144360 h 3249205"/>
              <a:gd name="connsiteX11" fmla="*/ 1839624 w 2890837"/>
              <a:gd name="connsiteY11" fmla="*/ 174932 h 3249205"/>
              <a:gd name="connsiteX12" fmla="*/ 1894175 w 2890837"/>
              <a:gd name="connsiteY12" fmla="*/ 207935 h 3249205"/>
              <a:gd name="connsiteX13" fmla="*/ 1953505 w 2890837"/>
              <a:gd name="connsiteY13" fmla="*/ 244176 h 3249205"/>
              <a:gd name="connsiteX14" fmla="*/ 2018011 w 2890837"/>
              <a:gd name="connsiteY14" fmla="*/ 283050 h 3249205"/>
              <a:gd name="connsiteX15" fmla="*/ 2088291 w 2890837"/>
              <a:gd name="connsiteY15" fmla="*/ 325164 h 3249205"/>
              <a:gd name="connsiteX16" fmla="*/ 2164743 w 2890837"/>
              <a:gd name="connsiteY16" fmla="*/ 369706 h 3249205"/>
              <a:gd name="connsiteX17" fmla="*/ 2241195 w 2890837"/>
              <a:gd name="connsiteY17" fmla="*/ 414047 h 3249205"/>
              <a:gd name="connsiteX18" fmla="*/ 2312470 w 2890837"/>
              <a:gd name="connsiteY18" fmla="*/ 454338 h 3249205"/>
              <a:gd name="connsiteX19" fmla="*/ 2378171 w 2890837"/>
              <a:gd name="connsiteY19" fmla="*/ 491187 h 3249205"/>
              <a:gd name="connsiteX20" fmla="*/ 2439094 w 2890837"/>
              <a:gd name="connsiteY20" fmla="*/ 524999 h 3249205"/>
              <a:gd name="connsiteX21" fmla="*/ 2494641 w 2890837"/>
              <a:gd name="connsiteY21" fmla="*/ 555775 h 3249205"/>
              <a:gd name="connsiteX22" fmla="*/ 2545808 w 2890837"/>
              <a:gd name="connsiteY22" fmla="*/ 584323 h 3249205"/>
              <a:gd name="connsiteX23" fmla="*/ 2592396 w 2890837"/>
              <a:gd name="connsiteY23" fmla="*/ 610643 h 3249205"/>
              <a:gd name="connsiteX24" fmla="*/ 2634604 w 2890837"/>
              <a:gd name="connsiteY24" fmla="*/ 635142 h 3249205"/>
              <a:gd name="connsiteX25" fmla="*/ 2672830 w 2890837"/>
              <a:gd name="connsiteY25" fmla="*/ 658628 h 3249205"/>
              <a:gd name="connsiteX26" fmla="*/ 2707273 w 2890837"/>
              <a:gd name="connsiteY26" fmla="*/ 680697 h 3249205"/>
              <a:gd name="connsiteX27" fmla="*/ 2737535 w 2890837"/>
              <a:gd name="connsiteY27" fmla="*/ 702159 h 3249205"/>
              <a:gd name="connsiteX28" fmla="*/ 2764811 w 2890837"/>
              <a:gd name="connsiteY28" fmla="*/ 723620 h 3249205"/>
              <a:gd name="connsiteX29" fmla="*/ 2788702 w 2890837"/>
              <a:gd name="connsiteY29" fmla="*/ 744677 h 3249205"/>
              <a:gd name="connsiteX30" fmla="*/ 2809209 w 2890837"/>
              <a:gd name="connsiteY30" fmla="*/ 766341 h 3249205"/>
              <a:gd name="connsiteX31" fmla="*/ 2827127 w 2890837"/>
              <a:gd name="connsiteY31" fmla="*/ 788815 h 3249205"/>
              <a:gd name="connsiteX32" fmla="*/ 2842258 w 2890837"/>
              <a:gd name="connsiteY32" fmla="*/ 812301 h 3249205"/>
              <a:gd name="connsiteX33" fmla="*/ 2854801 w 2890837"/>
              <a:gd name="connsiteY33" fmla="*/ 837205 h 3249205"/>
              <a:gd name="connsiteX34" fmla="*/ 2865154 w 2890837"/>
              <a:gd name="connsiteY34" fmla="*/ 863931 h 3249205"/>
              <a:gd name="connsiteX35" fmla="*/ 2873516 w 2890837"/>
              <a:gd name="connsiteY35" fmla="*/ 892884 h 3249205"/>
              <a:gd name="connsiteX36" fmla="*/ 2879688 w 2890837"/>
              <a:gd name="connsiteY36" fmla="*/ 924266 h 3249205"/>
              <a:gd name="connsiteX37" fmla="*/ 2884665 w 2890837"/>
              <a:gd name="connsiteY37" fmla="*/ 958483 h 3249205"/>
              <a:gd name="connsiteX38" fmla="*/ 2887850 w 2890837"/>
              <a:gd name="connsiteY38" fmla="*/ 995940 h 3249205"/>
              <a:gd name="connsiteX39" fmla="*/ 2889842 w 2890837"/>
              <a:gd name="connsiteY39" fmla="*/ 1036838 h 3249205"/>
              <a:gd name="connsiteX40" fmla="*/ 2890638 w 2890837"/>
              <a:gd name="connsiteY40" fmla="*/ 1081786 h 3249205"/>
              <a:gd name="connsiteX41" fmla="*/ 2890837 w 2890837"/>
              <a:gd name="connsiteY41" fmla="*/ 1131188 h 3249205"/>
              <a:gd name="connsiteX42" fmla="*/ 2890240 w 2890837"/>
              <a:gd name="connsiteY42" fmla="*/ 1185045 h 3249205"/>
              <a:gd name="connsiteX43" fmla="*/ 2889045 w 2890837"/>
              <a:gd name="connsiteY43" fmla="*/ 1243558 h 3249205"/>
              <a:gd name="connsiteX44" fmla="*/ 2887850 w 2890837"/>
              <a:gd name="connsiteY44" fmla="*/ 1307740 h 3249205"/>
              <a:gd name="connsiteX45" fmla="*/ 2886457 w 2890837"/>
              <a:gd name="connsiteY45" fmla="*/ 1377592 h 3249205"/>
              <a:gd name="connsiteX46" fmla="*/ 2885262 w 2890837"/>
              <a:gd name="connsiteY46" fmla="*/ 1453315 h 3249205"/>
              <a:gd name="connsiteX47" fmla="*/ 2884267 w 2890837"/>
              <a:gd name="connsiteY47" fmla="*/ 1535719 h 3249205"/>
              <a:gd name="connsiteX48" fmla="*/ 2883869 w 2890837"/>
              <a:gd name="connsiteY48" fmla="*/ 1624603 h 3249205"/>
              <a:gd name="connsiteX49" fmla="*/ 2884267 w 2890837"/>
              <a:gd name="connsiteY49" fmla="*/ 1713486 h 3249205"/>
              <a:gd name="connsiteX50" fmla="*/ 2885262 w 2890837"/>
              <a:gd name="connsiteY50" fmla="*/ 1795891 h 3249205"/>
              <a:gd name="connsiteX51" fmla="*/ 2886457 w 2890837"/>
              <a:gd name="connsiteY51" fmla="*/ 1871614 h 3249205"/>
              <a:gd name="connsiteX52" fmla="*/ 2887850 w 2890837"/>
              <a:gd name="connsiteY52" fmla="*/ 1941465 h 3249205"/>
              <a:gd name="connsiteX53" fmla="*/ 2889045 w 2890837"/>
              <a:gd name="connsiteY53" fmla="*/ 2005647 h 3249205"/>
              <a:gd name="connsiteX54" fmla="*/ 2890240 w 2890837"/>
              <a:gd name="connsiteY54" fmla="*/ 2064161 h 3249205"/>
              <a:gd name="connsiteX55" fmla="*/ 2890837 w 2890837"/>
              <a:gd name="connsiteY55" fmla="*/ 2118017 h 3249205"/>
              <a:gd name="connsiteX56" fmla="*/ 2890638 w 2890837"/>
              <a:gd name="connsiteY56" fmla="*/ 2167419 h 3249205"/>
              <a:gd name="connsiteX57" fmla="*/ 2889842 w 2890837"/>
              <a:gd name="connsiteY57" fmla="*/ 2212367 h 3249205"/>
              <a:gd name="connsiteX58" fmla="*/ 2887850 w 2890837"/>
              <a:gd name="connsiteY58" fmla="*/ 2253265 h 3249205"/>
              <a:gd name="connsiteX59" fmla="*/ 2884665 w 2890837"/>
              <a:gd name="connsiteY59" fmla="*/ 2290722 h 3249205"/>
              <a:gd name="connsiteX60" fmla="*/ 2879887 w 2890837"/>
              <a:gd name="connsiteY60" fmla="*/ 2324939 h 3249205"/>
              <a:gd name="connsiteX61" fmla="*/ 2873516 w 2890837"/>
              <a:gd name="connsiteY61" fmla="*/ 2356322 h 3249205"/>
              <a:gd name="connsiteX62" fmla="*/ 2865154 w 2890837"/>
              <a:gd name="connsiteY62" fmla="*/ 2385275 h 3249205"/>
              <a:gd name="connsiteX63" fmla="*/ 2854801 w 2890837"/>
              <a:gd name="connsiteY63" fmla="*/ 2412000 h 3249205"/>
              <a:gd name="connsiteX64" fmla="*/ 2842258 w 2890837"/>
              <a:gd name="connsiteY64" fmla="*/ 2436904 h 3249205"/>
              <a:gd name="connsiteX65" fmla="*/ 2827127 w 2890837"/>
              <a:gd name="connsiteY65" fmla="*/ 2460390 h 3249205"/>
              <a:gd name="connsiteX66" fmla="*/ 2809209 w 2890837"/>
              <a:gd name="connsiteY66" fmla="*/ 2482864 h 3249205"/>
              <a:gd name="connsiteX67" fmla="*/ 2788702 w 2890837"/>
              <a:gd name="connsiteY67" fmla="*/ 2504528 h 3249205"/>
              <a:gd name="connsiteX68" fmla="*/ 2764811 w 2890837"/>
              <a:gd name="connsiteY68" fmla="*/ 2525585 h 3249205"/>
              <a:gd name="connsiteX69" fmla="*/ 2737734 w 2890837"/>
              <a:gd name="connsiteY69" fmla="*/ 2547046 h 3249205"/>
              <a:gd name="connsiteX70" fmla="*/ 2707273 w 2890837"/>
              <a:gd name="connsiteY70" fmla="*/ 2568508 h 3249205"/>
              <a:gd name="connsiteX71" fmla="*/ 2672830 w 2890837"/>
              <a:gd name="connsiteY71" fmla="*/ 2590779 h 3249205"/>
              <a:gd name="connsiteX72" fmla="*/ 2634803 w 2890837"/>
              <a:gd name="connsiteY72" fmla="*/ 2614063 h 3249205"/>
              <a:gd name="connsiteX73" fmla="*/ 2592396 w 2890837"/>
              <a:gd name="connsiteY73" fmla="*/ 2638562 h 3249205"/>
              <a:gd name="connsiteX74" fmla="*/ 2545808 w 2890837"/>
              <a:gd name="connsiteY74" fmla="*/ 2664883 h 3249205"/>
              <a:gd name="connsiteX75" fmla="*/ 2494641 w 2890837"/>
              <a:gd name="connsiteY75" fmla="*/ 2693431 h 3249205"/>
              <a:gd name="connsiteX76" fmla="*/ 2439094 w 2890837"/>
              <a:gd name="connsiteY76" fmla="*/ 2724408 h 3249205"/>
              <a:gd name="connsiteX77" fmla="*/ 2378171 w 2890837"/>
              <a:gd name="connsiteY77" fmla="*/ 2758220 h 3249205"/>
              <a:gd name="connsiteX78" fmla="*/ 2312470 w 2890837"/>
              <a:gd name="connsiteY78" fmla="*/ 2794867 h 3249205"/>
              <a:gd name="connsiteX79" fmla="*/ 2241195 w 2890837"/>
              <a:gd name="connsiteY79" fmla="*/ 2835158 h 3249205"/>
              <a:gd name="connsiteX80" fmla="*/ 2164743 w 2890837"/>
              <a:gd name="connsiteY80" fmla="*/ 2879499 h 3249205"/>
              <a:gd name="connsiteX81" fmla="*/ 2088291 w 2890837"/>
              <a:gd name="connsiteY81" fmla="*/ 2924042 h 3249205"/>
              <a:gd name="connsiteX82" fmla="*/ 2018011 w 2890837"/>
              <a:gd name="connsiteY82" fmla="*/ 2966155 h 3249205"/>
              <a:gd name="connsiteX83" fmla="*/ 1953505 w 2890837"/>
              <a:gd name="connsiteY83" fmla="*/ 3005029 h 3249205"/>
              <a:gd name="connsiteX84" fmla="*/ 1894175 w 2890837"/>
              <a:gd name="connsiteY84" fmla="*/ 3041271 h 3249205"/>
              <a:gd name="connsiteX85" fmla="*/ 1839624 w 2890837"/>
              <a:gd name="connsiteY85" fmla="*/ 3074273 h 3249205"/>
              <a:gd name="connsiteX86" fmla="*/ 1789651 w 2890837"/>
              <a:gd name="connsiteY86" fmla="*/ 3104846 h 3249205"/>
              <a:gd name="connsiteX87" fmla="*/ 1743660 w 2890837"/>
              <a:gd name="connsiteY87" fmla="*/ 3132179 h 3249205"/>
              <a:gd name="connsiteX88" fmla="*/ 1701453 w 2890837"/>
              <a:gd name="connsiteY88" fmla="*/ 3156880 h 3249205"/>
              <a:gd name="connsiteX89" fmla="*/ 1662430 w 2890837"/>
              <a:gd name="connsiteY89" fmla="*/ 3178341 h 3249205"/>
              <a:gd name="connsiteX90" fmla="*/ 1626195 w 2890837"/>
              <a:gd name="connsiteY90" fmla="*/ 3197171 h 3249205"/>
              <a:gd name="connsiteX91" fmla="*/ 1592350 w 2890837"/>
              <a:gd name="connsiteY91" fmla="*/ 3212963 h 3249205"/>
              <a:gd name="connsiteX92" fmla="*/ 1560494 w 2890837"/>
              <a:gd name="connsiteY92" fmla="*/ 3226124 h 3249205"/>
              <a:gd name="connsiteX93" fmla="*/ 1530431 w 2890837"/>
              <a:gd name="connsiteY93" fmla="*/ 3236247 h 3249205"/>
              <a:gd name="connsiteX94" fmla="*/ 1501364 w 2890837"/>
              <a:gd name="connsiteY94" fmla="*/ 3243334 h 3249205"/>
              <a:gd name="connsiteX95" fmla="*/ 1473092 w 2890837"/>
              <a:gd name="connsiteY95" fmla="*/ 3247788 h 3249205"/>
              <a:gd name="connsiteX96" fmla="*/ 1445618 w 2890837"/>
              <a:gd name="connsiteY96" fmla="*/ 3249205 h 3249205"/>
              <a:gd name="connsiteX97" fmla="*/ 1417744 w 2890837"/>
              <a:gd name="connsiteY97" fmla="*/ 3247788 h 3249205"/>
              <a:gd name="connsiteX98" fmla="*/ 1389473 w 2890837"/>
              <a:gd name="connsiteY98" fmla="*/ 3243334 h 3249205"/>
              <a:gd name="connsiteX99" fmla="*/ 1360406 w 2890837"/>
              <a:gd name="connsiteY99" fmla="*/ 3236247 h 3249205"/>
              <a:gd name="connsiteX100" fmla="*/ 1330342 w 2890837"/>
              <a:gd name="connsiteY100" fmla="*/ 3226124 h 3249205"/>
              <a:gd name="connsiteX101" fmla="*/ 1298488 w 2890837"/>
              <a:gd name="connsiteY101" fmla="*/ 3212963 h 3249205"/>
              <a:gd name="connsiteX102" fmla="*/ 1264642 w 2890837"/>
              <a:gd name="connsiteY102" fmla="*/ 3197171 h 3249205"/>
              <a:gd name="connsiteX103" fmla="*/ 1228407 w 2890837"/>
              <a:gd name="connsiteY103" fmla="*/ 3178341 h 3249205"/>
              <a:gd name="connsiteX104" fmla="*/ 1189384 w 2890837"/>
              <a:gd name="connsiteY104" fmla="*/ 3156880 h 3249205"/>
              <a:gd name="connsiteX105" fmla="*/ 1147176 w 2890837"/>
              <a:gd name="connsiteY105" fmla="*/ 3132179 h 3249205"/>
              <a:gd name="connsiteX106" fmla="*/ 1101186 w 2890837"/>
              <a:gd name="connsiteY106" fmla="*/ 3104846 h 3249205"/>
              <a:gd name="connsiteX107" fmla="*/ 1051214 w 2890837"/>
              <a:gd name="connsiteY107" fmla="*/ 3074273 h 3249205"/>
              <a:gd name="connsiteX108" fmla="*/ 996662 w 2890837"/>
              <a:gd name="connsiteY108" fmla="*/ 3041271 h 3249205"/>
              <a:gd name="connsiteX109" fmla="*/ 937332 w 2890837"/>
              <a:gd name="connsiteY109" fmla="*/ 3005029 h 3249205"/>
              <a:gd name="connsiteX110" fmla="*/ 872826 w 2890837"/>
              <a:gd name="connsiteY110" fmla="*/ 2966155 h 3249205"/>
              <a:gd name="connsiteX111" fmla="*/ 802546 w 2890837"/>
              <a:gd name="connsiteY111" fmla="*/ 2924042 h 3249205"/>
              <a:gd name="connsiteX112" fmla="*/ 726094 w 2890837"/>
              <a:gd name="connsiteY112" fmla="*/ 2879499 h 3249205"/>
              <a:gd name="connsiteX113" fmla="*/ 649642 w 2890837"/>
              <a:gd name="connsiteY113" fmla="*/ 2835158 h 3249205"/>
              <a:gd name="connsiteX114" fmla="*/ 578366 w 2890837"/>
              <a:gd name="connsiteY114" fmla="*/ 2794867 h 3249205"/>
              <a:gd name="connsiteX115" fmla="*/ 512666 w 2890837"/>
              <a:gd name="connsiteY115" fmla="*/ 2758018 h 3249205"/>
              <a:gd name="connsiteX116" fmla="*/ 451743 w 2890837"/>
              <a:gd name="connsiteY116" fmla="*/ 2724206 h 3249205"/>
              <a:gd name="connsiteX117" fmla="*/ 396196 w 2890837"/>
              <a:gd name="connsiteY117" fmla="*/ 2693431 h 3249205"/>
              <a:gd name="connsiteX118" fmla="*/ 345029 w 2890837"/>
              <a:gd name="connsiteY118" fmla="*/ 2664883 h 3249205"/>
              <a:gd name="connsiteX119" fmla="*/ 298441 w 2890837"/>
              <a:gd name="connsiteY119" fmla="*/ 2638562 h 3249205"/>
              <a:gd name="connsiteX120" fmla="*/ 256233 w 2890837"/>
              <a:gd name="connsiteY120" fmla="*/ 2614063 h 3249205"/>
              <a:gd name="connsiteX121" fmla="*/ 218007 w 2890837"/>
              <a:gd name="connsiteY121" fmla="*/ 2590577 h 3249205"/>
              <a:gd name="connsiteX122" fmla="*/ 183564 w 2890837"/>
              <a:gd name="connsiteY122" fmla="*/ 2568508 h 3249205"/>
              <a:gd name="connsiteX123" fmla="*/ 153302 w 2890837"/>
              <a:gd name="connsiteY123" fmla="*/ 2547046 h 3249205"/>
              <a:gd name="connsiteX124" fmla="*/ 126026 w 2890837"/>
              <a:gd name="connsiteY124" fmla="*/ 2525585 h 3249205"/>
              <a:gd name="connsiteX125" fmla="*/ 102135 w 2890837"/>
              <a:gd name="connsiteY125" fmla="*/ 2504528 h 3249205"/>
              <a:gd name="connsiteX126" fmla="*/ 81628 w 2890837"/>
              <a:gd name="connsiteY126" fmla="*/ 2482864 h 3249205"/>
              <a:gd name="connsiteX127" fmla="*/ 63710 w 2890837"/>
              <a:gd name="connsiteY127" fmla="*/ 2460390 h 3249205"/>
              <a:gd name="connsiteX128" fmla="*/ 48579 w 2890837"/>
              <a:gd name="connsiteY128" fmla="*/ 2436904 h 3249205"/>
              <a:gd name="connsiteX129" fmla="*/ 36036 w 2890837"/>
              <a:gd name="connsiteY129" fmla="*/ 2412000 h 3249205"/>
              <a:gd name="connsiteX130" fmla="*/ 25683 w 2890837"/>
              <a:gd name="connsiteY130" fmla="*/ 2385275 h 3249205"/>
              <a:gd name="connsiteX131" fmla="*/ 17321 w 2890837"/>
              <a:gd name="connsiteY131" fmla="*/ 2356322 h 3249205"/>
              <a:gd name="connsiteX132" fmla="*/ 11149 w 2890837"/>
              <a:gd name="connsiteY132" fmla="*/ 2324939 h 3249205"/>
              <a:gd name="connsiteX133" fmla="*/ 6172 w 2890837"/>
              <a:gd name="connsiteY133" fmla="*/ 2290722 h 3249205"/>
              <a:gd name="connsiteX134" fmla="*/ 2986 w 2890837"/>
              <a:gd name="connsiteY134" fmla="*/ 2253265 h 3249205"/>
              <a:gd name="connsiteX135" fmla="*/ 995 w 2890837"/>
              <a:gd name="connsiteY135" fmla="*/ 2212367 h 3249205"/>
              <a:gd name="connsiteX136" fmla="*/ 199 w 2890837"/>
              <a:gd name="connsiteY136" fmla="*/ 2167419 h 3249205"/>
              <a:gd name="connsiteX137" fmla="*/ 0 w 2890837"/>
              <a:gd name="connsiteY137" fmla="*/ 2118017 h 3249205"/>
              <a:gd name="connsiteX138" fmla="*/ 597 w 2890837"/>
              <a:gd name="connsiteY138" fmla="*/ 2064161 h 3249205"/>
              <a:gd name="connsiteX139" fmla="*/ 1792 w 2890837"/>
              <a:gd name="connsiteY139" fmla="*/ 2005647 h 3249205"/>
              <a:gd name="connsiteX140" fmla="*/ 2986 w 2890837"/>
              <a:gd name="connsiteY140" fmla="*/ 1941465 h 3249205"/>
              <a:gd name="connsiteX141" fmla="*/ 4380 w 2890837"/>
              <a:gd name="connsiteY141" fmla="*/ 1871614 h 3249205"/>
              <a:gd name="connsiteX142" fmla="*/ 5575 w 2890837"/>
              <a:gd name="connsiteY142" fmla="*/ 1795891 h 3249205"/>
              <a:gd name="connsiteX143" fmla="*/ 6570 w 2890837"/>
              <a:gd name="connsiteY143" fmla="*/ 1713486 h 3249205"/>
              <a:gd name="connsiteX144" fmla="*/ 6968 w 2890837"/>
              <a:gd name="connsiteY144" fmla="*/ 1624603 h 3249205"/>
              <a:gd name="connsiteX145" fmla="*/ 6570 w 2890837"/>
              <a:gd name="connsiteY145" fmla="*/ 1535719 h 3249205"/>
              <a:gd name="connsiteX146" fmla="*/ 5575 w 2890837"/>
              <a:gd name="connsiteY146" fmla="*/ 1453315 h 3249205"/>
              <a:gd name="connsiteX147" fmla="*/ 4380 w 2890837"/>
              <a:gd name="connsiteY147" fmla="*/ 1377592 h 3249205"/>
              <a:gd name="connsiteX148" fmla="*/ 2986 w 2890837"/>
              <a:gd name="connsiteY148" fmla="*/ 1307740 h 3249205"/>
              <a:gd name="connsiteX149" fmla="*/ 1792 w 2890837"/>
              <a:gd name="connsiteY149" fmla="*/ 1243558 h 3249205"/>
              <a:gd name="connsiteX150" fmla="*/ 597 w 2890837"/>
              <a:gd name="connsiteY150" fmla="*/ 1185045 h 3249205"/>
              <a:gd name="connsiteX151" fmla="*/ 0 w 2890837"/>
              <a:gd name="connsiteY151" fmla="*/ 1131188 h 3249205"/>
              <a:gd name="connsiteX152" fmla="*/ 199 w 2890837"/>
              <a:gd name="connsiteY152" fmla="*/ 1081786 h 3249205"/>
              <a:gd name="connsiteX153" fmla="*/ 995 w 2890837"/>
              <a:gd name="connsiteY153" fmla="*/ 1036838 h 3249205"/>
              <a:gd name="connsiteX154" fmla="*/ 2986 w 2890837"/>
              <a:gd name="connsiteY154" fmla="*/ 995940 h 3249205"/>
              <a:gd name="connsiteX155" fmla="*/ 6172 w 2890837"/>
              <a:gd name="connsiteY155" fmla="*/ 958483 h 3249205"/>
              <a:gd name="connsiteX156" fmla="*/ 10950 w 2890837"/>
              <a:gd name="connsiteY156" fmla="*/ 924266 h 3249205"/>
              <a:gd name="connsiteX157" fmla="*/ 17321 w 2890837"/>
              <a:gd name="connsiteY157" fmla="*/ 892884 h 3249205"/>
              <a:gd name="connsiteX158" fmla="*/ 25683 w 2890837"/>
              <a:gd name="connsiteY158" fmla="*/ 863931 h 3249205"/>
              <a:gd name="connsiteX159" fmla="*/ 36036 w 2890837"/>
              <a:gd name="connsiteY159" fmla="*/ 837205 h 3249205"/>
              <a:gd name="connsiteX160" fmla="*/ 48579 w 2890837"/>
              <a:gd name="connsiteY160" fmla="*/ 812301 h 3249205"/>
              <a:gd name="connsiteX161" fmla="*/ 63710 w 2890837"/>
              <a:gd name="connsiteY161" fmla="*/ 788815 h 3249205"/>
              <a:gd name="connsiteX162" fmla="*/ 81628 w 2890837"/>
              <a:gd name="connsiteY162" fmla="*/ 766341 h 3249205"/>
              <a:gd name="connsiteX163" fmla="*/ 102135 w 2890837"/>
              <a:gd name="connsiteY163" fmla="*/ 744677 h 3249205"/>
              <a:gd name="connsiteX164" fmla="*/ 126026 w 2890837"/>
              <a:gd name="connsiteY164" fmla="*/ 723620 h 3249205"/>
              <a:gd name="connsiteX165" fmla="*/ 153103 w 2890837"/>
              <a:gd name="connsiteY165" fmla="*/ 702159 h 3249205"/>
              <a:gd name="connsiteX166" fmla="*/ 183564 w 2890837"/>
              <a:gd name="connsiteY166" fmla="*/ 680697 h 3249205"/>
              <a:gd name="connsiteX167" fmla="*/ 218007 w 2890837"/>
              <a:gd name="connsiteY167" fmla="*/ 658426 h 3249205"/>
              <a:gd name="connsiteX168" fmla="*/ 256034 w 2890837"/>
              <a:gd name="connsiteY168" fmla="*/ 635142 h 3249205"/>
              <a:gd name="connsiteX169" fmla="*/ 298441 w 2890837"/>
              <a:gd name="connsiteY169" fmla="*/ 610643 h 3249205"/>
              <a:gd name="connsiteX170" fmla="*/ 345029 w 2890837"/>
              <a:gd name="connsiteY170" fmla="*/ 584323 h 3249205"/>
              <a:gd name="connsiteX171" fmla="*/ 396196 w 2890837"/>
              <a:gd name="connsiteY171" fmla="*/ 555775 h 3249205"/>
              <a:gd name="connsiteX172" fmla="*/ 451743 w 2890837"/>
              <a:gd name="connsiteY172" fmla="*/ 524797 h 3249205"/>
              <a:gd name="connsiteX173" fmla="*/ 512666 w 2890837"/>
              <a:gd name="connsiteY173" fmla="*/ 490985 h 3249205"/>
              <a:gd name="connsiteX174" fmla="*/ 578366 w 2890837"/>
              <a:gd name="connsiteY174" fmla="*/ 454338 h 3249205"/>
              <a:gd name="connsiteX175" fmla="*/ 649642 w 2890837"/>
              <a:gd name="connsiteY175" fmla="*/ 414047 h 3249205"/>
              <a:gd name="connsiteX176" fmla="*/ 726094 w 2890837"/>
              <a:gd name="connsiteY176" fmla="*/ 369706 h 3249205"/>
              <a:gd name="connsiteX177" fmla="*/ 802546 w 2890837"/>
              <a:gd name="connsiteY177" fmla="*/ 325164 h 3249205"/>
              <a:gd name="connsiteX178" fmla="*/ 872826 w 2890837"/>
              <a:gd name="connsiteY178" fmla="*/ 283050 h 3249205"/>
              <a:gd name="connsiteX179" fmla="*/ 937332 w 2890837"/>
              <a:gd name="connsiteY179" fmla="*/ 244176 h 3249205"/>
              <a:gd name="connsiteX180" fmla="*/ 996662 w 2890837"/>
              <a:gd name="connsiteY180" fmla="*/ 207935 h 3249205"/>
              <a:gd name="connsiteX181" fmla="*/ 1051214 w 2890837"/>
              <a:gd name="connsiteY181" fmla="*/ 174932 h 3249205"/>
              <a:gd name="connsiteX182" fmla="*/ 1101186 w 2890837"/>
              <a:gd name="connsiteY182" fmla="*/ 144360 h 3249205"/>
              <a:gd name="connsiteX183" fmla="*/ 1147176 w 2890837"/>
              <a:gd name="connsiteY183" fmla="*/ 117027 h 3249205"/>
              <a:gd name="connsiteX184" fmla="*/ 1189384 w 2890837"/>
              <a:gd name="connsiteY184" fmla="*/ 92325 h 3249205"/>
              <a:gd name="connsiteX185" fmla="*/ 1228407 w 2890837"/>
              <a:gd name="connsiteY185" fmla="*/ 70864 h 3249205"/>
              <a:gd name="connsiteX186" fmla="*/ 1264642 w 2890837"/>
              <a:gd name="connsiteY186" fmla="*/ 52034 h 3249205"/>
              <a:gd name="connsiteX187" fmla="*/ 1298488 w 2890837"/>
              <a:gd name="connsiteY187" fmla="*/ 36242 h 3249205"/>
              <a:gd name="connsiteX188" fmla="*/ 1330342 w 2890837"/>
              <a:gd name="connsiteY188" fmla="*/ 23081 h 3249205"/>
              <a:gd name="connsiteX189" fmla="*/ 1360406 w 2890837"/>
              <a:gd name="connsiteY189" fmla="*/ 12958 h 3249205"/>
              <a:gd name="connsiteX190" fmla="*/ 1389473 w 2890837"/>
              <a:gd name="connsiteY190" fmla="*/ 5872 h 3249205"/>
              <a:gd name="connsiteX191" fmla="*/ 1417744 w 2890837"/>
              <a:gd name="connsiteY191" fmla="*/ 1417 h 3249205"/>
              <a:gd name="connsiteX192" fmla="*/ 1445618 w 2890837"/>
              <a:gd name="connsiteY192" fmla="*/ 0 h 3249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</a:cxnLst>
            <a:rect l="l" t="t" r="r" b="b"/>
            <a:pathLst>
              <a:path w="2890837" h="3249205">
                <a:moveTo>
                  <a:pt x="1445618" y="0"/>
                </a:moveTo>
                <a:lnTo>
                  <a:pt x="1473092" y="1417"/>
                </a:lnTo>
                <a:lnTo>
                  <a:pt x="1501364" y="5872"/>
                </a:lnTo>
                <a:lnTo>
                  <a:pt x="1530431" y="12958"/>
                </a:lnTo>
                <a:lnTo>
                  <a:pt x="1560494" y="23081"/>
                </a:lnTo>
                <a:lnTo>
                  <a:pt x="1592350" y="36242"/>
                </a:lnTo>
                <a:lnTo>
                  <a:pt x="1626195" y="52034"/>
                </a:lnTo>
                <a:lnTo>
                  <a:pt x="1662430" y="70864"/>
                </a:lnTo>
                <a:lnTo>
                  <a:pt x="1701453" y="92325"/>
                </a:lnTo>
                <a:lnTo>
                  <a:pt x="1743660" y="117027"/>
                </a:lnTo>
                <a:lnTo>
                  <a:pt x="1789651" y="144360"/>
                </a:lnTo>
                <a:lnTo>
                  <a:pt x="1839624" y="174932"/>
                </a:lnTo>
                <a:lnTo>
                  <a:pt x="1894175" y="207935"/>
                </a:lnTo>
                <a:lnTo>
                  <a:pt x="1953505" y="244176"/>
                </a:lnTo>
                <a:lnTo>
                  <a:pt x="2018011" y="283050"/>
                </a:lnTo>
                <a:lnTo>
                  <a:pt x="2088291" y="325164"/>
                </a:lnTo>
                <a:lnTo>
                  <a:pt x="2164743" y="369706"/>
                </a:lnTo>
                <a:lnTo>
                  <a:pt x="2241195" y="414047"/>
                </a:lnTo>
                <a:lnTo>
                  <a:pt x="2312470" y="454338"/>
                </a:lnTo>
                <a:lnTo>
                  <a:pt x="2378171" y="491187"/>
                </a:lnTo>
                <a:lnTo>
                  <a:pt x="2439094" y="524999"/>
                </a:lnTo>
                <a:lnTo>
                  <a:pt x="2494641" y="555775"/>
                </a:lnTo>
                <a:lnTo>
                  <a:pt x="2545808" y="584323"/>
                </a:lnTo>
                <a:lnTo>
                  <a:pt x="2592396" y="610643"/>
                </a:lnTo>
                <a:lnTo>
                  <a:pt x="2634604" y="635142"/>
                </a:lnTo>
                <a:lnTo>
                  <a:pt x="2672830" y="658628"/>
                </a:lnTo>
                <a:lnTo>
                  <a:pt x="2707273" y="680697"/>
                </a:lnTo>
                <a:lnTo>
                  <a:pt x="2737535" y="702159"/>
                </a:lnTo>
                <a:lnTo>
                  <a:pt x="2764811" y="723620"/>
                </a:lnTo>
                <a:lnTo>
                  <a:pt x="2788702" y="744677"/>
                </a:lnTo>
                <a:lnTo>
                  <a:pt x="2809209" y="766341"/>
                </a:lnTo>
                <a:lnTo>
                  <a:pt x="2827127" y="788815"/>
                </a:lnTo>
                <a:lnTo>
                  <a:pt x="2842258" y="812301"/>
                </a:lnTo>
                <a:lnTo>
                  <a:pt x="2854801" y="837205"/>
                </a:lnTo>
                <a:lnTo>
                  <a:pt x="2865154" y="863931"/>
                </a:lnTo>
                <a:lnTo>
                  <a:pt x="2873516" y="892884"/>
                </a:lnTo>
                <a:lnTo>
                  <a:pt x="2879688" y="924266"/>
                </a:lnTo>
                <a:lnTo>
                  <a:pt x="2884665" y="958483"/>
                </a:lnTo>
                <a:lnTo>
                  <a:pt x="2887850" y="995940"/>
                </a:lnTo>
                <a:lnTo>
                  <a:pt x="2889842" y="1036838"/>
                </a:lnTo>
                <a:lnTo>
                  <a:pt x="2890638" y="1081786"/>
                </a:lnTo>
                <a:lnTo>
                  <a:pt x="2890837" y="1131188"/>
                </a:lnTo>
                <a:lnTo>
                  <a:pt x="2890240" y="1185045"/>
                </a:lnTo>
                <a:lnTo>
                  <a:pt x="2889045" y="1243558"/>
                </a:lnTo>
                <a:lnTo>
                  <a:pt x="2887850" y="1307740"/>
                </a:lnTo>
                <a:lnTo>
                  <a:pt x="2886457" y="1377592"/>
                </a:lnTo>
                <a:lnTo>
                  <a:pt x="2885262" y="1453315"/>
                </a:lnTo>
                <a:lnTo>
                  <a:pt x="2884267" y="1535719"/>
                </a:lnTo>
                <a:lnTo>
                  <a:pt x="2883869" y="1624603"/>
                </a:lnTo>
                <a:lnTo>
                  <a:pt x="2884267" y="1713486"/>
                </a:lnTo>
                <a:lnTo>
                  <a:pt x="2885262" y="1795891"/>
                </a:lnTo>
                <a:lnTo>
                  <a:pt x="2886457" y="1871614"/>
                </a:lnTo>
                <a:lnTo>
                  <a:pt x="2887850" y="1941465"/>
                </a:lnTo>
                <a:lnTo>
                  <a:pt x="2889045" y="2005647"/>
                </a:lnTo>
                <a:lnTo>
                  <a:pt x="2890240" y="2064161"/>
                </a:lnTo>
                <a:lnTo>
                  <a:pt x="2890837" y="2118017"/>
                </a:lnTo>
                <a:lnTo>
                  <a:pt x="2890638" y="2167419"/>
                </a:lnTo>
                <a:lnTo>
                  <a:pt x="2889842" y="2212367"/>
                </a:lnTo>
                <a:lnTo>
                  <a:pt x="2887850" y="2253265"/>
                </a:lnTo>
                <a:lnTo>
                  <a:pt x="2884665" y="2290722"/>
                </a:lnTo>
                <a:lnTo>
                  <a:pt x="2879887" y="2324939"/>
                </a:lnTo>
                <a:lnTo>
                  <a:pt x="2873516" y="2356322"/>
                </a:lnTo>
                <a:lnTo>
                  <a:pt x="2865154" y="2385275"/>
                </a:lnTo>
                <a:lnTo>
                  <a:pt x="2854801" y="2412000"/>
                </a:lnTo>
                <a:lnTo>
                  <a:pt x="2842258" y="2436904"/>
                </a:lnTo>
                <a:lnTo>
                  <a:pt x="2827127" y="2460390"/>
                </a:lnTo>
                <a:lnTo>
                  <a:pt x="2809209" y="2482864"/>
                </a:lnTo>
                <a:lnTo>
                  <a:pt x="2788702" y="2504528"/>
                </a:lnTo>
                <a:lnTo>
                  <a:pt x="2764811" y="2525585"/>
                </a:lnTo>
                <a:lnTo>
                  <a:pt x="2737734" y="2547046"/>
                </a:lnTo>
                <a:lnTo>
                  <a:pt x="2707273" y="2568508"/>
                </a:lnTo>
                <a:lnTo>
                  <a:pt x="2672830" y="2590779"/>
                </a:lnTo>
                <a:lnTo>
                  <a:pt x="2634803" y="2614063"/>
                </a:lnTo>
                <a:lnTo>
                  <a:pt x="2592396" y="2638562"/>
                </a:lnTo>
                <a:lnTo>
                  <a:pt x="2545808" y="2664883"/>
                </a:lnTo>
                <a:lnTo>
                  <a:pt x="2494641" y="2693431"/>
                </a:lnTo>
                <a:lnTo>
                  <a:pt x="2439094" y="2724408"/>
                </a:lnTo>
                <a:lnTo>
                  <a:pt x="2378171" y="2758220"/>
                </a:lnTo>
                <a:lnTo>
                  <a:pt x="2312470" y="2794867"/>
                </a:lnTo>
                <a:lnTo>
                  <a:pt x="2241195" y="2835158"/>
                </a:lnTo>
                <a:lnTo>
                  <a:pt x="2164743" y="2879499"/>
                </a:lnTo>
                <a:lnTo>
                  <a:pt x="2088291" y="2924042"/>
                </a:lnTo>
                <a:lnTo>
                  <a:pt x="2018011" y="2966155"/>
                </a:lnTo>
                <a:lnTo>
                  <a:pt x="1953505" y="3005029"/>
                </a:lnTo>
                <a:lnTo>
                  <a:pt x="1894175" y="3041271"/>
                </a:lnTo>
                <a:lnTo>
                  <a:pt x="1839624" y="3074273"/>
                </a:lnTo>
                <a:lnTo>
                  <a:pt x="1789651" y="3104846"/>
                </a:lnTo>
                <a:lnTo>
                  <a:pt x="1743660" y="3132179"/>
                </a:lnTo>
                <a:lnTo>
                  <a:pt x="1701453" y="3156880"/>
                </a:lnTo>
                <a:lnTo>
                  <a:pt x="1662430" y="3178341"/>
                </a:lnTo>
                <a:lnTo>
                  <a:pt x="1626195" y="3197171"/>
                </a:lnTo>
                <a:lnTo>
                  <a:pt x="1592350" y="3212963"/>
                </a:lnTo>
                <a:lnTo>
                  <a:pt x="1560494" y="3226124"/>
                </a:lnTo>
                <a:lnTo>
                  <a:pt x="1530431" y="3236247"/>
                </a:lnTo>
                <a:lnTo>
                  <a:pt x="1501364" y="3243334"/>
                </a:lnTo>
                <a:lnTo>
                  <a:pt x="1473092" y="3247788"/>
                </a:lnTo>
                <a:lnTo>
                  <a:pt x="1445618" y="3249205"/>
                </a:lnTo>
                <a:lnTo>
                  <a:pt x="1417744" y="3247788"/>
                </a:lnTo>
                <a:lnTo>
                  <a:pt x="1389473" y="3243334"/>
                </a:lnTo>
                <a:lnTo>
                  <a:pt x="1360406" y="3236247"/>
                </a:lnTo>
                <a:lnTo>
                  <a:pt x="1330342" y="3226124"/>
                </a:lnTo>
                <a:lnTo>
                  <a:pt x="1298488" y="3212963"/>
                </a:lnTo>
                <a:lnTo>
                  <a:pt x="1264642" y="3197171"/>
                </a:lnTo>
                <a:lnTo>
                  <a:pt x="1228407" y="3178341"/>
                </a:lnTo>
                <a:lnTo>
                  <a:pt x="1189384" y="3156880"/>
                </a:lnTo>
                <a:lnTo>
                  <a:pt x="1147176" y="3132179"/>
                </a:lnTo>
                <a:lnTo>
                  <a:pt x="1101186" y="3104846"/>
                </a:lnTo>
                <a:lnTo>
                  <a:pt x="1051214" y="3074273"/>
                </a:lnTo>
                <a:lnTo>
                  <a:pt x="996662" y="3041271"/>
                </a:lnTo>
                <a:lnTo>
                  <a:pt x="937332" y="3005029"/>
                </a:lnTo>
                <a:lnTo>
                  <a:pt x="872826" y="2966155"/>
                </a:lnTo>
                <a:lnTo>
                  <a:pt x="802546" y="2924042"/>
                </a:lnTo>
                <a:lnTo>
                  <a:pt x="726094" y="2879499"/>
                </a:lnTo>
                <a:lnTo>
                  <a:pt x="649642" y="2835158"/>
                </a:lnTo>
                <a:lnTo>
                  <a:pt x="578366" y="2794867"/>
                </a:lnTo>
                <a:lnTo>
                  <a:pt x="512666" y="2758018"/>
                </a:lnTo>
                <a:lnTo>
                  <a:pt x="451743" y="2724206"/>
                </a:lnTo>
                <a:lnTo>
                  <a:pt x="396196" y="2693431"/>
                </a:lnTo>
                <a:lnTo>
                  <a:pt x="345029" y="2664883"/>
                </a:lnTo>
                <a:lnTo>
                  <a:pt x="298441" y="2638562"/>
                </a:lnTo>
                <a:lnTo>
                  <a:pt x="256233" y="2614063"/>
                </a:lnTo>
                <a:lnTo>
                  <a:pt x="218007" y="2590577"/>
                </a:lnTo>
                <a:lnTo>
                  <a:pt x="183564" y="2568508"/>
                </a:lnTo>
                <a:lnTo>
                  <a:pt x="153302" y="2547046"/>
                </a:lnTo>
                <a:lnTo>
                  <a:pt x="126026" y="2525585"/>
                </a:lnTo>
                <a:lnTo>
                  <a:pt x="102135" y="2504528"/>
                </a:lnTo>
                <a:lnTo>
                  <a:pt x="81628" y="2482864"/>
                </a:lnTo>
                <a:lnTo>
                  <a:pt x="63710" y="2460390"/>
                </a:lnTo>
                <a:lnTo>
                  <a:pt x="48579" y="2436904"/>
                </a:lnTo>
                <a:lnTo>
                  <a:pt x="36036" y="2412000"/>
                </a:lnTo>
                <a:lnTo>
                  <a:pt x="25683" y="2385275"/>
                </a:lnTo>
                <a:lnTo>
                  <a:pt x="17321" y="2356322"/>
                </a:lnTo>
                <a:lnTo>
                  <a:pt x="11149" y="2324939"/>
                </a:lnTo>
                <a:lnTo>
                  <a:pt x="6172" y="2290722"/>
                </a:lnTo>
                <a:lnTo>
                  <a:pt x="2986" y="2253265"/>
                </a:lnTo>
                <a:lnTo>
                  <a:pt x="995" y="2212367"/>
                </a:lnTo>
                <a:lnTo>
                  <a:pt x="199" y="2167419"/>
                </a:lnTo>
                <a:lnTo>
                  <a:pt x="0" y="2118017"/>
                </a:lnTo>
                <a:lnTo>
                  <a:pt x="597" y="2064161"/>
                </a:lnTo>
                <a:lnTo>
                  <a:pt x="1792" y="2005647"/>
                </a:lnTo>
                <a:lnTo>
                  <a:pt x="2986" y="1941465"/>
                </a:lnTo>
                <a:lnTo>
                  <a:pt x="4380" y="1871614"/>
                </a:lnTo>
                <a:lnTo>
                  <a:pt x="5575" y="1795891"/>
                </a:lnTo>
                <a:lnTo>
                  <a:pt x="6570" y="1713486"/>
                </a:lnTo>
                <a:lnTo>
                  <a:pt x="6968" y="1624603"/>
                </a:lnTo>
                <a:lnTo>
                  <a:pt x="6570" y="1535719"/>
                </a:lnTo>
                <a:lnTo>
                  <a:pt x="5575" y="1453315"/>
                </a:lnTo>
                <a:lnTo>
                  <a:pt x="4380" y="1377592"/>
                </a:lnTo>
                <a:lnTo>
                  <a:pt x="2986" y="1307740"/>
                </a:lnTo>
                <a:lnTo>
                  <a:pt x="1792" y="1243558"/>
                </a:lnTo>
                <a:lnTo>
                  <a:pt x="597" y="1185045"/>
                </a:lnTo>
                <a:lnTo>
                  <a:pt x="0" y="1131188"/>
                </a:lnTo>
                <a:lnTo>
                  <a:pt x="199" y="1081786"/>
                </a:lnTo>
                <a:lnTo>
                  <a:pt x="995" y="1036838"/>
                </a:lnTo>
                <a:lnTo>
                  <a:pt x="2986" y="995940"/>
                </a:lnTo>
                <a:lnTo>
                  <a:pt x="6172" y="958483"/>
                </a:lnTo>
                <a:lnTo>
                  <a:pt x="10950" y="924266"/>
                </a:lnTo>
                <a:lnTo>
                  <a:pt x="17321" y="892884"/>
                </a:lnTo>
                <a:lnTo>
                  <a:pt x="25683" y="863931"/>
                </a:lnTo>
                <a:lnTo>
                  <a:pt x="36036" y="837205"/>
                </a:lnTo>
                <a:lnTo>
                  <a:pt x="48579" y="812301"/>
                </a:lnTo>
                <a:lnTo>
                  <a:pt x="63710" y="788815"/>
                </a:lnTo>
                <a:lnTo>
                  <a:pt x="81628" y="766341"/>
                </a:lnTo>
                <a:lnTo>
                  <a:pt x="102135" y="744677"/>
                </a:lnTo>
                <a:lnTo>
                  <a:pt x="126026" y="723620"/>
                </a:lnTo>
                <a:lnTo>
                  <a:pt x="153103" y="702159"/>
                </a:lnTo>
                <a:lnTo>
                  <a:pt x="183564" y="680697"/>
                </a:lnTo>
                <a:lnTo>
                  <a:pt x="218007" y="658426"/>
                </a:lnTo>
                <a:lnTo>
                  <a:pt x="256034" y="635142"/>
                </a:lnTo>
                <a:lnTo>
                  <a:pt x="298441" y="610643"/>
                </a:lnTo>
                <a:lnTo>
                  <a:pt x="345029" y="584323"/>
                </a:lnTo>
                <a:lnTo>
                  <a:pt x="396196" y="555775"/>
                </a:lnTo>
                <a:lnTo>
                  <a:pt x="451743" y="524797"/>
                </a:lnTo>
                <a:lnTo>
                  <a:pt x="512666" y="490985"/>
                </a:lnTo>
                <a:lnTo>
                  <a:pt x="578366" y="454338"/>
                </a:lnTo>
                <a:lnTo>
                  <a:pt x="649642" y="414047"/>
                </a:lnTo>
                <a:lnTo>
                  <a:pt x="726094" y="369706"/>
                </a:lnTo>
                <a:lnTo>
                  <a:pt x="802546" y="325164"/>
                </a:lnTo>
                <a:lnTo>
                  <a:pt x="872826" y="283050"/>
                </a:lnTo>
                <a:lnTo>
                  <a:pt x="937332" y="244176"/>
                </a:lnTo>
                <a:lnTo>
                  <a:pt x="996662" y="207935"/>
                </a:lnTo>
                <a:lnTo>
                  <a:pt x="1051214" y="174932"/>
                </a:lnTo>
                <a:lnTo>
                  <a:pt x="1101186" y="144360"/>
                </a:lnTo>
                <a:lnTo>
                  <a:pt x="1147176" y="117027"/>
                </a:lnTo>
                <a:lnTo>
                  <a:pt x="1189384" y="92325"/>
                </a:lnTo>
                <a:lnTo>
                  <a:pt x="1228407" y="70864"/>
                </a:lnTo>
                <a:lnTo>
                  <a:pt x="1264642" y="52034"/>
                </a:lnTo>
                <a:lnTo>
                  <a:pt x="1298488" y="36242"/>
                </a:lnTo>
                <a:lnTo>
                  <a:pt x="1330342" y="23081"/>
                </a:lnTo>
                <a:lnTo>
                  <a:pt x="1360406" y="12958"/>
                </a:lnTo>
                <a:lnTo>
                  <a:pt x="1389473" y="5872"/>
                </a:lnTo>
                <a:lnTo>
                  <a:pt x="1417744" y="1417"/>
                </a:lnTo>
                <a:lnTo>
                  <a:pt x="144561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12800" dist="698500" dir="8100000" sx="96000" sy="96000" algn="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D712A22-DD88-490D-9320-E422E62F10F6}"/>
              </a:ext>
            </a:extLst>
          </p:cNvPr>
          <p:cNvSpPr/>
          <p:nvPr/>
        </p:nvSpPr>
        <p:spPr>
          <a:xfrm>
            <a:off x="1964358" y="4189147"/>
            <a:ext cx="2089782" cy="587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consectetuer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.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D3E9242-1D35-4930-81DF-C24DC94150CE}"/>
              </a:ext>
            </a:extLst>
          </p:cNvPr>
          <p:cNvSpPr txBox="1"/>
          <p:nvPr/>
        </p:nvSpPr>
        <p:spPr>
          <a:xfrm>
            <a:off x="1964358" y="3819815"/>
            <a:ext cx="2089782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000">
                <a:gradFill>
                  <a:gsLst>
                    <a:gs pos="85000">
                      <a:schemeClr val="accent5"/>
                    </a:gs>
                    <a:gs pos="66395">
                      <a:schemeClr val="accent4"/>
                    </a:gs>
                    <a:gs pos="45000">
                      <a:schemeClr val="accent3"/>
                    </a:gs>
                    <a:gs pos="23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3000000" scaled="0"/>
                </a:gradFill>
                <a:latin typeface="+mj-lt"/>
                <a:ea typeface="Zen Antique" pitchFamily="2" charset="-128"/>
                <a:cs typeface="Heebo" pitchFamily="2" charset="-79"/>
              </a:defRPr>
            </a:lvl1pPr>
          </a:lstStyle>
          <a:p>
            <a:r>
              <a:rPr lang="en-US" dirty="0"/>
              <a:t>Value title</a:t>
            </a: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A1CB45CD-4A61-4B1A-8FE6-A88459C826FC}"/>
              </a:ext>
            </a:extLst>
          </p:cNvPr>
          <p:cNvSpPr/>
          <p:nvPr/>
        </p:nvSpPr>
        <p:spPr>
          <a:xfrm>
            <a:off x="4845869" y="2594581"/>
            <a:ext cx="2500463" cy="2810431"/>
          </a:xfrm>
          <a:custGeom>
            <a:avLst/>
            <a:gdLst>
              <a:gd name="connsiteX0" fmla="*/ 1445618 w 2890837"/>
              <a:gd name="connsiteY0" fmla="*/ 0 h 3249205"/>
              <a:gd name="connsiteX1" fmla="*/ 1473092 w 2890837"/>
              <a:gd name="connsiteY1" fmla="*/ 1417 h 3249205"/>
              <a:gd name="connsiteX2" fmla="*/ 1501364 w 2890837"/>
              <a:gd name="connsiteY2" fmla="*/ 5872 h 3249205"/>
              <a:gd name="connsiteX3" fmla="*/ 1530431 w 2890837"/>
              <a:gd name="connsiteY3" fmla="*/ 12958 h 3249205"/>
              <a:gd name="connsiteX4" fmla="*/ 1560494 w 2890837"/>
              <a:gd name="connsiteY4" fmla="*/ 23081 h 3249205"/>
              <a:gd name="connsiteX5" fmla="*/ 1592350 w 2890837"/>
              <a:gd name="connsiteY5" fmla="*/ 36242 h 3249205"/>
              <a:gd name="connsiteX6" fmla="*/ 1626195 w 2890837"/>
              <a:gd name="connsiteY6" fmla="*/ 52034 h 3249205"/>
              <a:gd name="connsiteX7" fmla="*/ 1662430 w 2890837"/>
              <a:gd name="connsiteY7" fmla="*/ 70864 h 3249205"/>
              <a:gd name="connsiteX8" fmla="*/ 1701453 w 2890837"/>
              <a:gd name="connsiteY8" fmla="*/ 92325 h 3249205"/>
              <a:gd name="connsiteX9" fmla="*/ 1743660 w 2890837"/>
              <a:gd name="connsiteY9" fmla="*/ 117027 h 3249205"/>
              <a:gd name="connsiteX10" fmla="*/ 1789651 w 2890837"/>
              <a:gd name="connsiteY10" fmla="*/ 144360 h 3249205"/>
              <a:gd name="connsiteX11" fmla="*/ 1839624 w 2890837"/>
              <a:gd name="connsiteY11" fmla="*/ 174932 h 3249205"/>
              <a:gd name="connsiteX12" fmla="*/ 1894175 w 2890837"/>
              <a:gd name="connsiteY12" fmla="*/ 207935 h 3249205"/>
              <a:gd name="connsiteX13" fmla="*/ 1953505 w 2890837"/>
              <a:gd name="connsiteY13" fmla="*/ 244176 h 3249205"/>
              <a:gd name="connsiteX14" fmla="*/ 2018011 w 2890837"/>
              <a:gd name="connsiteY14" fmla="*/ 283050 h 3249205"/>
              <a:gd name="connsiteX15" fmla="*/ 2088291 w 2890837"/>
              <a:gd name="connsiteY15" fmla="*/ 325164 h 3249205"/>
              <a:gd name="connsiteX16" fmla="*/ 2164743 w 2890837"/>
              <a:gd name="connsiteY16" fmla="*/ 369706 h 3249205"/>
              <a:gd name="connsiteX17" fmla="*/ 2241195 w 2890837"/>
              <a:gd name="connsiteY17" fmla="*/ 414047 h 3249205"/>
              <a:gd name="connsiteX18" fmla="*/ 2312470 w 2890837"/>
              <a:gd name="connsiteY18" fmla="*/ 454338 h 3249205"/>
              <a:gd name="connsiteX19" fmla="*/ 2378171 w 2890837"/>
              <a:gd name="connsiteY19" fmla="*/ 491187 h 3249205"/>
              <a:gd name="connsiteX20" fmla="*/ 2439094 w 2890837"/>
              <a:gd name="connsiteY20" fmla="*/ 524999 h 3249205"/>
              <a:gd name="connsiteX21" fmla="*/ 2494641 w 2890837"/>
              <a:gd name="connsiteY21" fmla="*/ 555775 h 3249205"/>
              <a:gd name="connsiteX22" fmla="*/ 2545808 w 2890837"/>
              <a:gd name="connsiteY22" fmla="*/ 584323 h 3249205"/>
              <a:gd name="connsiteX23" fmla="*/ 2592396 w 2890837"/>
              <a:gd name="connsiteY23" fmla="*/ 610643 h 3249205"/>
              <a:gd name="connsiteX24" fmla="*/ 2634604 w 2890837"/>
              <a:gd name="connsiteY24" fmla="*/ 635142 h 3249205"/>
              <a:gd name="connsiteX25" fmla="*/ 2672830 w 2890837"/>
              <a:gd name="connsiteY25" fmla="*/ 658628 h 3249205"/>
              <a:gd name="connsiteX26" fmla="*/ 2707273 w 2890837"/>
              <a:gd name="connsiteY26" fmla="*/ 680697 h 3249205"/>
              <a:gd name="connsiteX27" fmla="*/ 2737535 w 2890837"/>
              <a:gd name="connsiteY27" fmla="*/ 702159 h 3249205"/>
              <a:gd name="connsiteX28" fmla="*/ 2764811 w 2890837"/>
              <a:gd name="connsiteY28" fmla="*/ 723620 h 3249205"/>
              <a:gd name="connsiteX29" fmla="*/ 2788702 w 2890837"/>
              <a:gd name="connsiteY29" fmla="*/ 744677 h 3249205"/>
              <a:gd name="connsiteX30" fmla="*/ 2809209 w 2890837"/>
              <a:gd name="connsiteY30" fmla="*/ 766341 h 3249205"/>
              <a:gd name="connsiteX31" fmla="*/ 2827127 w 2890837"/>
              <a:gd name="connsiteY31" fmla="*/ 788815 h 3249205"/>
              <a:gd name="connsiteX32" fmla="*/ 2842258 w 2890837"/>
              <a:gd name="connsiteY32" fmla="*/ 812301 h 3249205"/>
              <a:gd name="connsiteX33" fmla="*/ 2854801 w 2890837"/>
              <a:gd name="connsiteY33" fmla="*/ 837205 h 3249205"/>
              <a:gd name="connsiteX34" fmla="*/ 2865154 w 2890837"/>
              <a:gd name="connsiteY34" fmla="*/ 863931 h 3249205"/>
              <a:gd name="connsiteX35" fmla="*/ 2873516 w 2890837"/>
              <a:gd name="connsiteY35" fmla="*/ 892884 h 3249205"/>
              <a:gd name="connsiteX36" fmla="*/ 2879688 w 2890837"/>
              <a:gd name="connsiteY36" fmla="*/ 924266 h 3249205"/>
              <a:gd name="connsiteX37" fmla="*/ 2884665 w 2890837"/>
              <a:gd name="connsiteY37" fmla="*/ 958483 h 3249205"/>
              <a:gd name="connsiteX38" fmla="*/ 2887850 w 2890837"/>
              <a:gd name="connsiteY38" fmla="*/ 995940 h 3249205"/>
              <a:gd name="connsiteX39" fmla="*/ 2889842 w 2890837"/>
              <a:gd name="connsiteY39" fmla="*/ 1036838 h 3249205"/>
              <a:gd name="connsiteX40" fmla="*/ 2890638 w 2890837"/>
              <a:gd name="connsiteY40" fmla="*/ 1081786 h 3249205"/>
              <a:gd name="connsiteX41" fmla="*/ 2890837 w 2890837"/>
              <a:gd name="connsiteY41" fmla="*/ 1131188 h 3249205"/>
              <a:gd name="connsiteX42" fmla="*/ 2890240 w 2890837"/>
              <a:gd name="connsiteY42" fmla="*/ 1185045 h 3249205"/>
              <a:gd name="connsiteX43" fmla="*/ 2889045 w 2890837"/>
              <a:gd name="connsiteY43" fmla="*/ 1243558 h 3249205"/>
              <a:gd name="connsiteX44" fmla="*/ 2887850 w 2890837"/>
              <a:gd name="connsiteY44" fmla="*/ 1307740 h 3249205"/>
              <a:gd name="connsiteX45" fmla="*/ 2886457 w 2890837"/>
              <a:gd name="connsiteY45" fmla="*/ 1377592 h 3249205"/>
              <a:gd name="connsiteX46" fmla="*/ 2885262 w 2890837"/>
              <a:gd name="connsiteY46" fmla="*/ 1453315 h 3249205"/>
              <a:gd name="connsiteX47" fmla="*/ 2884267 w 2890837"/>
              <a:gd name="connsiteY47" fmla="*/ 1535719 h 3249205"/>
              <a:gd name="connsiteX48" fmla="*/ 2883869 w 2890837"/>
              <a:gd name="connsiteY48" fmla="*/ 1624603 h 3249205"/>
              <a:gd name="connsiteX49" fmla="*/ 2884267 w 2890837"/>
              <a:gd name="connsiteY49" fmla="*/ 1713486 h 3249205"/>
              <a:gd name="connsiteX50" fmla="*/ 2885262 w 2890837"/>
              <a:gd name="connsiteY50" fmla="*/ 1795891 h 3249205"/>
              <a:gd name="connsiteX51" fmla="*/ 2886457 w 2890837"/>
              <a:gd name="connsiteY51" fmla="*/ 1871614 h 3249205"/>
              <a:gd name="connsiteX52" fmla="*/ 2887850 w 2890837"/>
              <a:gd name="connsiteY52" fmla="*/ 1941465 h 3249205"/>
              <a:gd name="connsiteX53" fmla="*/ 2889045 w 2890837"/>
              <a:gd name="connsiteY53" fmla="*/ 2005647 h 3249205"/>
              <a:gd name="connsiteX54" fmla="*/ 2890240 w 2890837"/>
              <a:gd name="connsiteY54" fmla="*/ 2064161 h 3249205"/>
              <a:gd name="connsiteX55" fmla="*/ 2890837 w 2890837"/>
              <a:gd name="connsiteY55" fmla="*/ 2118017 h 3249205"/>
              <a:gd name="connsiteX56" fmla="*/ 2890638 w 2890837"/>
              <a:gd name="connsiteY56" fmla="*/ 2167419 h 3249205"/>
              <a:gd name="connsiteX57" fmla="*/ 2889842 w 2890837"/>
              <a:gd name="connsiteY57" fmla="*/ 2212367 h 3249205"/>
              <a:gd name="connsiteX58" fmla="*/ 2887850 w 2890837"/>
              <a:gd name="connsiteY58" fmla="*/ 2253265 h 3249205"/>
              <a:gd name="connsiteX59" fmla="*/ 2884665 w 2890837"/>
              <a:gd name="connsiteY59" fmla="*/ 2290722 h 3249205"/>
              <a:gd name="connsiteX60" fmla="*/ 2879887 w 2890837"/>
              <a:gd name="connsiteY60" fmla="*/ 2324939 h 3249205"/>
              <a:gd name="connsiteX61" fmla="*/ 2873516 w 2890837"/>
              <a:gd name="connsiteY61" fmla="*/ 2356322 h 3249205"/>
              <a:gd name="connsiteX62" fmla="*/ 2865154 w 2890837"/>
              <a:gd name="connsiteY62" fmla="*/ 2385275 h 3249205"/>
              <a:gd name="connsiteX63" fmla="*/ 2854801 w 2890837"/>
              <a:gd name="connsiteY63" fmla="*/ 2412000 h 3249205"/>
              <a:gd name="connsiteX64" fmla="*/ 2842258 w 2890837"/>
              <a:gd name="connsiteY64" fmla="*/ 2436904 h 3249205"/>
              <a:gd name="connsiteX65" fmla="*/ 2827127 w 2890837"/>
              <a:gd name="connsiteY65" fmla="*/ 2460390 h 3249205"/>
              <a:gd name="connsiteX66" fmla="*/ 2809209 w 2890837"/>
              <a:gd name="connsiteY66" fmla="*/ 2482864 h 3249205"/>
              <a:gd name="connsiteX67" fmla="*/ 2788702 w 2890837"/>
              <a:gd name="connsiteY67" fmla="*/ 2504528 h 3249205"/>
              <a:gd name="connsiteX68" fmla="*/ 2764811 w 2890837"/>
              <a:gd name="connsiteY68" fmla="*/ 2525585 h 3249205"/>
              <a:gd name="connsiteX69" fmla="*/ 2737734 w 2890837"/>
              <a:gd name="connsiteY69" fmla="*/ 2547046 h 3249205"/>
              <a:gd name="connsiteX70" fmla="*/ 2707273 w 2890837"/>
              <a:gd name="connsiteY70" fmla="*/ 2568508 h 3249205"/>
              <a:gd name="connsiteX71" fmla="*/ 2672830 w 2890837"/>
              <a:gd name="connsiteY71" fmla="*/ 2590779 h 3249205"/>
              <a:gd name="connsiteX72" fmla="*/ 2634803 w 2890837"/>
              <a:gd name="connsiteY72" fmla="*/ 2614063 h 3249205"/>
              <a:gd name="connsiteX73" fmla="*/ 2592396 w 2890837"/>
              <a:gd name="connsiteY73" fmla="*/ 2638562 h 3249205"/>
              <a:gd name="connsiteX74" fmla="*/ 2545808 w 2890837"/>
              <a:gd name="connsiteY74" fmla="*/ 2664883 h 3249205"/>
              <a:gd name="connsiteX75" fmla="*/ 2494641 w 2890837"/>
              <a:gd name="connsiteY75" fmla="*/ 2693431 h 3249205"/>
              <a:gd name="connsiteX76" fmla="*/ 2439094 w 2890837"/>
              <a:gd name="connsiteY76" fmla="*/ 2724408 h 3249205"/>
              <a:gd name="connsiteX77" fmla="*/ 2378171 w 2890837"/>
              <a:gd name="connsiteY77" fmla="*/ 2758220 h 3249205"/>
              <a:gd name="connsiteX78" fmla="*/ 2312470 w 2890837"/>
              <a:gd name="connsiteY78" fmla="*/ 2794867 h 3249205"/>
              <a:gd name="connsiteX79" fmla="*/ 2241195 w 2890837"/>
              <a:gd name="connsiteY79" fmla="*/ 2835158 h 3249205"/>
              <a:gd name="connsiteX80" fmla="*/ 2164743 w 2890837"/>
              <a:gd name="connsiteY80" fmla="*/ 2879499 h 3249205"/>
              <a:gd name="connsiteX81" fmla="*/ 2088291 w 2890837"/>
              <a:gd name="connsiteY81" fmla="*/ 2924042 h 3249205"/>
              <a:gd name="connsiteX82" fmla="*/ 2018011 w 2890837"/>
              <a:gd name="connsiteY82" fmla="*/ 2966155 h 3249205"/>
              <a:gd name="connsiteX83" fmla="*/ 1953505 w 2890837"/>
              <a:gd name="connsiteY83" fmla="*/ 3005029 h 3249205"/>
              <a:gd name="connsiteX84" fmla="*/ 1894175 w 2890837"/>
              <a:gd name="connsiteY84" fmla="*/ 3041271 h 3249205"/>
              <a:gd name="connsiteX85" fmla="*/ 1839624 w 2890837"/>
              <a:gd name="connsiteY85" fmla="*/ 3074273 h 3249205"/>
              <a:gd name="connsiteX86" fmla="*/ 1789651 w 2890837"/>
              <a:gd name="connsiteY86" fmla="*/ 3104846 h 3249205"/>
              <a:gd name="connsiteX87" fmla="*/ 1743660 w 2890837"/>
              <a:gd name="connsiteY87" fmla="*/ 3132179 h 3249205"/>
              <a:gd name="connsiteX88" fmla="*/ 1701453 w 2890837"/>
              <a:gd name="connsiteY88" fmla="*/ 3156880 h 3249205"/>
              <a:gd name="connsiteX89" fmla="*/ 1662430 w 2890837"/>
              <a:gd name="connsiteY89" fmla="*/ 3178341 h 3249205"/>
              <a:gd name="connsiteX90" fmla="*/ 1626195 w 2890837"/>
              <a:gd name="connsiteY90" fmla="*/ 3197171 h 3249205"/>
              <a:gd name="connsiteX91" fmla="*/ 1592350 w 2890837"/>
              <a:gd name="connsiteY91" fmla="*/ 3212963 h 3249205"/>
              <a:gd name="connsiteX92" fmla="*/ 1560494 w 2890837"/>
              <a:gd name="connsiteY92" fmla="*/ 3226124 h 3249205"/>
              <a:gd name="connsiteX93" fmla="*/ 1530431 w 2890837"/>
              <a:gd name="connsiteY93" fmla="*/ 3236247 h 3249205"/>
              <a:gd name="connsiteX94" fmla="*/ 1501364 w 2890837"/>
              <a:gd name="connsiteY94" fmla="*/ 3243334 h 3249205"/>
              <a:gd name="connsiteX95" fmla="*/ 1473092 w 2890837"/>
              <a:gd name="connsiteY95" fmla="*/ 3247788 h 3249205"/>
              <a:gd name="connsiteX96" fmla="*/ 1445618 w 2890837"/>
              <a:gd name="connsiteY96" fmla="*/ 3249205 h 3249205"/>
              <a:gd name="connsiteX97" fmla="*/ 1417744 w 2890837"/>
              <a:gd name="connsiteY97" fmla="*/ 3247788 h 3249205"/>
              <a:gd name="connsiteX98" fmla="*/ 1389473 w 2890837"/>
              <a:gd name="connsiteY98" fmla="*/ 3243334 h 3249205"/>
              <a:gd name="connsiteX99" fmla="*/ 1360406 w 2890837"/>
              <a:gd name="connsiteY99" fmla="*/ 3236247 h 3249205"/>
              <a:gd name="connsiteX100" fmla="*/ 1330342 w 2890837"/>
              <a:gd name="connsiteY100" fmla="*/ 3226124 h 3249205"/>
              <a:gd name="connsiteX101" fmla="*/ 1298488 w 2890837"/>
              <a:gd name="connsiteY101" fmla="*/ 3212963 h 3249205"/>
              <a:gd name="connsiteX102" fmla="*/ 1264642 w 2890837"/>
              <a:gd name="connsiteY102" fmla="*/ 3197171 h 3249205"/>
              <a:gd name="connsiteX103" fmla="*/ 1228407 w 2890837"/>
              <a:gd name="connsiteY103" fmla="*/ 3178341 h 3249205"/>
              <a:gd name="connsiteX104" fmla="*/ 1189384 w 2890837"/>
              <a:gd name="connsiteY104" fmla="*/ 3156880 h 3249205"/>
              <a:gd name="connsiteX105" fmla="*/ 1147176 w 2890837"/>
              <a:gd name="connsiteY105" fmla="*/ 3132179 h 3249205"/>
              <a:gd name="connsiteX106" fmla="*/ 1101186 w 2890837"/>
              <a:gd name="connsiteY106" fmla="*/ 3104846 h 3249205"/>
              <a:gd name="connsiteX107" fmla="*/ 1051214 w 2890837"/>
              <a:gd name="connsiteY107" fmla="*/ 3074273 h 3249205"/>
              <a:gd name="connsiteX108" fmla="*/ 996662 w 2890837"/>
              <a:gd name="connsiteY108" fmla="*/ 3041271 h 3249205"/>
              <a:gd name="connsiteX109" fmla="*/ 937332 w 2890837"/>
              <a:gd name="connsiteY109" fmla="*/ 3005029 h 3249205"/>
              <a:gd name="connsiteX110" fmla="*/ 872826 w 2890837"/>
              <a:gd name="connsiteY110" fmla="*/ 2966155 h 3249205"/>
              <a:gd name="connsiteX111" fmla="*/ 802546 w 2890837"/>
              <a:gd name="connsiteY111" fmla="*/ 2924042 h 3249205"/>
              <a:gd name="connsiteX112" fmla="*/ 726094 w 2890837"/>
              <a:gd name="connsiteY112" fmla="*/ 2879499 h 3249205"/>
              <a:gd name="connsiteX113" fmla="*/ 649642 w 2890837"/>
              <a:gd name="connsiteY113" fmla="*/ 2835158 h 3249205"/>
              <a:gd name="connsiteX114" fmla="*/ 578366 w 2890837"/>
              <a:gd name="connsiteY114" fmla="*/ 2794867 h 3249205"/>
              <a:gd name="connsiteX115" fmla="*/ 512666 w 2890837"/>
              <a:gd name="connsiteY115" fmla="*/ 2758018 h 3249205"/>
              <a:gd name="connsiteX116" fmla="*/ 451743 w 2890837"/>
              <a:gd name="connsiteY116" fmla="*/ 2724206 h 3249205"/>
              <a:gd name="connsiteX117" fmla="*/ 396196 w 2890837"/>
              <a:gd name="connsiteY117" fmla="*/ 2693431 h 3249205"/>
              <a:gd name="connsiteX118" fmla="*/ 345029 w 2890837"/>
              <a:gd name="connsiteY118" fmla="*/ 2664883 h 3249205"/>
              <a:gd name="connsiteX119" fmla="*/ 298441 w 2890837"/>
              <a:gd name="connsiteY119" fmla="*/ 2638562 h 3249205"/>
              <a:gd name="connsiteX120" fmla="*/ 256233 w 2890837"/>
              <a:gd name="connsiteY120" fmla="*/ 2614063 h 3249205"/>
              <a:gd name="connsiteX121" fmla="*/ 218007 w 2890837"/>
              <a:gd name="connsiteY121" fmla="*/ 2590577 h 3249205"/>
              <a:gd name="connsiteX122" fmla="*/ 183564 w 2890837"/>
              <a:gd name="connsiteY122" fmla="*/ 2568508 h 3249205"/>
              <a:gd name="connsiteX123" fmla="*/ 153302 w 2890837"/>
              <a:gd name="connsiteY123" fmla="*/ 2547046 h 3249205"/>
              <a:gd name="connsiteX124" fmla="*/ 126026 w 2890837"/>
              <a:gd name="connsiteY124" fmla="*/ 2525585 h 3249205"/>
              <a:gd name="connsiteX125" fmla="*/ 102135 w 2890837"/>
              <a:gd name="connsiteY125" fmla="*/ 2504528 h 3249205"/>
              <a:gd name="connsiteX126" fmla="*/ 81628 w 2890837"/>
              <a:gd name="connsiteY126" fmla="*/ 2482864 h 3249205"/>
              <a:gd name="connsiteX127" fmla="*/ 63710 w 2890837"/>
              <a:gd name="connsiteY127" fmla="*/ 2460390 h 3249205"/>
              <a:gd name="connsiteX128" fmla="*/ 48579 w 2890837"/>
              <a:gd name="connsiteY128" fmla="*/ 2436904 h 3249205"/>
              <a:gd name="connsiteX129" fmla="*/ 36036 w 2890837"/>
              <a:gd name="connsiteY129" fmla="*/ 2412000 h 3249205"/>
              <a:gd name="connsiteX130" fmla="*/ 25683 w 2890837"/>
              <a:gd name="connsiteY130" fmla="*/ 2385275 h 3249205"/>
              <a:gd name="connsiteX131" fmla="*/ 17321 w 2890837"/>
              <a:gd name="connsiteY131" fmla="*/ 2356322 h 3249205"/>
              <a:gd name="connsiteX132" fmla="*/ 11149 w 2890837"/>
              <a:gd name="connsiteY132" fmla="*/ 2324939 h 3249205"/>
              <a:gd name="connsiteX133" fmla="*/ 6172 w 2890837"/>
              <a:gd name="connsiteY133" fmla="*/ 2290722 h 3249205"/>
              <a:gd name="connsiteX134" fmla="*/ 2986 w 2890837"/>
              <a:gd name="connsiteY134" fmla="*/ 2253265 h 3249205"/>
              <a:gd name="connsiteX135" fmla="*/ 995 w 2890837"/>
              <a:gd name="connsiteY135" fmla="*/ 2212367 h 3249205"/>
              <a:gd name="connsiteX136" fmla="*/ 199 w 2890837"/>
              <a:gd name="connsiteY136" fmla="*/ 2167419 h 3249205"/>
              <a:gd name="connsiteX137" fmla="*/ 0 w 2890837"/>
              <a:gd name="connsiteY137" fmla="*/ 2118017 h 3249205"/>
              <a:gd name="connsiteX138" fmla="*/ 597 w 2890837"/>
              <a:gd name="connsiteY138" fmla="*/ 2064161 h 3249205"/>
              <a:gd name="connsiteX139" fmla="*/ 1792 w 2890837"/>
              <a:gd name="connsiteY139" fmla="*/ 2005647 h 3249205"/>
              <a:gd name="connsiteX140" fmla="*/ 2986 w 2890837"/>
              <a:gd name="connsiteY140" fmla="*/ 1941465 h 3249205"/>
              <a:gd name="connsiteX141" fmla="*/ 4380 w 2890837"/>
              <a:gd name="connsiteY141" fmla="*/ 1871614 h 3249205"/>
              <a:gd name="connsiteX142" fmla="*/ 5575 w 2890837"/>
              <a:gd name="connsiteY142" fmla="*/ 1795891 h 3249205"/>
              <a:gd name="connsiteX143" fmla="*/ 6570 w 2890837"/>
              <a:gd name="connsiteY143" fmla="*/ 1713486 h 3249205"/>
              <a:gd name="connsiteX144" fmla="*/ 6968 w 2890837"/>
              <a:gd name="connsiteY144" fmla="*/ 1624603 h 3249205"/>
              <a:gd name="connsiteX145" fmla="*/ 6570 w 2890837"/>
              <a:gd name="connsiteY145" fmla="*/ 1535719 h 3249205"/>
              <a:gd name="connsiteX146" fmla="*/ 5575 w 2890837"/>
              <a:gd name="connsiteY146" fmla="*/ 1453315 h 3249205"/>
              <a:gd name="connsiteX147" fmla="*/ 4380 w 2890837"/>
              <a:gd name="connsiteY147" fmla="*/ 1377592 h 3249205"/>
              <a:gd name="connsiteX148" fmla="*/ 2986 w 2890837"/>
              <a:gd name="connsiteY148" fmla="*/ 1307740 h 3249205"/>
              <a:gd name="connsiteX149" fmla="*/ 1792 w 2890837"/>
              <a:gd name="connsiteY149" fmla="*/ 1243558 h 3249205"/>
              <a:gd name="connsiteX150" fmla="*/ 597 w 2890837"/>
              <a:gd name="connsiteY150" fmla="*/ 1185045 h 3249205"/>
              <a:gd name="connsiteX151" fmla="*/ 0 w 2890837"/>
              <a:gd name="connsiteY151" fmla="*/ 1131188 h 3249205"/>
              <a:gd name="connsiteX152" fmla="*/ 199 w 2890837"/>
              <a:gd name="connsiteY152" fmla="*/ 1081786 h 3249205"/>
              <a:gd name="connsiteX153" fmla="*/ 995 w 2890837"/>
              <a:gd name="connsiteY153" fmla="*/ 1036838 h 3249205"/>
              <a:gd name="connsiteX154" fmla="*/ 2986 w 2890837"/>
              <a:gd name="connsiteY154" fmla="*/ 995940 h 3249205"/>
              <a:gd name="connsiteX155" fmla="*/ 6172 w 2890837"/>
              <a:gd name="connsiteY155" fmla="*/ 958483 h 3249205"/>
              <a:gd name="connsiteX156" fmla="*/ 10950 w 2890837"/>
              <a:gd name="connsiteY156" fmla="*/ 924266 h 3249205"/>
              <a:gd name="connsiteX157" fmla="*/ 17321 w 2890837"/>
              <a:gd name="connsiteY157" fmla="*/ 892884 h 3249205"/>
              <a:gd name="connsiteX158" fmla="*/ 25683 w 2890837"/>
              <a:gd name="connsiteY158" fmla="*/ 863931 h 3249205"/>
              <a:gd name="connsiteX159" fmla="*/ 36036 w 2890837"/>
              <a:gd name="connsiteY159" fmla="*/ 837205 h 3249205"/>
              <a:gd name="connsiteX160" fmla="*/ 48579 w 2890837"/>
              <a:gd name="connsiteY160" fmla="*/ 812301 h 3249205"/>
              <a:gd name="connsiteX161" fmla="*/ 63710 w 2890837"/>
              <a:gd name="connsiteY161" fmla="*/ 788815 h 3249205"/>
              <a:gd name="connsiteX162" fmla="*/ 81628 w 2890837"/>
              <a:gd name="connsiteY162" fmla="*/ 766341 h 3249205"/>
              <a:gd name="connsiteX163" fmla="*/ 102135 w 2890837"/>
              <a:gd name="connsiteY163" fmla="*/ 744677 h 3249205"/>
              <a:gd name="connsiteX164" fmla="*/ 126026 w 2890837"/>
              <a:gd name="connsiteY164" fmla="*/ 723620 h 3249205"/>
              <a:gd name="connsiteX165" fmla="*/ 153103 w 2890837"/>
              <a:gd name="connsiteY165" fmla="*/ 702159 h 3249205"/>
              <a:gd name="connsiteX166" fmla="*/ 183564 w 2890837"/>
              <a:gd name="connsiteY166" fmla="*/ 680697 h 3249205"/>
              <a:gd name="connsiteX167" fmla="*/ 218007 w 2890837"/>
              <a:gd name="connsiteY167" fmla="*/ 658426 h 3249205"/>
              <a:gd name="connsiteX168" fmla="*/ 256034 w 2890837"/>
              <a:gd name="connsiteY168" fmla="*/ 635142 h 3249205"/>
              <a:gd name="connsiteX169" fmla="*/ 298441 w 2890837"/>
              <a:gd name="connsiteY169" fmla="*/ 610643 h 3249205"/>
              <a:gd name="connsiteX170" fmla="*/ 345029 w 2890837"/>
              <a:gd name="connsiteY170" fmla="*/ 584323 h 3249205"/>
              <a:gd name="connsiteX171" fmla="*/ 396196 w 2890837"/>
              <a:gd name="connsiteY171" fmla="*/ 555775 h 3249205"/>
              <a:gd name="connsiteX172" fmla="*/ 451743 w 2890837"/>
              <a:gd name="connsiteY172" fmla="*/ 524797 h 3249205"/>
              <a:gd name="connsiteX173" fmla="*/ 512666 w 2890837"/>
              <a:gd name="connsiteY173" fmla="*/ 490985 h 3249205"/>
              <a:gd name="connsiteX174" fmla="*/ 578366 w 2890837"/>
              <a:gd name="connsiteY174" fmla="*/ 454338 h 3249205"/>
              <a:gd name="connsiteX175" fmla="*/ 649642 w 2890837"/>
              <a:gd name="connsiteY175" fmla="*/ 414047 h 3249205"/>
              <a:gd name="connsiteX176" fmla="*/ 726094 w 2890837"/>
              <a:gd name="connsiteY176" fmla="*/ 369706 h 3249205"/>
              <a:gd name="connsiteX177" fmla="*/ 802546 w 2890837"/>
              <a:gd name="connsiteY177" fmla="*/ 325164 h 3249205"/>
              <a:gd name="connsiteX178" fmla="*/ 872826 w 2890837"/>
              <a:gd name="connsiteY178" fmla="*/ 283050 h 3249205"/>
              <a:gd name="connsiteX179" fmla="*/ 937332 w 2890837"/>
              <a:gd name="connsiteY179" fmla="*/ 244176 h 3249205"/>
              <a:gd name="connsiteX180" fmla="*/ 996662 w 2890837"/>
              <a:gd name="connsiteY180" fmla="*/ 207935 h 3249205"/>
              <a:gd name="connsiteX181" fmla="*/ 1051214 w 2890837"/>
              <a:gd name="connsiteY181" fmla="*/ 174932 h 3249205"/>
              <a:gd name="connsiteX182" fmla="*/ 1101186 w 2890837"/>
              <a:gd name="connsiteY182" fmla="*/ 144360 h 3249205"/>
              <a:gd name="connsiteX183" fmla="*/ 1147176 w 2890837"/>
              <a:gd name="connsiteY183" fmla="*/ 117027 h 3249205"/>
              <a:gd name="connsiteX184" fmla="*/ 1189384 w 2890837"/>
              <a:gd name="connsiteY184" fmla="*/ 92325 h 3249205"/>
              <a:gd name="connsiteX185" fmla="*/ 1228407 w 2890837"/>
              <a:gd name="connsiteY185" fmla="*/ 70864 h 3249205"/>
              <a:gd name="connsiteX186" fmla="*/ 1264642 w 2890837"/>
              <a:gd name="connsiteY186" fmla="*/ 52034 h 3249205"/>
              <a:gd name="connsiteX187" fmla="*/ 1298488 w 2890837"/>
              <a:gd name="connsiteY187" fmla="*/ 36242 h 3249205"/>
              <a:gd name="connsiteX188" fmla="*/ 1330342 w 2890837"/>
              <a:gd name="connsiteY188" fmla="*/ 23081 h 3249205"/>
              <a:gd name="connsiteX189" fmla="*/ 1360406 w 2890837"/>
              <a:gd name="connsiteY189" fmla="*/ 12958 h 3249205"/>
              <a:gd name="connsiteX190" fmla="*/ 1389473 w 2890837"/>
              <a:gd name="connsiteY190" fmla="*/ 5872 h 3249205"/>
              <a:gd name="connsiteX191" fmla="*/ 1417744 w 2890837"/>
              <a:gd name="connsiteY191" fmla="*/ 1417 h 3249205"/>
              <a:gd name="connsiteX192" fmla="*/ 1445618 w 2890837"/>
              <a:gd name="connsiteY192" fmla="*/ 0 h 3249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</a:cxnLst>
            <a:rect l="l" t="t" r="r" b="b"/>
            <a:pathLst>
              <a:path w="2890837" h="3249205">
                <a:moveTo>
                  <a:pt x="1445618" y="0"/>
                </a:moveTo>
                <a:lnTo>
                  <a:pt x="1473092" y="1417"/>
                </a:lnTo>
                <a:lnTo>
                  <a:pt x="1501364" y="5872"/>
                </a:lnTo>
                <a:lnTo>
                  <a:pt x="1530431" y="12958"/>
                </a:lnTo>
                <a:lnTo>
                  <a:pt x="1560494" y="23081"/>
                </a:lnTo>
                <a:lnTo>
                  <a:pt x="1592350" y="36242"/>
                </a:lnTo>
                <a:lnTo>
                  <a:pt x="1626195" y="52034"/>
                </a:lnTo>
                <a:lnTo>
                  <a:pt x="1662430" y="70864"/>
                </a:lnTo>
                <a:lnTo>
                  <a:pt x="1701453" y="92325"/>
                </a:lnTo>
                <a:lnTo>
                  <a:pt x="1743660" y="117027"/>
                </a:lnTo>
                <a:lnTo>
                  <a:pt x="1789651" y="144360"/>
                </a:lnTo>
                <a:lnTo>
                  <a:pt x="1839624" y="174932"/>
                </a:lnTo>
                <a:lnTo>
                  <a:pt x="1894175" y="207935"/>
                </a:lnTo>
                <a:lnTo>
                  <a:pt x="1953505" y="244176"/>
                </a:lnTo>
                <a:lnTo>
                  <a:pt x="2018011" y="283050"/>
                </a:lnTo>
                <a:lnTo>
                  <a:pt x="2088291" y="325164"/>
                </a:lnTo>
                <a:lnTo>
                  <a:pt x="2164743" y="369706"/>
                </a:lnTo>
                <a:lnTo>
                  <a:pt x="2241195" y="414047"/>
                </a:lnTo>
                <a:lnTo>
                  <a:pt x="2312470" y="454338"/>
                </a:lnTo>
                <a:lnTo>
                  <a:pt x="2378171" y="491187"/>
                </a:lnTo>
                <a:lnTo>
                  <a:pt x="2439094" y="524999"/>
                </a:lnTo>
                <a:lnTo>
                  <a:pt x="2494641" y="555775"/>
                </a:lnTo>
                <a:lnTo>
                  <a:pt x="2545808" y="584323"/>
                </a:lnTo>
                <a:lnTo>
                  <a:pt x="2592396" y="610643"/>
                </a:lnTo>
                <a:lnTo>
                  <a:pt x="2634604" y="635142"/>
                </a:lnTo>
                <a:lnTo>
                  <a:pt x="2672830" y="658628"/>
                </a:lnTo>
                <a:lnTo>
                  <a:pt x="2707273" y="680697"/>
                </a:lnTo>
                <a:lnTo>
                  <a:pt x="2737535" y="702159"/>
                </a:lnTo>
                <a:lnTo>
                  <a:pt x="2764811" y="723620"/>
                </a:lnTo>
                <a:lnTo>
                  <a:pt x="2788702" y="744677"/>
                </a:lnTo>
                <a:lnTo>
                  <a:pt x="2809209" y="766341"/>
                </a:lnTo>
                <a:lnTo>
                  <a:pt x="2827127" y="788815"/>
                </a:lnTo>
                <a:lnTo>
                  <a:pt x="2842258" y="812301"/>
                </a:lnTo>
                <a:lnTo>
                  <a:pt x="2854801" y="837205"/>
                </a:lnTo>
                <a:lnTo>
                  <a:pt x="2865154" y="863931"/>
                </a:lnTo>
                <a:lnTo>
                  <a:pt x="2873516" y="892884"/>
                </a:lnTo>
                <a:lnTo>
                  <a:pt x="2879688" y="924266"/>
                </a:lnTo>
                <a:lnTo>
                  <a:pt x="2884665" y="958483"/>
                </a:lnTo>
                <a:lnTo>
                  <a:pt x="2887850" y="995940"/>
                </a:lnTo>
                <a:lnTo>
                  <a:pt x="2889842" y="1036838"/>
                </a:lnTo>
                <a:lnTo>
                  <a:pt x="2890638" y="1081786"/>
                </a:lnTo>
                <a:lnTo>
                  <a:pt x="2890837" y="1131188"/>
                </a:lnTo>
                <a:lnTo>
                  <a:pt x="2890240" y="1185045"/>
                </a:lnTo>
                <a:lnTo>
                  <a:pt x="2889045" y="1243558"/>
                </a:lnTo>
                <a:lnTo>
                  <a:pt x="2887850" y="1307740"/>
                </a:lnTo>
                <a:lnTo>
                  <a:pt x="2886457" y="1377592"/>
                </a:lnTo>
                <a:lnTo>
                  <a:pt x="2885262" y="1453315"/>
                </a:lnTo>
                <a:lnTo>
                  <a:pt x="2884267" y="1535719"/>
                </a:lnTo>
                <a:lnTo>
                  <a:pt x="2883869" y="1624603"/>
                </a:lnTo>
                <a:lnTo>
                  <a:pt x="2884267" y="1713486"/>
                </a:lnTo>
                <a:lnTo>
                  <a:pt x="2885262" y="1795891"/>
                </a:lnTo>
                <a:lnTo>
                  <a:pt x="2886457" y="1871614"/>
                </a:lnTo>
                <a:lnTo>
                  <a:pt x="2887850" y="1941465"/>
                </a:lnTo>
                <a:lnTo>
                  <a:pt x="2889045" y="2005647"/>
                </a:lnTo>
                <a:lnTo>
                  <a:pt x="2890240" y="2064161"/>
                </a:lnTo>
                <a:lnTo>
                  <a:pt x="2890837" y="2118017"/>
                </a:lnTo>
                <a:lnTo>
                  <a:pt x="2890638" y="2167419"/>
                </a:lnTo>
                <a:lnTo>
                  <a:pt x="2889842" y="2212367"/>
                </a:lnTo>
                <a:lnTo>
                  <a:pt x="2887850" y="2253265"/>
                </a:lnTo>
                <a:lnTo>
                  <a:pt x="2884665" y="2290722"/>
                </a:lnTo>
                <a:lnTo>
                  <a:pt x="2879887" y="2324939"/>
                </a:lnTo>
                <a:lnTo>
                  <a:pt x="2873516" y="2356322"/>
                </a:lnTo>
                <a:lnTo>
                  <a:pt x="2865154" y="2385275"/>
                </a:lnTo>
                <a:lnTo>
                  <a:pt x="2854801" y="2412000"/>
                </a:lnTo>
                <a:lnTo>
                  <a:pt x="2842258" y="2436904"/>
                </a:lnTo>
                <a:lnTo>
                  <a:pt x="2827127" y="2460390"/>
                </a:lnTo>
                <a:lnTo>
                  <a:pt x="2809209" y="2482864"/>
                </a:lnTo>
                <a:lnTo>
                  <a:pt x="2788702" y="2504528"/>
                </a:lnTo>
                <a:lnTo>
                  <a:pt x="2764811" y="2525585"/>
                </a:lnTo>
                <a:lnTo>
                  <a:pt x="2737734" y="2547046"/>
                </a:lnTo>
                <a:lnTo>
                  <a:pt x="2707273" y="2568508"/>
                </a:lnTo>
                <a:lnTo>
                  <a:pt x="2672830" y="2590779"/>
                </a:lnTo>
                <a:lnTo>
                  <a:pt x="2634803" y="2614063"/>
                </a:lnTo>
                <a:lnTo>
                  <a:pt x="2592396" y="2638562"/>
                </a:lnTo>
                <a:lnTo>
                  <a:pt x="2545808" y="2664883"/>
                </a:lnTo>
                <a:lnTo>
                  <a:pt x="2494641" y="2693431"/>
                </a:lnTo>
                <a:lnTo>
                  <a:pt x="2439094" y="2724408"/>
                </a:lnTo>
                <a:lnTo>
                  <a:pt x="2378171" y="2758220"/>
                </a:lnTo>
                <a:lnTo>
                  <a:pt x="2312470" y="2794867"/>
                </a:lnTo>
                <a:lnTo>
                  <a:pt x="2241195" y="2835158"/>
                </a:lnTo>
                <a:lnTo>
                  <a:pt x="2164743" y="2879499"/>
                </a:lnTo>
                <a:lnTo>
                  <a:pt x="2088291" y="2924042"/>
                </a:lnTo>
                <a:lnTo>
                  <a:pt x="2018011" y="2966155"/>
                </a:lnTo>
                <a:lnTo>
                  <a:pt x="1953505" y="3005029"/>
                </a:lnTo>
                <a:lnTo>
                  <a:pt x="1894175" y="3041271"/>
                </a:lnTo>
                <a:lnTo>
                  <a:pt x="1839624" y="3074273"/>
                </a:lnTo>
                <a:lnTo>
                  <a:pt x="1789651" y="3104846"/>
                </a:lnTo>
                <a:lnTo>
                  <a:pt x="1743660" y="3132179"/>
                </a:lnTo>
                <a:lnTo>
                  <a:pt x="1701453" y="3156880"/>
                </a:lnTo>
                <a:lnTo>
                  <a:pt x="1662430" y="3178341"/>
                </a:lnTo>
                <a:lnTo>
                  <a:pt x="1626195" y="3197171"/>
                </a:lnTo>
                <a:lnTo>
                  <a:pt x="1592350" y="3212963"/>
                </a:lnTo>
                <a:lnTo>
                  <a:pt x="1560494" y="3226124"/>
                </a:lnTo>
                <a:lnTo>
                  <a:pt x="1530431" y="3236247"/>
                </a:lnTo>
                <a:lnTo>
                  <a:pt x="1501364" y="3243334"/>
                </a:lnTo>
                <a:lnTo>
                  <a:pt x="1473092" y="3247788"/>
                </a:lnTo>
                <a:lnTo>
                  <a:pt x="1445618" y="3249205"/>
                </a:lnTo>
                <a:lnTo>
                  <a:pt x="1417744" y="3247788"/>
                </a:lnTo>
                <a:lnTo>
                  <a:pt x="1389473" y="3243334"/>
                </a:lnTo>
                <a:lnTo>
                  <a:pt x="1360406" y="3236247"/>
                </a:lnTo>
                <a:lnTo>
                  <a:pt x="1330342" y="3226124"/>
                </a:lnTo>
                <a:lnTo>
                  <a:pt x="1298488" y="3212963"/>
                </a:lnTo>
                <a:lnTo>
                  <a:pt x="1264642" y="3197171"/>
                </a:lnTo>
                <a:lnTo>
                  <a:pt x="1228407" y="3178341"/>
                </a:lnTo>
                <a:lnTo>
                  <a:pt x="1189384" y="3156880"/>
                </a:lnTo>
                <a:lnTo>
                  <a:pt x="1147176" y="3132179"/>
                </a:lnTo>
                <a:lnTo>
                  <a:pt x="1101186" y="3104846"/>
                </a:lnTo>
                <a:lnTo>
                  <a:pt x="1051214" y="3074273"/>
                </a:lnTo>
                <a:lnTo>
                  <a:pt x="996662" y="3041271"/>
                </a:lnTo>
                <a:lnTo>
                  <a:pt x="937332" y="3005029"/>
                </a:lnTo>
                <a:lnTo>
                  <a:pt x="872826" y="2966155"/>
                </a:lnTo>
                <a:lnTo>
                  <a:pt x="802546" y="2924042"/>
                </a:lnTo>
                <a:lnTo>
                  <a:pt x="726094" y="2879499"/>
                </a:lnTo>
                <a:lnTo>
                  <a:pt x="649642" y="2835158"/>
                </a:lnTo>
                <a:lnTo>
                  <a:pt x="578366" y="2794867"/>
                </a:lnTo>
                <a:lnTo>
                  <a:pt x="512666" y="2758018"/>
                </a:lnTo>
                <a:lnTo>
                  <a:pt x="451743" y="2724206"/>
                </a:lnTo>
                <a:lnTo>
                  <a:pt x="396196" y="2693431"/>
                </a:lnTo>
                <a:lnTo>
                  <a:pt x="345029" y="2664883"/>
                </a:lnTo>
                <a:lnTo>
                  <a:pt x="298441" y="2638562"/>
                </a:lnTo>
                <a:lnTo>
                  <a:pt x="256233" y="2614063"/>
                </a:lnTo>
                <a:lnTo>
                  <a:pt x="218007" y="2590577"/>
                </a:lnTo>
                <a:lnTo>
                  <a:pt x="183564" y="2568508"/>
                </a:lnTo>
                <a:lnTo>
                  <a:pt x="153302" y="2547046"/>
                </a:lnTo>
                <a:lnTo>
                  <a:pt x="126026" y="2525585"/>
                </a:lnTo>
                <a:lnTo>
                  <a:pt x="102135" y="2504528"/>
                </a:lnTo>
                <a:lnTo>
                  <a:pt x="81628" y="2482864"/>
                </a:lnTo>
                <a:lnTo>
                  <a:pt x="63710" y="2460390"/>
                </a:lnTo>
                <a:lnTo>
                  <a:pt x="48579" y="2436904"/>
                </a:lnTo>
                <a:lnTo>
                  <a:pt x="36036" y="2412000"/>
                </a:lnTo>
                <a:lnTo>
                  <a:pt x="25683" y="2385275"/>
                </a:lnTo>
                <a:lnTo>
                  <a:pt x="17321" y="2356322"/>
                </a:lnTo>
                <a:lnTo>
                  <a:pt x="11149" y="2324939"/>
                </a:lnTo>
                <a:lnTo>
                  <a:pt x="6172" y="2290722"/>
                </a:lnTo>
                <a:lnTo>
                  <a:pt x="2986" y="2253265"/>
                </a:lnTo>
                <a:lnTo>
                  <a:pt x="995" y="2212367"/>
                </a:lnTo>
                <a:lnTo>
                  <a:pt x="199" y="2167419"/>
                </a:lnTo>
                <a:lnTo>
                  <a:pt x="0" y="2118017"/>
                </a:lnTo>
                <a:lnTo>
                  <a:pt x="597" y="2064161"/>
                </a:lnTo>
                <a:lnTo>
                  <a:pt x="1792" y="2005647"/>
                </a:lnTo>
                <a:lnTo>
                  <a:pt x="2986" y="1941465"/>
                </a:lnTo>
                <a:lnTo>
                  <a:pt x="4380" y="1871614"/>
                </a:lnTo>
                <a:lnTo>
                  <a:pt x="5575" y="1795891"/>
                </a:lnTo>
                <a:lnTo>
                  <a:pt x="6570" y="1713486"/>
                </a:lnTo>
                <a:lnTo>
                  <a:pt x="6968" y="1624603"/>
                </a:lnTo>
                <a:lnTo>
                  <a:pt x="6570" y="1535719"/>
                </a:lnTo>
                <a:lnTo>
                  <a:pt x="5575" y="1453315"/>
                </a:lnTo>
                <a:lnTo>
                  <a:pt x="4380" y="1377592"/>
                </a:lnTo>
                <a:lnTo>
                  <a:pt x="2986" y="1307740"/>
                </a:lnTo>
                <a:lnTo>
                  <a:pt x="1792" y="1243558"/>
                </a:lnTo>
                <a:lnTo>
                  <a:pt x="597" y="1185045"/>
                </a:lnTo>
                <a:lnTo>
                  <a:pt x="0" y="1131188"/>
                </a:lnTo>
                <a:lnTo>
                  <a:pt x="199" y="1081786"/>
                </a:lnTo>
                <a:lnTo>
                  <a:pt x="995" y="1036838"/>
                </a:lnTo>
                <a:lnTo>
                  <a:pt x="2986" y="995940"/>
                </a:lnTo>
                <a:lnTo>
                  <a:pt x="6172" y="958483"/>
                </a:lnTo>
                <a:lnTo>
                  <a:pt x="10950" y="924266"/>
                </a:lnTo>
                <a:lnTo>
                  <a:pt x="17321" y="892884"/>
                </a:lnTo>
                <a:lnTo>
                  <a:pt x="25683" y="863931"/>
                </a:lnTo>
                <a:lnTo>
                  <a:pt x="36036" y="837205"/>
                </a:lnTo>
                <a:lnTo>
                  <a:pt x="48579" y="812301"/>
                </a:lnTo>
                <a:lnTo>
                  <a:pt x="63710" y="788815"/>
                </a:lnTo>
                <a:lnTo>
                  <a:pt x="81628" y="766341"/>
                </a:lnTo>
                <a:lnTo>
                  <a:pt x="102135" y="744677"/>
                </a:lnTo>
                <a:lnTo>
                  <a:pt x="126026" y="723620"/>
                </a:lnTo>
                <a:lnTo>
                  <a:pt x="153103" y="702159"/>
                </a:lnTo>
                <a:lnTo>
                  <a:pt x="183564" y="680697"/>
                </a:lnTo>
                <a:lnTo>
                  <a:pt x="218007" y="658426"/>
                </a:lnTo>
                <a:lnTo>
                  <a:pt x="256034" y="635142"/>
                </a:lnTo>
                <a:lnTo>
                  <a:pt x="298441" y="610643"/>
                </a:lnTo>
                <a:lnTo>
                  <a:pt x="345029" y="584323"/>
                </a:lnTo>
                <a:lnTo>
                  <a:pt x="396196" y="555775"/>
                </a:lnTo>
                <a:lnTo>
                  <a:pt x="451743" y="524797"/>
                </a:lnTo>
                <a:lnTo>
                  <a:pt x="512666" y="490985"/>
                </a:lnTo>
                <a:lnTo>
                  <a:pt x="578366" y="454338"/>
                </a:lnTo>
                <a:lnTo>
                  <a:pt x="649642" y="414047"/>
                </a:lnTo>
                <a:lnTo>
                  <a:pt x="726094" y="369706"/>
                </a:lnTo>
                <a:lnTo>
                  <a:pt x="802546" y="325164"/>
                </a:lnTo>
                <a:lnTo>
                  <a:pt x="872826" y="283050"/>
                </a:lnTo>
                <a:lnTo>
                  <a:pt x="937332" y="244176"/>
                </a:lnTo>
                <a:lnTo>
                  <a:pt x="996662" y="207935"/>
                </a:lnTo>
                <a:lnTo>
                  <a:pt x="1051214" y="174932"/>
                </a:lnTo>
                <a:lnTo>
                  <a:pt x="1101186" y="144360"/>
                </a:lnTo>
                <a:lnTo>
                  <a:pt x="1147176" y="117027"/>
                </a:lnTo>
                <a:lnTo>
                  <a:pt x="1189384" y="92325"/>
                </a:lnTo>
                <a:lnTo>
                  <a:pt x="1228407" y="70864"/>
                </a:lnTo>
                <a:lnTo>
                  <a:pt x="1264642" y="52034"/>
                </a:lnTo>
                <a:lnTo>
                  <a:pt x="1298488" y="36242"/>
                </a:lnTo>
                <a:lnTo>
                  <a:pt x="1330342" y="23081"/>
                </a:lnTo>
                <a:lnTo>
                  <a:pt x="1360406" y="12958"/>
                </a:lnTo>
                <a:lnTo>
                  <a:pt x="1389473" y="5872"/>
                </a:lnTo>
                <a:lnTo>
                  <a:pt x="1417744" y="1417"/>
                </a:lnTo>
                <a:lnTo>
                  <a:pt x="144561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12800" dist="698500" dir="8100000" sx="96000" sy="96000" algn="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4001276-C230-41C4-9D25-AA8B82568CAF}"/>
              </a:ext>
            </a:extLst>
          </p:cNvPr>
          <p:cNvSpPr/>
          <p:nvPr/>
        </p:nvSpPr>
        <p:spPr>
          <a:xfrm>
            <a:off x="5051209" y="4189147"/>
            <a:ext cx="2089782" cy="587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consectetuer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.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A00078B-AB9C-4EBC-926C-2D15194DE036}"/>
              </a:ext>
            </a:extLst>
          </p:cNvPr>
          <p:cNvSpPr txBox="1"/>
          <p:nvPr/>
        </p:nvSpPr>
        <p:spPr>
          <a:xfrm>
            <a:off x="5051209" y="3819815"/>
            <a:ext cx="2089782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000">
                <a:gradFill>
                  <a:gsLst>
                    <a:gs pos="85000">
                      <a:schemeClr val="accent5"/>
                    </a:gs>
                    <a:gs pos="66395">
                      <a:schemeClr val="accent4"/>
                    </a:gs>
                    <a:gs pos="45000">
                      <a:schemeClr val="accent3"/>
                    </a:gs>
                    <a:gs pos="23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3000000" scaled="0"/>
                </a:gradFill>
                <a:latin typeface="+mj-lt"/>
                <a:ea typeface="Zen Antique" pitchFamily="2" charset="-128"/>
                <a:cs typeface="Heebo" pitchFamily="2" charset="-79"/>
              </a:defRPr>
            </a:lvl1pPr>
          </a:lstStyle>
          <a:p>
            <a:r>
              <a:rPr lang="en-US" dirty="0"/>
              <a:t>Value title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B52BC812-9621-482E-B624-B7D0864CAEDA}"/>
              </a:ext>
            </a:extLst>
          </p:cNvPr>
          <p:cNvSpPr/>
          <p:nvPr/>
        </p:nvSpPr>
        <p:spPr>
          <a:xfrm>
            <a:off x="7939923" y="2594581"/>
            <a:ext cx="2500463" cy="2810431"/>
          </a:xfrm>
          <a:custGeom>
            <a:avLst/>
            <a:gdLst>
              <a:gd name="connsiteX0" fmla="*/ 1445618 w 2890837"/>
              <a:gd name="connsiteY0" fmla="*/ 0 h 3249205"/>
              <a:gd name="connsiteX1" fmla="*/ 1473092 w 2890837"/>
              <a:gd name="connsiteY1" fmla="*/ 1417 h 3249205"/>
              <a:gd name="connsiteX2" fmla="*/ 1501364 w 2890837"/>
              <a:gd name="connsiteY2" fmla="*/ 5872 h 3249205"/>
              <a:gd name="connsiteX3" fmla="*/ 1530431 w 2890837"/>
              <a:gd name="connsiteY3" fmla="*/ 12958 h 3249205"/>
              <a:gd name="connsiteX4" fmla="*/ 1560494 w 2890837"/>
              <a:gd name="connsiteY4" fmla="*/ 23081 h 3249205"/>
              <a:gd name="connsiteX5" fmla="*/ 1592350 w 2890837"/>
              <a:gd name="connsiteY5" fmla="*/ 36242 h 3249205"/>
              <a:gd name="connsiteX6" fmla="*/ 1626195 w 2890837"/>
              <a:gd name="connsiteY6" fmla="*/ 52034 h 3249205"/>
              <a:gd name="connsiteX7" fmla="*/ 1662430 w 2890837"/>
              <a:gd name="connsiteY7" fmla="*/ 70864 h 3249205"/>
              <a:gd name="connsiteX8" fmla="*/ 1701453 w 2890837"/>
              <a:gd name="connsiteY8" fmla="*/ 92325 h 3249205"/>
              <a:gd name="connsiteX9" fmla="*/ 1743660 w 2890837"/>
              <a:gd name="connsiteY9" fmla="*/ 117027 h 3249205"/>
              <a:gd name="connsiteX10" fmla="*/ 1789651 w 2890837"/>
              <a:gd name="connsiteY10" fmla="*/ 144360 h 3249205"/>
              <a:gd name="connsiteX11" fmla="*/ 1839624 w 2890837"/>
              <a:gd name="connsiteY11" fmla="*/ 174932 h 3249205"/>
              <a:gd name="connsiteX12" fmla="*/ 1894175 w 2890837"/>
              <a:gd name="connsiteY12" fmla="*/ 207935 h 3249205"/>
              <a:gd name="connsiteX13" fmla="*/ 1953505 w 2890837"/>
              <a:gd name="connsiteY13" fmla="*/ 244176 h 3249205"/>
              <a:gd name="connsiteX14" fmla="*/ 2018011 w 2890837"/>
              <a:gd name="connsiteY14" fmla="*/ 283050 h 3249205"/>
              <a:gd name="connsiteX15" fmla="*/ 2088291 w 2890837"/>
              <a:gd name="connsiteY15" fmla="*/ 325164 h 3249205"/>
              <a:gd name="connsiteX16" fmla="*/ 2164743 w 2890837"/>
              <a:gd name="connsiteY16" fmla="*/ 369706 h 3249205"/>
              <a:gd name="connsiteX17" fmla="*/ 2241195 w 2890837"/>
              <a:gd name="connsiteY17" fmla="*/ 414047 h 3249205"/>
              <a:gd name="connsiteX18" fmla="*/ 2312470 w 2890837"/>
              <a:gd name="connsiteY18" fmla="*/ 454338 h 3249205"/>
              <a:gd name="connsiteX19" fmla="*/ 2378171 w 2890837"/>
              <a:gd name="connsiteY19" fmla="*/ 491187 h 3249205"/>
              <a:gd name="connsiteX20" fmla="*/ 2439094 w 2890837"/>
              <a:gd name="connsiteY20" fmla="*/ 524999 h 3249205"/>
              <a:gd name="connsiteX21" fmla="*/ 2494641 w 2890837"/>
              <a:gd name="connsiteY21" fmla="*/ 555775 h 3249205"/>
              <a:gd name="connsiteX22" fmla="*/ 2545808 w 2890837"/>
              <a:gd name="connsiteY22" fmla="*/ 584323 h 3249205"/>
              <a:gd name="connsiteX23" fmla="*/ 2592396 w 2890837"/>
              <a:gd name="connsiteY23" fmla="*/ 610643 h 3249205"/>
              <a:gd name="connsiteX24" fmla="*/ 2634604 w 2890837"/>
              <a:gd name="connsiteY24" fmla="*/ 635142 h 3249205"/>
              <a:gd name="connsiteX25" fmla="*/ 2672830 w 2890837"/>
              <a:gd name="connsiteY25" fmla="*/ 658628 h 3249205"/>
              <a:gd name="connsiteX26" fmla="*/ 2707273 w 2890837"/>
              <a:gd name="connsiteY26" fmla="*/ 680697 h 3249205"/>
              <a:gd name="connsiteX27" fmla="*/ 2737535 w 2890837"/>
              <a:gd name="connsiteY27" fmla="*/ 702159 h 3249205"/>
              <a:gd name="connsiteX28" fmla="*/ 2764811 w 2890837"/>
              <a:gd name="connsiteY28" fmla="*/ 723620 h 3249205"/>
              <a:gd name="connsiteX29" fmla="*/ 2788702 w 2890837"/>
              <a:gd name="connsiteY29" fmla="*/ 744677 h 3249205"/>
              <a:gd name="connsiteX30" fmla="*/ 2809209 w 2890837"/>
              <a:gd name="connsiteY30" fmla="*/ 766341 h 3249205"/>
              <a:gd name="connsiteX31" fmla="*/ 2827127 w 2890837"/>
              <a:gd name="connsiteY31" fmla="*/ 788815 h 3249205"/>
              <a:gd name="connsiteX32" fmla="*/ 2842258 w 2890837"/>
              <a:gd name="connsiteY32" fmla="*/ 812301 h 3249205"/>
              <a:gd name="connsiteX33" fmla="*/ 2854801 w 2890837"/>
              <a:gd name="connsiteY33" fmla="*/ 837205 h 3249205"/>
              <a:gd name="connsiteX34" fmla="*/ 2865154 w 2890837"/>
              <a:gd name="connsiteY34" fmla="*/ 863931 h 3249205"/>
              <a:gd name="connsiteX35" fmla="*/ 2873516 w 2890837"/>
              <a:gd name="connsiteY35" fmla="*/ 892884 h 3249205"/>
              <a:gd name="connsiteX36" fmla="*/ 2879688 w 2890837"/>
              <a:gd name="connsiteY36" fmla="*/ 924266 h 3249205"/>
              <a:gd name="connsiteX37" fmla="*/ 2884665 w 2890837"/>
              <a:gd name="connsiteY37" fmla="*/ 958483 h 3249205"/>
              <a:gd name="connsiteX38" fmla="*/ 2887850 w 2890837"/>
              <a:gd name="connsiteY38" fmla="*/ 995940 h 3249205"/>
              <a:gd name="connsiteX39" fmla="*/ 2889842 w 2890837"/>
              <a:gd name="connsiteY39" fmla="*/ 1036838 h 3249205"/>
              <a:gd name="connsiteX40" fmla="*/ 2890638 w 2890837"/>
              <a:gd name="connsiteY40" fmla="*/ 1081786 h 3249205"/>
              <a:gd name="connsiteX41" fmla="*/ 2890837 w 2890837"/>
              <a:gd name="connsiteY41" fmla="*/ 1131188 h 3249205"/>
              <a:gd name="connsiteX42" fmla="*/ 2890240 w 2890837"/>
              <a:gd name="connsiteY42" fmla="*/ 1185045 h 3249205"/>
              <a:gd name="connsiteX43" fmla="*/ 2889045 w 2890837"/>
              <a:gd name="connsiteY43" fmla="*/ 1243558 h 3249205"/>
              <a:gd name="connsiteX44" fmla="*/ 2887850 w 2890837"/>
              <a:gd name="connsiteY44" fmla="*/ 1307740 h 3249205"/>
              <a:gd name="connsiteX45" fmla="*/ 2886457 w 2890837"/>
              <a:gd name="connsiteY45" fmla="*/ 1377592 h 3249205"/>
              <a:gd name="connsiteX46" fmla="*/ 2885262 w 2890837"/>
              <a:gd name="connsiteY46" fmla="*/ 1453315 h 3249205"/>
              <a:gd name="connsiteX47" fmla="*/ 2884267 w 2890837"/>
              <a:gd name="connsiteY47" fmla="*/ 1535719 h 3249205"/>
              <a:gd name="connsiteX48" fmla="*/ 2883869 w 2890837"/>
              <a:gd name="connsiteY48" fmla="*/ 1624603 h 3249205"/>
              <a:gd name="connsiteX49" fmla="*/ 2884267 w 2890837"/>
              <a:gd name="connsiteY49" fmla="*/ 1713486 h 3249205"/>
              <a:gd name="connsiteX50" fmla="*/ 2885262 w 2890837"/>
              <a:gd name="connsiteY50" fmla="*/ 1795891 h 3249205"/>
              <a:gd name="connsiteX51" fmla="*/ 2886457 w 2890837"/>
              <a:gd name="connsiteY51" fmla="*/ 1871614 h 3249205"/>
              <a:gd name="connsiteX52" fmla="*/ 2887850 w 2890837"/>
              <a:gd name="connsiteY52" fmla="*/ 1941465 h 3249205"/>
              <a:gd name="connsiteX53" fmla="*/ 2889045 w 2890837"/>
              <a:gd name="connsiteY53" fmla="*/ 2005647 h 3249205"/>
              <a:gd name="connsiteX54" fmla="*/ 2890240 w 2890837"/>
              <a:gd name="connsiteY54" fmla="*/ 2064161 h 3249205"/>
              <a:gd name="connsiteX55" fmla="*/ 2890837 w 2890837"/>
              <a:gd name="connsiteY55" fmla="*/ 2118017 h 3249205"/>
              <a:gd name="connsiteX56" fmla="*/ 2890638 w 2890837"/>
              <a:gd name="connsiteY56" fmla="*/ 2167419 h 3249205"/>
              <a:gd name="connsiteX57" fmla="*/ 2889842 w 2890837"/>
              <a:gd name="connsiteY57" fmla="*/ 2212367 h 3249205"/>
              <a:gd name="connsiteX58" fmla="*/ 2887850 w 2890837"/>
              <a:gd name="connsiteY58" fmla="*/ 2253265 h 3249205"/>
              <a:gd name="connsiteX59" fmla="*/ 2884665 w 2890837"/>
              <a:gd name="connsiteY59" fmla="*/ 2290722 h 3249205"/>
              <a:gd name="connsiteX60" fmla="*/ 2879887 w 2890837"/>
              <a:gd name="connsiteY60" fmla="*/ 2324939 h 3249205"/>
              <a:gd name="connsiteX61" fmla="*/ 2873516 w 2890837"/>
              <a:gd name="connsiteY61" fmla="*/ 2356322 h 3249205"/>
              <a:gd name="connsiteX62" fmla="*/ 2865154 w 2890837"/>
              <a:gd name="connsiteY62" fmla="*/ 2385275 h 3249205"/>
              <a:gd name="connsiteX63" fmla="*/ 2854801 w 2890837"/>
              <a:gd name="connsiteY63" fmla="*/ 2412000 h 3249205"/>
              <a:gd name="connsiteX64" fmla="*/ 2842258 w 2890837"/>
              <a:gd name="connsiteY64" fmla="*/ 2436904 h 3249205"/>
              <a:gd name="connsiteX65" fmla="*/ 2827127 w 2890837"/>
              <a:gd name="connsiteY65" fmla="*/ 2460390 h 3249205"/>
              <a:gd name="connsiteX66" fmla="*/ 2809209 w 2890837"/>
              <a:gd name="connsiteY66" fmla="*/ 2482864 h 3249205"/>
              <a:gd name="connsiteX67" fmla="*/ 2788702 w 2890837"/>
              <a:gd name="connsiteY67" fmla="*/ 2504528 h 3249205"/>
              <a:gd name="connsiteX68" fmla="*/ 2764811 w 2890837"/>
              <a:gd name="connsiteY68" fmla="*/ 2525585 h 3249205"/>
              <a:gd name="connsiteX69" fmla="*/ 2737734 w 2890837"/>
              <a:gd name="connsiteY69" fmla="*/ 2547046 h 3249205"/>
              <a:gd name="connsiteX70" fmla="*/ 2707273 w 2890837"/>
              <a:gd name="connsiteY70" fmla="*/ 2568508 h 3249205"/>
              <a:gd name="connsiteX71" fmla="*/ 2672830 w 2890837"/>
              <a:gd name="connsiteY71" fmla="*/ 2590779 h 3249205"/>
              <a:gd name="connsiteX72" fmla="*/ 2634803 w 2890837"/>
              <a:gd name="connsiteY72" fmla="*/ 2614063 h 3249205"/>
              <a:gd name="connsiteX73" fmla="*/ 2592396 w 2890837"/>
              <a:gd name="connsiteY73" fmla="*/ 2638562 h 3249205"/>
              <a:gd name="connsiteX74" fmla="*/ 2545808 w 2890837"/>
              <a:gd name="connsiteY74" fmla="*/ 2664883 h 3249205"/>
              <a:gd name="connsiteX75" fmla="*/ 2494641 w 2890837"/>
              <a:gd name="connsiteY75" fmla="*/ 2693431 h 3249205"/>
              <a:gd name="connsiteX76" fmla="*/ 2439094 w 2890837"/>
              <a:gd name="connsiteY76" fmla="*/ 2724408 h 3249205"/>
              <a:gd name="connsiteX77" fmla="*/ 2378171 w 2890837"/>
              <a:gd name="connsiteY77" fmla="*/ 2758220 h 3249205"/>
              <a:gd name="connsiteX78" fmla="*/ 2312470 w 2890837"/>
              <a:gd name="connsiteY78" fmla="*/ 2794867 h 3249205"/>
              <a:gd name="connsiteX79" fmla="*/ 2241195 w 2890837"/>
              <a:gd name="connsiteY79" fmla="*/ 2835158 h 3249205"/>
              <a:gd name="connsiteX80" fmla="*/ 2164743 w 2890837"/>
              <a:gd name="connsiteY80" fmla="*/ 2879499 h 3249205"/>
              <a:gd name="connsiteX81" fmla="*/ 2088291 w 2890837"/>
              <a:gd name="connsiteY81" fmla="*/ 2924042 h 3249205"/>
              <a:gd name="connsiteX82" fmla="*/ 2018011 w 2890837"/>
              <a:gd name="connsiteY82" fmla="*/ 2966155 h 3249205"/>
              <a:gd name="connsiteX83" fmla="*/ 1953505 w 2890837"/>
              <a:gd name="connsiteY83" fmla="*/ 3005029 h 3249205"/>
              <a:gd name="connsiteX84" fmla="*/ 1894175 w 2890837"/>
              <a:gd name="connsiteY84" fmla="*/ 3041271 h 3249205"/>
              <a:gd name="connsiteX85" fmla="*/ 1839624 w 2890837"/>
              <a:gd name="connsiteY85" fmla="*/ 3074273 h 3249205"/>
              <a:gd name="connsiteX86" fmla="*/ 1789651 w 2890837"/>
              <a:gd name="connsiteY86" fmla="*/ 3104846 h 3249205"/>
              <a:gd name="connsiteX87" fmla="*/ 1743660 w 2890837"/>
              <a:gd name="connsiteY87" fmla="*/ 3132179 h 3249205"/>
              <a:gd name="connsiteX88" fmla="*/ 1701453 w 2890837"/>
              <a:gd name="connsiteY88" fmla="*/ 3156880 h 3249205"/>
              <a:gd name="connsiteX89" fmla="*/ 1662430 w 2890837"/>
              <a:gd name="connsiteY89" fmla="*/ 3178341 h 3249205"/>
              <a:gd name="connsiteX90" fmla="*/ 1626195 w 2890837"/>
              <a:gd name="connsiteY90" fmla="*/ 3197171 h 3249205"/>
              <a:gd name="connsiteX91" fmla="*/ 1592350 w 2890837"/>
              <a:gd name="connsiteY91" fmla="*/ 3212963 h 3249205"/>
              <a:gd name="connsiteX92" fmla="*/ 1560494 w 2890837"/>
              <a:gd name="connsiteY92" fmla="*/ 3226124 h 3249205"/>
              <a:gd name="connsiteX93" fmla="*/ 1530431 w 2890837"/>
              <a:gd name="connsiteY93" fmla="*/ 3236247 h 3249205"/>
              <a:gd name="connsiteX94" fmla="*/ 1501364 w 2890837"/>
              <a:gd name="connsiteY94" fmla="*/ 3243334 h 3249205"/>
              <a:gd name="connsiteX95" fmla="*/ 1473092 w 2890837"/>
              <a:gd name="connsiteY95" fmla="*/ 3247788 h 3249205"/>
              <a:gd name="connsiteX96" fmla="*/ 1445618 w 2890837"/>
              <a:gd name="connsiteY96" fmla="*/ 3249205 h 3249205"/>
              <a:gd name="connsiteX97" fmla="*/ 1417744 w 2890837"/>
              <a:gd name="connsiteY97" fmla="*/ 3247788 h 3249205"/>
              <a:gd name="connsiteX98" fmla="*/ 1389473 w 2890837"/>
              <a:gd name="connsiteY98" fmla="*/ 3243334 h 3249205"/>
              <a:gd name="connsiteX99" fmla="*/ 1360406 w 2890837"/>
              <a:gd name="connsiteY99" fmla="*/ 3236247 h 3249205"/>
              <a:gd name="connsiteX100" fmla="*/ 1330342 w 2890837"/>
              <a:gd name="connsiteY100" fmla="*/ 3226124 h 3249205"/>
              <a:gd name="connsiteX101" fmla="*/ 1298488 w 2890837"/>
              <a:gd name="connsiteY101" fmla="*/ 3212963 h 3249205"/>
              <a:gd name="connsiteX102" fmla="*/ 1264642 w 2890837"/>
              <a:gd name="connsiteY102" fmla="*/ 3197171 h 3249205"/>
              <a:gd name="connsiteX103" fmla="*/ 1228407 w 2890837"/>
              <a:gd name="connsiteY103" fmla="*/ 3178341 h 3249205"/>
              <a:gd name="connsiteX104" fmla="*/ 1189384 w 2890837"/>
              <a:gd name="connsiteY104" fmla="*/ 3156880 h 3249205"/>
              <a:gd name="connsiteX105" fmla="*/ 1147176 w 2890837"/>
              <a:gd name="connsiteY105" fmla="*/ 3132179 h 3249205"/>
              <a:gd name="connsiteX106" fmla="*/ 1101186 w 2890837"/>
              <a:gd name="connsiteY106" fmla="*/ 3104846 h 3249205"/>
              <a:gd name="connsiteX107" fmla="*/ 1051214 w 2890837"/>
              <a:gd name="connsiteY107" fmla="*/ 3074273 h 3249205"/>
              <a:gd name="connsiteX108" fmla="*/ 996662 w 2890837"/>
              <a:gd name="connsiteY108" fmla="*/ 3041271 h 3249205"/>
              <a:gd name="connsiteX109" fmla="*/ 937332 w 2890837"/>
              <a:gd name="connsiteY109" fmla="*/ 3005029 h 3249205"/>
              <a:gd name="connsiteX110" fmla="*/ 872826 w 2890837"/>
              <a:gd name="connsiteY110" fmla="*/ 2966155 h 3249205"/>
              <a:gd name="connsiteX111" fmla="*/ 802546 w 2890837"/>
              <a:gd name="connsiteY111" fmla="*/ 2924042 h 3249205"/>
              <a:gd name="connsiteX112" fmla="*/ 726094 w 2890837"/>
              <a:gd name="connsiteY112" fmla="*/ 2879499 h 3249205"/>
              <a:gd name="connsiteX113" fmla="*/ 649642 w 2890837"/>
              <a:gd name="connsiteY113" fmla="*/ 2835158 h 3249205"/>
              <a:gd name="connsiteX114" fmla="*/ 578366 w 2890837"/>
              <a:gd name="connsiteY114" fmla="*/ 2794867 h 3249205"/>
              <a:gd name="connsiteX115" fmla="*/ 512666 w 2890837"/>
              <a:gd name="connsiteY115" fmla="*/ 2758018 h 3249205"/>
              <a:gd name="connsiteX116" fmla="*/ 451743 w 2890837"/>
              <a:gd name="connsiteY116" fmla="*/ 2724206 h 3249205"/>
              <a:gd name="connsiteX117" fmla="*/ 396196 w 2890837"/>
              <a:gd name="connsiteY117" fmla="*/ 2693431 h 3249205"/>
              <a:gd name="connsiteX118" fmla="*/ 345029 w 2890837"/>
              <a:gd name="connsiteY118" fmla="*/ 2664883 h 3249205"/>
              <a:gd name="connsiteX119" fmla="*/ 298441 w 2890837"/>
              <a:gd name="connsiteY119" fmla="*/ 2638562 h 3249205"/>
              <a:gd name="connsiteX120" fmla="*/ 256233 w 2890837"/>
              <a:gd name="connsiteY120" fmla="*/ 2614063 h 3249205"/>
              <a:gd name="connsiteX121" fmla="*/ 218007 w 2890837"/>
              <a:gd name="connsiteY121" fmla="*/ 2590577 h 3249205"/>
              <a:gd name="connsiteX122" fmla="*/ 183564 w 2890837"/>
              <a:gd name="connsiteY122" fmla="*/ 2568508 h 3249205"/>
              <a:gd name="connsiteX123" fmla="*/ 153302 w 2890837"/>
              <a:gd name="connsiteY123" fmla="*/ 2547046 h 3249205"/>
              <a:gd name="connsiteX124" fmla="*/ 126026 w 2890837"/>
              <a:gd name="connsiteY124" fmla="*/ 2525585 h 3249205"/>
              <a:gd name="connsiteX125" fmla="*/ 102135 w 2890837"/>
              <a:gd name="connsiteY125" fmla="*/ 2504528 h 3249205"/>
              <a:gd name="connsiteX126" fmla="*/ 81628 w 2890837"/>
              <a:gd name="connsiteY126" fmla="*/ 2482864 h 3249205"/>
              <a:gd name="connsiteX127" fmla="*/ 63710 w 2890837"/>
              <a:gd name="connsiteY127" fmla="*/ 2460390 h 3249205"/>
              <a:gd name="connsiteX128" fmla="*/ 48579 w 2890837"/>
              <a:gd name="connsiteY128" fmla="*/ 2436904 h 3249205"/>
              <a:gd name="connsiteX129" fmla="*/ 36036 w 2890837"/>
              <a:gd name="connsiteY129" fmla="*/ 2412000 h 3249205"/>
              <a:gd name="connsiteX130" fmla="*/ 25683 w 2890837"/>
              <a:gd name="connsiteY130" fmla="*/ 2385275 h 3249205"/>
              <a:gd name="connsiteX131" fmla="*/ 17321 w 2890837"/>
              <a:gd name="connsiteY131" fmla="*/ 2356322 h 3249205"/>
              <a:gd name="connsiteX132" fmla="*/ 11149 w 2890837"/>
              <a:gd name="connsiteY132" fmla="*/ 2324939 h 3249205"/>
              <a:gd name="connsiteX133" fmla="*/ 6172 w 2890837"/>
              <a:gd name="connsiteY133" fmla="*/ 2290722 h 3249205"/>
              <a:gd name="connsiteX134" fmla="*/ 2986 w 2890837"/>
              <a:gd name="connsiteY134" fmla="*/ 2253265 h 3249205"/>
              <a:gd name="connsiteX135" fmla="*/ 995 w 2890837"/>
              <a:gd name="connsiteY135" fmla="*/ 2212367 h 3249205"/>
              <a:gd name="connsiteX136" fmla="*/ 199 w 2890837"/>
              <a:gd name="connsiteY136" fmla="*/ 2167419 h 3249205"/>
              <a:gd name="connsiteX137" fmla="*/ 0 w 2890837"/>
              <a:gd name="connsiteY137" fmla="*/ 2118017 h 3249205"/>
              <a:gd name="connsiteX138" fmla="*/ 597 w 2890837"/>
              <a:gd name="connsiteY138" fmla="*/ 2064161 h 3249205"/>
              <a:gd name="connsiteX139" fmla="*/ 1792 w 2890837"/>
              <a:gd name="connsiteY139" fmla="*/ 2005647 h 3249205"/>
              <a:gd name="connsiteX140" fmla="*/ 2986 w 2890837"/>
              <a:gd name="connsiteY140" fmla="*/ 1941465 h 3249205"/>
              <a:gd name="connsiteX141" fmla="*/ 4380 w 2890837"/>
              <a:gd name="connsiteY141" fmla="*/ 1871614 h 3249205"/>
              <a:gd name="connsiteX142" fmla="*/ 5575 w 2890837"/>
              <a:gd name="connsiteY142" fmla="*/ 1795891 h 3249205"/>
              <a:gd name="connsiteX143" fmla="*/ 6570 w 2890837"/>
              <a:gd name="connsiteY143" fmla="*/ 1713486 h 3249205"/>
              <a:gd name="connsiteX144" fmla="*/ 6968 w 2890837"/>
              <a:gd name="connsiteY144" fmla="*/ 1624603 h 3249205"/>
              <a:gd name="connsiteX145" fmla="*/ 6570 w 2890837"/>
              <a:gd name="connsiteY145" fmla="*/ 1535719 h 3249205"/>
              <a:gd name="connsiteX146" fmla="*/ 5575 w 2890837"/>
              <a:gd name="connsiteY146" fmla="*/ 1453315 h 3249205"/>
              <a:gd name="connsiteX147" fmla="*/ 4380 w 2890837"/>
              <a:gd name="connsiteY147" fmla="*/ 1377592 h 3249205"/>
              <a:gd name="connsiteX148" fmla="*/ 2986 w 2890837"/>
              <a:gd name="connsiteY148" fmla="*/ 1307740 h 3249205"/>
              <a:gd name="connsiteX149" fmla="*/ 1792 w 2890837"/>
              <a:gd name="connsiteY149" fmla="*/ 1243558 h 3249205"/>
              <a:gd name="connsiteX150" fmla="*/ 597 w 2890837"/>
              <a:gd name="connsiteY150" fmla="*/ 1185045 h 3249205"/>
              <a:gd name="connsiteX151" fmla="*/ 0 w 2890837"/>
              <a:gd name="connsiteY151" fmla="*/ 1131188 h 3249205"/>
              <a:gd name="connsiteX152" fmla="*/ 199 w 2890837"/>
              <a:gd name="connsiteY152" fmla="*/ 1081786 h 3249205"/>
              <a:gd name="connsiteX153" fmla="*/ 995 w 2890837"/>
              <a:gd name="connsiteY153" fmla="*/ 1036838 h 3249205"/>
              <a:gd name="connsiteX154" fmla="*/ 2986 w 2890837"/>
              <a:gd name="connsiteY154" fmla="*/ 995940 h 3249205"/>
              <a:gd name="connsiteX155" fmla="*/ 6172 w 2890837"/>
              <a:gd name="connsiteY155" fmla="*/ 958483 h 3249205"/>
              <a:gd name="connsiteX156" fmla="*/ 10950 w 2890837"/>
              <a:gd name="connsiteY156" fmla="*/ 924266 h 3249205"/>
              <a:gd name="connsiteX157" fmla="*/ 17321 w 2890837"/>
              <a:gd name="connsiteY157" fmla="*/ 892884 h 3249205"/>
              <a:gd name="connsiteX158" fmla="*/ 25683 w 2890837"/>
              <a:gd name="connsiteY158" fmla="*/ 863931 h 3249205"/>
              <a:gd name="connsiteX159" fmla="*/ 36036 w 2890837"/>
              <a:gd name="connsiteY159" fmla="*/ 837205 h 3249205"/>
              <a:gd name="connsiteX160" fmla="*/ 48579 w 2890837"/>
              <a:gd name="connsiteY160" fmla="*/ 812301 h 3249205"/>
              <a:gd name="connsiteX161" fmla="*/ 63710 w 2890837"/>
              <a:gd name="connsiteY161" fmla="*/ 788815 h 3249205"/>
              <a:gd name="connsiteX162" fmla="*/ 81628 w 2890837"/>
              <a:gd name="connsiteY162" fmla="*/ 766341 h 3249205"/>
              <a:gd name="connsiteX163" fmla="*/ 102135 w 2890837"/>
              <a:gd name="connsiteY163" fmla="*/ 744677 h 3249205"/>
              <a:gd name="connsiteX164" fmla="*/ 126026 w 2890837"/>
              <a:gd name="connsiteY164" fmla="*/ 723620 h 3249205"/>
              <a:gd name="connsiteX165" fmla="*/ 153103 w 2890837"/>
              <a:gd name="connsiteY165" fmla="*/ 702159 h 3249205"/>
              <a:gd name="connsiteX166" fmla="*/ 183564 w 2890837"/>
              <a:gd name="connsiteY166" fmla="*/ 680697 h 3249205"/>
              <a:gd name="connsiteX167" fmla="*/ 218007 w 2890837"/>
              <a:gd name="connsiteY167" fmla="*/ 658426 h 3249205"/>
              <a:gd name="connsiteX168" fmla="*/ 256034 w 2890837"/>
              <a:gd name="connsiteY168" fmla="*/ 635142 h 3249205"/>
              <a:gd name="connsiteX169" fmla="*/ 298441 w 2890837"/>
              <a:gd name="connsiteY169" fmla="*/ 610643 h 3249205"/>
              <a:gd name="connsiteX170" fmla="*/ 345029 w 2890837"/>
              <a:gd name="connsiteY170" fmla="*/ 584323 h 3249205"/>
              <a:gd name="connsiteX171" fmla="*/ 396196 w 2890837"/>
              <a:gd name="connsiteY171" fmla="*/ 555775 h 3249205"/>
              <a:gd name="connsiteX172" fmla="*/ 451743 w 2890837"/>
              <a:gd name="connsiteY172" fmla="*/ 524797 h 3249205"/>
              <a:gd name="connsiteX173" fmla="*/ 512666 w 2890837"/>
              <a:gd name="connsiteY173" fmla="*/ 490985 h 3249205"/>
              <a:gd name="connsiteX174" fmla="*/ 578366 w 2890837"/>
              <a:gd name="connsiteY174" fmla="*/ 454338 h 3249205"/>
              <a:gd name="connsiteX175" fmla="*/ 649642 w 2890837"/>
              <a:gd name="connsiteY175" fmla="*/ 414047 h 3249205"/>
              <a:gd name="connsiteX176" fmla="*/ 726094 w 2890837"/>
              <a:gd name="connsiteY176" fmla="*/ 369706 h 3249205"/>
              <a:gd name="connsiteX177" fmla="*/ 802546 w 2890837"/>
              <a:gd name="connsiteY177" fmla="*/ 325164 h 3249205"/>
              <a:gd name="connsiteX178" fmla="*/ 872826 w 2890837"/>
              <a:gd name="connsiteY178" fmla="*/ 283050 h 3249205"/>
              <a:gd name="connsiteX179" fmla="*/ 937332 w 2890837"/>
              <a:gd name="connsiteY179" fmla="*/ 244176 h 3249205"/>
              <a:gd name="connsiteX180" fmla="*/ 996662 w 2890837"/>
              <a:gd name="connsiteY180" fmla="*/ 207935 h 3249205"/>
              <a:gd name="connsiteX181" fmla="*/ 1051214 w 2890837"/>
              <a:gd name="connsiteY181" fmla="*/ 174932 h 3249205"/>
              <a:gd name="connsiteX182" fmla="*/ 1101186 w 2890837"/>
              <a:gd name="connsiteY182" fmla="*/ 144360 h 3249205"/>
              <a:gd name="connsiteX183" fmla="*/ 1147176 w 2890837"/>
              <a:gd name="connsiteY183" fmla="*/ 117027 h 3249205"/>
              <a:gd name="connsiteX184" fmla="*/ 1189384 w 2890837"/>
              <a:gd name="connsiteY184" fmla="*/ 92325 h 3249205"/>
              <a:gd name="connsiteX185" fmla="*/ 1228407 w 2890837"/>
              <a:gd name="connsiteY185" fmla="*/ 70864 h 3249205"/>
              <a:gd name="connsiteX186" fmla="*/ 1264642 w 2890837"/>
              <a:gd name="connsiteY186" fmla="*/ 52034 h 3249205"/>
              <a:gd name="connsiteX187" fmla="*/ 1298488 w 2890837"/>
              <a:gd name="connsiteY187" fmla="*/ 36242 h 3249205"/>
              <a:gd name="connsiteX188" fmla="*/ 1330342 w 2890837"/>
              <a:gd name="connsiteY188" fmla="*/ 23081 h 3249205"/>
              <a:gd name="connsiteX189" fmla="*/ 1360406 w 2890837"/>
              <a:gd name="connsiteY189" fmla="*/ 12958 h 3249205"/>
              <a:gd name="connsiteX190" fmla="*/ 1389473 w 2890837"/>
              <a:gd name="connsiteY190" fmla="*/ 5872 h 3249205"/>
              <a:gd name="connsiteX191" fmla="*/ 1417744 w 2890837"/>
              <a:gd name="connsiteY191" fmla="*/ 1417 h 3249205"/>
              <a:gd name="connsiteX192" fmla="*/ 1445618 w 2890837"/>
              <a:gd name="connsiteY192" fmla="*/ 0 h 3249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</a:cxnLst>
            <a:rect l="l" t="t" r="r" b="b"/>
            <a:pathLst>
              <a:path w="2890837" h="3249205">
                <a:moveTo>
                  <a:pt x="1445618" y="0"/>
                </a:moveTo>
                <a:lnTo>
                  <a:pt x="1473092" y="1417"/>
                </a:lnTo>
                <a:lnTo>
                  <a:pt x="1501364" y="5872"/>
                </a:lnTo>
                <a:lnTo>
                  <a:pt x="1530431" y="12958"/>
                </a:lnTo>
                <a:lnTo>
                  <a:pt x="1560494" y="23081"/>
                </a:lnTo>
                <a:lnTo>
                  <a:pt x="1592350" y="36242"/>
                </a:lnTo>
                <a:lnTo>
                  <a:pt x="1626195" y="52034"/>
                </a:lnTo>
                <a:lnTo>
                  <a:pt x="1662430" y="70864"/>
                </a:lnTo>
                <a:lnTo>
                  <a:pt x="1701453" y="92325"/>
                </a:lnTo>
                <a:lnTo>
                  <a:pt x="1743660" y="117027"/>
                </a:lnTo>
                <a:lnTo>
                  <a:pt x="1789651" y="144360"/>
                </a:lnTo>
                <a:lnTo>
                  <a:pt x="1839624" y="174932"/>
                </a:lnTo>
                <a:lnTo>
                  <a:pt x="1894175" y="207935"/>
                </a:lnTo>
                <a:lnTo>
                  <a:pt x="1953505" y="244176"/>
                </a:lnTo>
                <a:lnTo>
                  <a:pt x="2018011" y="283050"/>
                </a:lnTo>
                <a:lnTo>
                  <a:pt x="2088291" y="325164"/>
                </a:lnTo>
                <a:lnTo>
                  <a:pt x="2164743" y="369706"/>
                </a:lnTo>
                <a:lnTo>
                  <a:pt x="2241195" y="414047"/>
                </a:lnTo>
                <a:lnTo>
                  <a:pt x="2312470" y="454338"/>
                </a:lnTo>
                <a:lnTo>
                  <a:pt x="2378171" y="491187"/>
                </a:lnTo>
                <a:lnTo>
                  <a:pt x="2439094" y="524999"/>
                </a:lnTo>
                <a:lnTo>
                  <a:pt x="2494641" y="555775"/>
                </a:lnTo>
                <a:lnTo>
                  <a:pt x="2545808" y="584323"/>
                </a:lnTo>
                <a:lnTo>
                  <a:pt x="2592396" y="610643"/>
                </a:lnTo>
                <a:lnTo>
                  <a:pt x="2634604" y="635142"/>
                </a:lnTo>
                <a:lnTo>
                  <a:pt x="2672830" y="658628"/>
                </a:lnTo>
                <a:lnTo>
                  <a:pt x="2707273" y="680697"/>
                </a:lnTo>
                <a:lnTo>
                  <a:pt x="2737535" y="702159"/>
                </a:lnTo>
                <a:lnTo>
                  <a:pt x="2764811" y="723620"/>
                </a:lnTo>
                <a:lnTo>
                  <a:pt x="2788702" y="744677"/>
                </a:lnTo>
                <a:lnTo>
                  <a:pt x="2809209" y="766341"/>
                </a:lnTo>
                <a:lnTo>
                  <a:pt x="2827127" y="788815"/>
                </a:lnTo>
                <a:lnTo>
                  <a:pt x="2842258" y="812301"/>
                </a:lnTo>
                <a:lnTo>
                  <a:pt x="2854801" y="837205"/>
                </a:lnTo>
                <a:lnTo>
                  <a:pt x="2865154" y="863931"/>
                </a:lnTo>
                <a:lnTo>
                  <a:pt x="2873516" y="892884"/>
                </a:lnTo>
                <a:lnTo>
                  <a:pt x="2879688" y="924266"/>
                </a:lnTo>
                <a:lnTo>
                  <a:pt x="2884665" y="958483"/>
                </a:lnTo>
                <a:lnTo>
                  <a:pt x="2887850" y="995940"/>
                </a:lnTo>
                <a:lnTo>
                  <a:pt x="2889842" y="1036838"/>
                </a:lnTo>
                <a:lnTo>
                  <a:pt x="2890638" y="1081786"/>
                </a:lnTo>
                <a:lnTo>
                  <a:pt x="2890837" y="1131188"/>
                </a:lnTo>
                <a:lnTo>
                  <a:pt x="2890240" y="1185045"/>
                </a:lnTo>
                <a:lnTo>
                  <a:pt x="2889045" y="1243558"/>
                </a:lnTo>
                <a:lnTo>
                  <a:pt x="2887850" y="1307740"/>
                </a:lnTo>
                <a:lnTo>
                  <a:pt x="2886457" y="1377592"/>
                </a:lnTo>
                <a:lnTo>
                  <a:pt x="2885262" y="1453315"/>
                </a:lnTo>
                <a:lnTo>
                  <a:pt x="2884267" y="1535719"/>
                </a:lnTo>
                <a:lnTo>
                  <a:pt x="2883869" y="1624603"/>
                </a:lnTo>
                <a:lnTo>
                  <a:pt x="2884267" y="1713486"/>
                </a:lnTo>
                <a:lnTo>
                  <a:pt x="2885262" y="1795891"/>
                </a:lnTo>
                <a:lnTo>
                  <a:pt x="2886457" y="1871614"/>
                </a:lnTo>
                <a:lnTo>
                  <a:pt x="2887850" y="1941465"/>
                </a:lnTo>
                <a:lnTo>
                  <a:pt x="2889045" y="2005647"/>
                </a:lnTo>
                <a:lnTo>
                  <a:pt x="2890240" y="2064161"/>
                </a:lnTo>
                <a:lnTo>
                  <a:pt x="2890837" y="2118017"/>
                </a:lnTo>
                <a:lnTo>
                  <a:pt x="2890638" y="2167419"/>
                </a:lnTo>
                <a:lnTo>
                  <a:pt x="2889842" y="2212367"/>
                </a:lnTo>
                <a:lnTo>
                  <a:pt x="2887850" y="2253265"/>
                </a:lnTo>
                <a:lnTo>
                  <a:pt x="2884665" y="2290722"/>
                </a:lnTo>
                <a:lnTo>
                  <a:pt x="2879887" y="2324939"/>
                </a:lnTo>
                <a:lnTo>
                  <a:pt x="2873516" y="2356322"/>
                </a:lnTo>
                <a:lnTo>
                  <a:pt x="2865154" y="2385275"/>
                </a:lnTo>
                <a:lnTo>
                  <a:pt x="2854801" y="2412000"/>
                </a:lnTo>
                <a:lnTo>
                  <a:pt x="2842258" y="2436904"/>
                </a:lnTo>
                <a:lnTo>
                  <a:pt x="2827127" y="2460390"/>
                </a:lnTo>
                <a:lnTo>
                  <a:pt x="2809209" y="2482864"/>
                </a:lnTo>
                <a:lnTo>
                  <a:pt x="2788702" y="2504528"/>
                </a:lnTo>
                <a:lnTo>
                  <a:pt x="2764811" y="2525585"/>
                </a:lnTo>
                <a:lnTo>
                  <a:pt x="2737734" y="2547046"/>
                </a:lnTo>
                <a:lnTo>
                  <a:pt x="2707273" y="2568508"/>
                </a:lnTo>
                <a:lnTo>
                  <a:pt x="2672830" y="2590779"/>
                </a:lnTo>
                <a:lnTo>
                  <a:pt x="2634803" y="2614063"/>
                </a:lnTo>
                <a:lnTo>
                  <a:pt x="2592396" y="2638562"/>
                </a:lnTo>
                <a:lnTo>
                  <a:pt x="2545808" y="2664883"/>
                </a:lnTo>
                <a:lnTo>
                  <a:pt x="2494641" y="2693431"/>
                </a:lnTo>
                <a:lnTo>
                  <a:pt x="2439094" y="2724408"/>
                </a:lnTo>
                <a:lnTo>
                  <a:pt x="2378171" y="2758220"/>
                </a:lnTo>
                <a:lnTo>
                  <a:pt x="2312470" y="2794867"/>
                </a:lnTo>
                <a:lnTo>
                  <a:pt x="2241195" y="2835158"/>
                </a:lnTo>
                <a:lnTo>
                  <a:pt x="2164743" y="2879499"/>
                </a:lnTo>
                <a:lnTo>
                  <a:pt x="2088291" y="2924042"/>
                </a:lnTo>
                <a:lnTo>
                  <a:pt x="2018011" y="2966155"/>
                </a:lnTo>
                <a:lnTo>
                  <a:pt x="1953505" y="3005029"/>
                </a:lnTo>
                <a:lnTo>
                  <a:pt x="1894175" y="3041271"/>
                </a:lnTo>
                <a:lnTo>
                  <a:pt x="1839624" y="3074273"/>
                </a:lnTo>
                <a:lnTo>
                  <a:pt x="1789651" y="3104846"/>
                </a:lnTo>
                <a:lnTo>
                  <a:pt x="1743660" y="3132179"/>
                </a:lnTo>
                <a:lnTo>
                  <a:pt x="1701453" y="3156880"/>
                </a:lnTo>
                <a:lnTo>
                  <a:pt x="1662430" y="3178341"/>
                </a:lnTo>
                <a:lnTo>
                  <a:pt x="1626195" y="3197171"/>
                </a:lnTo>
                <a:lnTo>
                  <a:pt x="1592350" y="3212963"/>
                </a:lnTo>
                <a:lnTo>
                  <a:pt x="1560494" y="3226124"/>
                </a:lnTo>
                <a:lnTo>
                  <a:pt x="1530431" y="3236247"/>
                </a:lnTo>
                <a:lnTo>
                  <a:pt x="1501364" y="3243334"/>
                </a:lnTo>
                <a:lnTo>
                  <a:pt x="1473092" y="3247788"/>
                </a:lnTo>
                <a:lnTo>
                  <a:pt x="1445618" y="3249205"/>
                </a:lnTo>
                <a:lnTo>
                  <a:pt x="1417744" y="3247788"/>
                </a:lnTo>
                <a:lnTo>
                  <a:pt x="1389473" y="3243334"/>
                </a:lnTo>
                <a:lnTo>
                  <a:pt x="1360406" y="3236247"/>
                </a:lnTo>
                <a:lnTo>
                  <a:pt x="1330342" y="3226124"/>
                </a:lnTo>
                <a:lnTo>
                  <a:pt x="1298488" y="3212963"/>
                </a:lnTo>
                <a:lnTo>
                  <a:pt x="1264642" y="3197171"/>
                </a:lnTo>
                <a:lnTo>
                  <a:pt x="1228407" y="3178341"/>
                </a:lnTo>
                <a:lnTo>
                  <a:pt x="1189384" y="3156880"/>
                </a:lnTo>
                <a:lnTo>
                  <a:pt x="1147176" y="3132179"/>
                </a:lnTo>
                <a:lnTo>
                  <a:pt x="1101186" y="3104846"/>
                </a:lnTo>
                <a:lnTo>
                  <a:pt x="1051214" y="3074273"/>
                </a:lnTo>
                <a:lnTo>
                  <a:pt x="996662" y="3041271"/>
                </a:lnTo>
                <a:lnTo>
                  <a:pt x="937332" y="3005029"/>
                </a:lnTo>
                <a:lnTo>
                  <a:pt x="872826" y="2966155"/>
                </a:lnTo>
                <a:lnTo>
                  <a:pt x="802546" y="2924042"/>
                </a:lnTo>
                <a:lnTo>
                  <a:pt x="726094" y="2879499"/>
                </a:lnTo>
                <a:lnTo>
                  <a:pt x="649642" y="2835158"/>
                </a:lnTo>
                <a:lnTo>
                  <a:pt x="578366" y="2794867"/>
                </a:lnTo>
                <a:lnTo>
                  <a:pt x="512666" y="2758018"/>
                </a:lnTo>
                <a:lnTo>
                  <a:pt x="451743" y="2724206"/>
                </a:lnTo>
                <a:lnTo>
                  <a:pt x="396196" y="2693431"/>
                </a:lnTo>
                <a:lnTo>
                  <a:pt x="345029" y="2664883"/>
                </a:lnTo>
                <a:lnTo>
                  <a:pt x="298441" y="2638562"/>
                </a:lnTo>
                <a:lnTo>
                  <a:pt x="256233" y="2614063"/>
                </a:lnTo>
                <a:lnTo>
                  <a:pt x="218007" y="2590577"/>
                </a:lnTo>
                <a:lnTo>
                  <a:pt x="183564" y="2568508"/>
                </a:lnTo>
                <a:lnTo>
                  <a:pt x="153302" y="2547046"/>
                </a:lnTo>
                <a:lnTo>
                  <a:pt x="126026" y="2525585"/>
                </a:lnTo>
                <a:lnTo>
                  <a:pt x="102135" y="2504528"/>
                </a:lnTo>
                <a:lnTo>
                  <a:pt x="81628" y="2482864"/>
                </a:lnTo>
                <a:lnTo>
                  <a:pt x="63710" y="2460390"/>
                </a:lnTo>
                <a:lnTo>
                  <a:pt x="48579" y="2436904"/>
                </a:lnTo>
                <a:lnTo>
                  <a:pt x="36036" y="2412000"/>
                </a:lnTo>
                <a:lnTo>
                  <a:pt x="25683" y="2385275"/>
                </a:lnTo>
                <a:lnTo>
                  <a:pt x="17321" y="2356322"/>
                </a:lnTo>
                <a:lnTo>
                  <a:pt x="11149" y="2324939"/>
                </a:lnTo>
                <a:lnTo>
                  <a:pt x="6172" y="2290722"/>
                </a:lnTo>
                <a:lnTo>
                  <a:pt x="2986" y="2253265"/>
                </a:lnTo>
                <a:lnTo>
                  <a:pt x="995" y="2212367"/>
                </a:lnTo>
                <a:lnTo>
                  <a:pt x="199" y="2167419"/>
                </a:lnTo>
                <a:lnTo>
                  <a:pt x="0" y="2118017"/>
                </a:lnTo>
                <a:lnTo>
                  <a:pt x="597" y="2064161"/>
                </a:lnTo>
                <a:lnTo>
                  <a:pt x="1792" y="2005647"/>
                </a:lnTo>
                <a:lnTo>
                  <a:pt x="2986" y="1941465"/>
                </a:lnTo>
                <a:lnTo>
                  <a:pt x="4380" y="1871614"/>
                </a:lnTo>
                <a:lnTo>
                  <a:pt x="5575" y="1795891"/>
                </a:lnTo>
                <a:lnTo>
                  <a:pt x="6570" y="1713486"/>
                </a:lnTo>
                <a:lnTo>
                  <a:pt x="6968" y="1624603"/>
                </a:lnTo>
                <a:lnTo>
                  <a:pt x="6570" y="1535719"/>
                </a:lnTo>
                <a:lnTo>
                  <a:pt x="5575" y="1453315"/>
                </a:lnTo>
                <a:lnTo>
                  <a:pt x="4380" y="1377592"/>
                </a:lnTo>
                <a:lnTo>
                  <a:pt x="2986" y="1307740"/>
                </a:lnTo>
                <a:lnTo>
                  <a:pt x="1792" y="1243558"/>
                </a:lnTo>
                <a:lnTo>
                  <a:pt x="597" y="1185045"/>
                </a:lnTo>
                <a:lnTo>
                  <a:pt x="0" y="1131188"/>
                </a:lnTo>
                <a:lnTo>
                  <a:pt x="199" y="1081786"/>
                </a:lnTo>
                <a:lnTo>
                  <a:pt x="995" y="1036838"/>
                </a:lnTo>
                <a:lnTo>
                  <a:pt x="2986" y="995940"/>
                </a:lnTo>
                <a:lnTo>
                  <a:pt x="6172" y="958483"/>
                </a:lnTo>
                <a:lnTo>
                  <a:pt x="10950" y="924266"/>
                </a:lnTo>
                <a:lnTo>
                  <a:pt x="17321" y="892884"/>
                </a:lnTo>
                <a:lnTo>
                  <a:pt x="25683" y="863931"/>
                </a:lnTo>
                <a:lnTo>
                  <a:pt x="36036" y="837205"/>
                </a:lnTo>
                <a:lnTo>
                  <a:pt x="48579" y="812301"/>
                </a:lnTo>
                <a:lnTo>
                  <a:pt x="63710" y="788815"/>
                </a:lnTo>
                <a:lnTo>
                  <a:pt x="81628" y="766341"/>
                </a:lnTo>
                <a:lnTo>
                  <a:pt x="102135" y="744677"/>
                </a:lnTo>
                <a:lnTo>
                  <a:pt x="126026" y="723620"/>
                </a:lnTo>
                <a:lnTo>
                  <a:pt x="153103" y="702159"/>
                </a:lnTo>
                <a:lnTo>
                  <a:pt x="183564" y="680697"/>
                </a:lnTo>
                <a:lnTo>
                  <a:pt x="218007" y="658426"/>
                </a:lnTo>
                <a:lnTo>
                  <a:pt x="256034" y="635142"/>
                </a:lnTo>
                <a:lnTo>
                  <a:pt x="298441" y="610643"/>
                </a:lnTo>
                <a:lnTo>
                  <a:pt x="345029" y="584323"/>
                </a:lnTo>
                <a:lnTo>
                  <a:pt x="396196" y="555775"/>
                </a:lnTo>
                <a:lnTo>
                  <a:pt x="451743" y="524797"/>
                </a:lnTo>
                <a:lnTo>
                  <a:pt x="512666" y="490985"/>
                </a:lnTo>
                <a:lnTo>
                  <a:pt x="578366" y="454338"/>
                </a:lnTo>
                <a:lnTo>
                  <a:pt x="649642" y="414047"/>
                </a:lnTo>
                <a:lnTo>
                  <a:pt x="726094" y="369706"/>
                </a:lnTo>
                <a:lnTo>
                  <a:pt x="802546" y="325164"/>
                </a:lnTo>
                <a:lnTo>
                  <a:pt x="872826" y="283050"/>
                </a:lnTo>
                <a:lnTo>
                  <a:pt x="937332" y="244176"/>
                </a:lnTo>
                <a:lnTo>
                  <a:pt x="996662" y="207935"/>
                </a:lnTo>
                <a:lnTo>
                  <a:pt x="1051214" y="174932"/>
                </a:lnTo>
                <a:lnTo>
                  <a:pt x="1101186" y="144360"/>
                </a:lnTo>
                <a:lnTo>
                  <a:pt x="1147176" y="117027"/>
                </a:lnTo>
                <a:lnTo>
                  <a:pt x="1189384" y="92325"/>
                </a:lnTo>
                <a:lnTo>
                  <a:pt x="1228407" y="70864"/>
                </a:lnTo>
                <a:lnTo>
                  <a:pt x="1264642" y="52034"/>
                </a:lnTo>
                <a:lnTo>
                  <a:pt x="1298488" y="36242"/>
                </a:lnTo>
                <a:lnTo>
                  <a:pt x="1330342" y="23081"/>
                </a:lnTo>
                <a:lnTo>
                  <a:pt x="1360406" y="12958"/>
                </a:lnTo>
                <a:lnTo>
                  <a:pt x="1389473" y="5872"/>
                </a:lnTo>
                <a:lnTo>
                  <a:pt x="1417744" y="1417"/>
                </a:lnTo>
                <a:lnTo>
                  <a:pt x="144561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12800" dist="698500" dir="8100000" sx="96000" sy="96000" algn="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1E3FE70-9D35-4AAF-8BF1-9DFE075532F2}"/>
              </a:ext>
            </a:extLst>
          </p:cNvPr>
          <p:cNvSpPr/>
          <p:nvPr/>
        </p:nvSpPr>
        <p:spPr>
          <a:xfrm>
            <a:off x="8145263" y="4189147"/>
            <a:ext cx="2089782" cy="587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consectetuer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3E32FC4-CC50-4BF5-A6C9-92AA91A87A55}"/>
              </a:ext>
            </a:extLst>
          </p:cNvPr>
          <p:cNvSpPr txBox="1"/>
          <p:nvPr/>
        </p:nvSpPr>
        <p:spPr>
          <a:xfrm>
            <a:off x="8145263" y="3819815"/>
            <a:ext cx="2089782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000">
                <a:gradFill>
                  <a:gsLst>
                    <a:gs pos="85000">
                      <a:schemeClr val="accent5"/>
                    </a:gs>
                    <a:gs pos="66395">
                      <a:schemeClr val="accent4"/>
                    </a:gs>
                    <a:gs pos="45000">
                      <a:schemeClr val="accent3"/>
                    </a:gs>
                    <a:gs pos="23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3000000" scaled="0"/>
                </a:gradFill>
                <a:latin typeface="+mj-lt"/>
                <a:ea typeface="Zen Antique" pitchFamily="2" charset="-128"/>
                <a:cs typeface="Heebo" pitchFamily="2" charset="-79"/>
              </a:defRPr>
            </a:lvl1pPr>
          </a:lstStyle>
          <a:p>
            <a:r>
              <a:rPr lang="en-US" dirty="0"/>
              <a:t>Value title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530A45E-E65E-4D6B-AB93-DE5F84949937}"/>
              </a:ext>
            </a:extLst>
          </p:cNvPr>
          <p:cNvSpPr/>
          <p:nvPr/>
        </p:nvSpPr>
        <p:spPr>
          <a:xfrm>
            <a:off x="1477600" y="771492"/>
            <a:ext cx="9236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Zen Antique" pitchFamily="2" charset="-128"/>
                <a:cs typeface="Heebo" pitchFamily="2" charset="-79"/>
              </a:rPr>
              <a:t>Platform implementation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A280E54-E688-1239-77B4-6A723986BC2C}"/>
              </a:ext>
            </a:extLst>
          </p:cNvPr>
          <p:cNvGrpSpPr/>
          <p:nvPr/>
        </p:nvGrpSpPr>
        <p:grpSpPr>
          <a:xfrm>
            <a:off x="8864450" y="2981752"/>
            <a:ext cx="651408" cy="651408"/>
            <a:chOff x="9577891" y="2101259"/>
            <a:chExt cx="895140" cy="895140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212E0610-D7AB-AC1F-47F2-C63CDF44F6BD}"/>
                </a:ext>
              </a:extLst>
            </p:cNvPr>
            <p:cNvSpPr/>
            <p:nvPr/>
          </p:nvSpPr>
          <p:spPr>
            <a:xfrm>
              <a:off x="9577891" y="2101259"/>
              <a:ext cx="895140" cy="895140"/>
            </a:xfrm>
            <a:prstGeom prst="ellipse">
              <a:avLst/>
            </a:prstGeom>
            <a:solidFill>
              <a:schemeClr val="accent5">
                <a:lumMod val="20000"/>
                <a:lumOff val="80000"/>
                <a:alpha val="4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noFill/>
              </a:endParaRP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28D423C9-3C0A-E04B-B914-CA923DF029DC}"/>
                </a:ext>
              </a:extLst>
            </p:cNvPr>
            <p:cNvGrpSpPr/>
            <p:nvPr/>
          </p:nvGrpSpPr>
          <p:grpSpPr>
            <a:xfrm>
              <a:off x="9897893" y="2359313"/>
              <a:ext cx="255136" cy="379032"/>
              <a:chOff x="4669087" y="3147474"/>
              <a:chExt cx="379326" cy="563526"/>
            </a:xfrm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2700000" scaled="0"/>
            </a:gradFill>
          </p:grpSpPr>
          <p:sp>
            <p:nvSpPr>
              <p:cNvPr id="15" name="Freeform 34">
                <a:extLst>
                  <a:ext uri="{FF2B5EF4-FFF2-40B4-BE49-F238E27FC236}">
                    <a16:creationId xmlns:a16="http://schemas.microsoft.com/office/drawing/2014/main" id="{64183E36-CD8C-9C69-C217-9382AF081D7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69087" y="3147474"/>
                <a:ext cx="379326" cy="563526"/>
              </a:xfrm>
              <a:custGeom>
                <a:avLst/>
                <a:gdLst>
                  <a:gd name="T0" fmla="*/ 121 w 243"/>
                  <a:gd name="T1" fmla="*/ 0 h 361"/>
                  <a:gd name="T2" fmla="*/ 10 w 243"/>
                  <a:gd name="T3" fmla="*/ 184 h 361"/>
                  <a:gd name="T4" fmla="*/ 121 w 243"/>
                  <a:gd name="T5" fmla="*/ 249 h 361"/>
                  <a:gd name="T6" fmla="*/ 233 w 243"/>
                  <a:gd name="T7" fmla="*/ 184 h 361"/>
                  <a:gd name="T8" fmla="*/ 121 w 243"/>
                  <a:gd name="T9" fmla="*/ 0 h 361"/>
                  <a:gd name="T10" fmla="*/ 0 w 243"/>
                  <a:gd name="T11" fmla="*/ 201 h 361"/>
                  <a:gd name="T12" fmla="*/ 121 w 243"/>
                  <a:gd name="T13" fmla="*/ 361 h 361"/>
                  <a:gd name="T14" fmla="*/ 243 w 243"/>
                  <a:gd name="T15" fmla="*/ 201 h 361"/>
                  <a:gd name="T16" fmla="*/ 121 w 243"/>
                  <a:gd name="T17" fmla="*/ 273 h 361"/>
                  <a:gd name="T18" fmla="*/ 0 w 243"/>
                  <a:gd name="T19" fmla="*/ 201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361">
                    <a:moveTo>
                      <a:pt x="121" y="0"/>
                    </a:moveTo>
                    <a:lnTo>
                      <a:pt x="10" y="184"/>
                    </a:lnTo>
                    <a:lnTo>
                      <a:pt x="121" y="249"/>
                    </a:lnTo>
                    <a:lnTo>
                      <a:pt x="233" y="184"/>
                    </a:lnTo>
                    <a:lnTo>
                      <a:pt x="121" y="0"/>
                    </a:lnTo>
                    <a:close/>
                    <a:moveTo>
                      <a:pt x="0" y="201"/>
                    </a:moveTo>
                    <a:lnTo>
                      <a:pt x="121" y="361"/>
                    </a:lnTo>
                    <a:lnTo>
                      <a:pt x="243" y="201"/>
                    </a:lnTo>
                    <a:lnTo>
                      <a:pt x="121" y="273"/>
                    </a:lnTo>
                    <a:lnTo>
                      <a:pt x="0" y="201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5"/>
                  </a:gs>
                  <a:gs pos="100000">
                    <a:schemeClr val="accent5">
                      <a:lumMod val="75000"/>
                    </a:schemeClr>
                  </a:gs>
                </a:gsLst>
                <a:lin ang="2700000" scaled="0"/>
              </a:gradFill>
              <a:ln>
                <a:noFill/>
              </a:ln>
              <a:effectLst>
                <a:outerShdw blurRad="152400" sx="102000" sy="102000" algn="ctr" rotWithShape="0">
                  <a:prstClr val="black">
                    <a:alpha val="3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" name="Freeform 35">
                <a:extLst>
                  <a:ext uri="{FF2B5EF4-FFF2-40B4-BE49-F238E27FC236}">
                    <a16:creationId xmlns:a16="http://schemas.microsoft.com/office/drawing/2014/main" id="{7C760308-41FD-B691-B525-7B41C8BF698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57961" y="3147474"/>
                <a:ext cx="190443" cy="563526"/>
              </a:xfrm>
              <a:custGeom>
                <a:avLst/>
                <a:gdLst>
                  <a:gd name="T0" fmla="*/ 0 w 122"/>
                  <a:gd name="T1" fmla="*/ 361 h 361"/>
                  <a:gd name="T2" fmla="*/ 122 w 122"/>
                  <a:gd name="T3" fmla="*/ 201 h 361"/>
                  <a:gd name="T4" fmla="*/ 0 w 122"/>
                  <a:gd name="T5" fmla="*/ 273 h 361"/>
                  <a:gd name="T6" fmla="*/ 0 w 122"/>
                  <a:gd name="T7" fmla="*/ 361 h 361"/>
                  <a:gd name="T8" fmla="*/ 112 w 122"/>
                  <a:gd name="T9" fmla="*/ 184 h 361"/>
                  <a:gd name="T10" fmla="*/ 0 w 122"/>
                  <a:gd name="T11" fmla="*/ 0 h 361"/>
                  <a:gd name="T12" fmla="*/ 0 w 122"/>
                  <a:gd name="T13" fmla="*/ 249 h 361"/>
                  <a:gd name="T14" fmla="*/ 112 w 122"/>
                  <a:gd name="T15" fmla="*/ 184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2" h="361">
                    <a:moveTo>
                      <a:pt x="0" y="361"/>
                    </a:moveTo>
                    <a:lnTo>
                      <a:pt x="122" y="201"/>
                    </a:lnTo>
                    <a:lnTo>
                      <a:pt x="0" y="273"/>
                    </a:lnTo>
                    <a:lnTo>
                      <a:pt x="0" y="361"/>
                    </a:lnTo>
                    <a:close/>
                    <a:moveTo>
                      <a:pt x="112" y="184"/>
                    </a:moveTo>
                    <a:lnTo>
                      <a:pt x="0" y="0"/>
                    </a:lnTo>
                    <a:lnTo>
                      <a:pt x="0" y="249"/>
                    </a:lnTo>
                    <a:lnTo>
                      <a:pt x="112" y="184"/>
                    </a:lnTo>
                    <a:close/>
                  </a:path>
                </a:pathLst>
              </a:custGeom>
              <a:solidFill>
                <a:schemeClr val="accent6">
                  <a:alpha val="2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F4675546-6C82-5EB1-5C18-CE408FE34F50}"/>
              </a:ext>
            </a:extLst>
          </p:cNvPr>
          <p:cNvGrpSpPr/>
          <p:nvPr/>
        </p:nvGrpSpPr>
        <p:grpSpPr>
          <a:xfrm>
            <a:off x="5770296" y="2981752"/>
            <a:ext cx="651408" cy="651408"/>
            <a:chOff x="5929229" y="4189059"/>
            <a:chExt cx="895140" cy="895140"/>
          </a:xfrm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BE9A8470-CA8E-1F68-29EE-2EE3A46E4430}"/>
                </a:ext>
              </a:extLst>
            </p:cNvPr>
            <p:cNvSpPr/>
            <p:nvPr/>
          </p:nvSpPr>
          <p:spPr>
            <a:xfrm>
              <a:off x="5929229" y="4189059"/>
              <a:ext cx="895140" cy="895140"/>
            </a:xfrm>
            <a:prstGeom prst="ellipse">
              <a:avLst/>
            </a:prstGeom>
            <a:solidFill>
              <a:schemeClr val="accent5">
                <a:lumMod val="20000"/>
                <a:lumOff val="80000"/>
                <a:alpha val="4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noFill/>
              </a:endParaRPr>
            </a:p>
          </p:txBody>
        </p:sp>
        <p:sp>
          <p:nvSpPr>
            <p:cNvPr id="37" name="Freeform 24">
              <a:extLst>
                <a:ext uri="{FF2B5EF4-FFF2-40B4-BE49-F238E27FC236}">
                  <a16:creationId xmlns:a16="http://schemas.microsoft.com/office/drawing/2014/main" id="{EB1843C9-72D4-66DE-A806-327DEB3503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8592" y="4471634"/>
              <a:ext cx="276415" cy="329991"/>
            </a:xfrm>
            <a:custGeom>
              <a:avLst/>
              <a:gdLst>
                <a:gd name="T0" fmla="*/ 11 w 227"/>
                <a:gd name="T1" fmla="*/ 271 h 271"/>
                <a:gd name="T2" fmla="*/ 215 w 227"/>
                <a:gd name="T3" fmla="*/ 271 h 271"/>
                <a:gd name="T4" fmla="*/ 227 w 227"/>
                <a:gd name="T5" fmla="*/ 216 h 271"/>
                <a:gd name="T6" fmla="*/ 105 w 227"/>
                <a:gd name="T7" fmla="*/ 216 h 271"/>
                <a:gd name="T8" fmla="*/ 120 w 227"/>
                <a:gd name="T9" fmla="*/ 144 h 271"/>
                <a:gd name="T10" fmla="*/ 167 w 227"/>
                <a:gd name="T11" fmla="*/ 134 h 271"/>
                <a:gd name="T12" fmla="*/ 167 w 227"/>
                <a:gd name="T13" fmla="*/ 105 h 271"/>
                <a:gd name="T14" fmla="*/ 127 w 227"/>
                <a:gd name="T15" fmla="*/ 113 h 271"/>
                <a:gd name="T16" fmla="*/ 151 w 227"/>
                <a:gd name="T17" fmla="*/ 0 h 271"/>
                <a:gd name="T18" fmla="*/ 67 w 227"/>
                <a:gd name="T19" fmla="*/ 0 h 271"/>
                <a:gd name="T20" fmla="*/ 40 w 227"/>
                <a:gd name="T21" fmla="*/ 136 h 271"/>
                <a:gd name="T22" fmla="*/ 0 w 227"/>
                <a:gd name="T23" fmla="*/ 144 h 271"/>
                <a:gd name="T24" fmla="*/ 0 w 227"/>
                <a:gd name="T25" fmla="*/ 173 h 271"/>
                <a:gd name="T26" fmla="*/ 33 w 227"/>
                <a:gd name="T27" fmla="*/ 167 h 271"/>
                <a:gd name="T28" fmla="*/ 11 w 227"/>
                <a:gd name="T29" fmla="*/ 271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7" h="271">
                  <a:moveTo>
                    <a:pt x="11" y="271"/>
                  </a:moveTo>
                  <a:lnTo>
                    <a:pt x="215" y="271"/>
                  </a:lnTo>
                  <a:lnTo>
                    <a:pt x="227" y="216"/>
                  </a:lnTo>
                  <a:lnTo>
                    <a:pt x="105" y="216"/>
                  </a:lnTo>
                  <a:lnTo>
                    <a:pt x="120" y="144"/>
                  </a:lnTo>
                  <a:lnTo>
                    <a:pt x="167" y="134"/>
                  </a:lnTo>
                  <a:lnTo>
                    <a:pt x="167" y="105"/>
                  </a:lnTo>
                  <a:lnTo>
                    <a:pt x="127" y="113"/>
                  </a:lnTo>
                  <a:lnTo>
                    <a:pt x="151" y="0"/>
                  </a:lnTo>
                  <a:lnTo>
                    <a:pt x="67" y="0"/>
                  </a:lnTo>
                  <a:lnTo>
                    <a:pt x="40" y="136"/>
                  </a:lnTo>
                  <a:lnTo>
                    <a:pt x="0" y="144"/>
                  </a:lnTo>
                  <a:lnTo>
                    <a:pt x="0" y="173"/>
                  </a:lnTo>
                  <a:lnTo>
                    <a:pt x="33" y="167"/>
                  </a:lnTo>
                  <a:lnTo>
                    <a:pt x="11" y="271"/>
                  </a:ln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152400" sx="102000" sy="102000" algn="ctr" rotWithShape="0">
                <a:prstClr val="black">
                  <a:alpha val="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E289E0F8-7139-71F0-215F-E74D2AB91C2B}"/>
              </a:ext>
            </a:extLst>
          </p:cNvPr>
          <p:cNvGrpSpPr/>
          <p:nvPr/>
        </p:nvGrpSpPr>
        <p:grpSpPr>
          <a:xfrm>
            <a:off x="2683546" y="2981752"/>
            <a:ext cx="651408" cy="651408"/>
            <a:chOff x="5929229" y="2101259"/>
            <a:chExt cx="895140" cy="895140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56841E00-308D-F24A-32E1-424C6849F618}"/>
                </a:ext>
              </a:extLst>
            </p:cNvPr>
            <p:cNvSpPr/>
            <p:nvPr/>
          </p:nvSpPr>
          <p:spPr>
            <a:xfrm>
              <a:off x="5929229" y="2101259"/>
              <a:ext cx="895140" cy="895140"/>
            </a:xfrm>
            <a:prstGeom prst="ellipse">
              <a:avLst/>
            </a:prstGeom>
            <a:solidFill>
              <a:schemeClr val="accent5">
                <a:lumMod val="20000"/>
                <a:lumOff val="80000"/>
                <a:alpha val="4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noFill/>
              </a:endParaRPr>
            </a:p>
          </p:txBody>
        </p:sp>
        <p:sp>
          <p:nvSpPr>
            <p:cNvPr id="40" name="Freeform 14">
              <a:extLst>
                <a:ext uri="{FF2B5EF4-FFF2-40B4-BE49-F238E27FC236}">
                  <a16:creationId xmlns:a16="http://schemas.microsoft.com/office/drawing/2014/main" id="{9F178610-3020-9C06-B4A0-D17A952440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43462" y="2354610"/>
              <a:ext cx="266675" cy="388439"/>
            </a:xfrm>
            <a:custGeom>
              <a:avLst/>
              <a:gdLst>
                <a:gd name="T0" fmla="*/ 19 w 128"/>
                <a:gd name="T1" fmla="*/ 173 h 186"/>
                <a:gd name="T2" fmla="*/ 38 w 128"/>
                <a:gd name="T3" fmla="*/ 173 h 186"/>
                <a:gd name="T4" fmla="*/ 42 w 128"/>
                <a:gd name="T5" fmla="*/ 173 h 186"/>
                <a:gd name="T6" fmla="*/ 42 w 128"/>
                <a:gd name="T7" fmla="*/ 186 h 186"/>
                <a:gd name="T8" fmla="*/ 59 w 128"/>
                <a:gd name="T9" fmla="*/ 186 h 186"/>
                <a:gd name="T10" fmla="*/ 59 w 128"/>
                <a:gd name="T11" fmla="*/ 173 h 186"/>
                <a:gd name="T12" fmla="*/ 70 w 128"/>
                <a:gd name="T13" fmla="*/ 173 h 186"/>
                <a:gd name="T14" fmla="*/ 70 w 128"/>
                <a:gd name="T15" fmla="*/ 186 h 186"/>
                <a:gd name="T16" fmla="*/ 87 w 128"/>
                <a:gd name="T17" fmla="*/ 186 h 186"/>
                <a:gd name="T18" fmla="*/ 87 w 128"/>
                <a:gd name="T19" fmla="*/ 172 h 186"/>
                <a:gd name="T20" fmla="*/ 128 w 128"/>
                <a:gd name="T21" fmla="*/ 129 h 186"/>
                <a:gd name="T22" fmla="*/ 98 w 128"/>
                <a:gd name="T23" fmla="*/ 89 h 186"/>
                <a:gd name="T24" fmla="*/ 98 w 128"/>
                <a:gd name="T25" fmla="*/ 89 h 186"/>
                <a:gd name="T26" fmla="*/ 123 w 128"/>
                <a:gd name="T27" fmla="*/ 52 h 186"/>
                <a:gd name="T28" fmla="*/ 87 w 128"/>
                <a:gd name="T29" fmla="*/ 14 h 186"/>
                <a:gd name="T30" fmla="*/ 87 w 128"/>
                <a:gd name="T31" fmla="*/ 0 h 186"/>
                <a:gd name="T32" fmla="*/ 70 w 128"/>
                <a:gd name="T33" fmla="*/ 0 h 186"/>
                <a:gd name="T34" fmla="*/ 70 w 128"/>
                <a:gd name="T35" fmla="*/ 13 h 186"/>
                <a:gd name="T36" fmla="*/ 59 w 128"/>
                <a:gd name="T37" fmla="*/ 13 h 186"/>
                <a:gd name="T38" fmla="*/ 59 w 128"/>
                <a:gd name="T39" fmla="*/ 0 h 186"/>
                <a:gd name="T40" fmla="*/ 42 w 128"/>
                <a:gd name="T41" fmla="*/ 0 h 186"/>
                <a:gd name="T42" fmla="*/ 42 w 128"/>
                <a:gd name="T43" fmla="*/ 13 h 186"/>
                <a:gd name="T44" fmla="*/ 38 w 128"/>
                <a:gd name="T45" fmla="*/ 13 h 186"/>
                <a:gd name="T46" fmla="*/ 19 w 128"/>
                <a:gd name="T47" fmla="*/ 13 h 186"/>
                <a:gd name="T48" fmla="*/ 0 w 128"/>
                <a:gd name="T49" fmla="*/ 13 h 186"/>
                <a:gd name="T50" fmla="*/ 0 w 128"/>
                <a:gd name="T51" fmla="*/ 41 h 186"/>
                <a:gd name="T52" fmla="*/ 19 w 128"/>
                <a:gd name="T53" fmla="*/ 41 h 186"/>
                <a:gd name="T54" fmla="*/ 19 w 128"/>
                <a:gd name="T55" fmla="*/ 146 h 186"/>
                <a:gd name="T56" fmla="*/ 0 w 128"/>
                <a:gd name="T57" fmla="*/ 146 h 186"/>
                <a:gd name="T58" fmla="*/ 0 w 128"/>
                <a:gd name="T59" fmla="*/ 173 h 186"/>
                <a:gd name="T60" fmla="*/ 19 w 128"/>
                <a:gd name="T61" fmla="*/ 173 h 186"/>
                <a:gd name="T62" fmla="*/ 57 w 128"/>
                <a:gd name="T63" fmla="*/ 41 h 186"/>
                <a:gd name="T64" fmla="*/ 68 w 128"/>
                <a:gd name="T65" fmla="*/ 41 h 186"/>
                <a:gd name="T66" fmla="*/ 86 w 128"/>
                <a:gd name="T67" fmla="*/ 58 h 186"/>
                <a:gd name="T68" fmla="*/ 68 w 128"/>
                <a:gd name="T69" fmla="*/ 77 h 186"/>
                <a:gd name="T70" fmla="*/ 57 w 128"/>
                <a:gd name="T71" fmla="*/ 77 h 186"/>
                <a:gd name="T72" fmla="*/ 57 w 128"/>
                <a:gd name="T73" fmla="*/ 41 h 186"/>
                <a:gd name="T74" fmla="*/ 57 w 128"/>
                <a:gd name="T75" fmla="*/ 102 h 186"/>
                <a:gd name="T76" fmla="*/ 69 w 128"/>
                <a:gd name="T77" fmla="*/ 102 h 186"/>
                <a:gd name="T78" fmla="*/ 89 w 128"/>
                <a:gd name="T79" fmla="*/ 125 h 186"/>
                <a:gd name="T80" fmla="*/ 68 w 128"/>
                <a:gd name="T81" fmla="*/ 146 h 186"/>
                <a:gd name="T82" fmla="*/ 57 w 128"/>
                <a:gd name="T83" fmla="*/ 146 h 186"/>
                <a:gd name="T84" fmla="*/ 57 w 128"/>
                <a:gd name="T85" fmla="*/ 10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186">
                  <a:moveTo>
                    <a:pt x="19" y="173"/>
                  </a:moveTo>
                  <a:cubicBezTo>
                    <a:pt x="38" y="173"/>
                    <a:pt x="38" y="173"/>
                    <a:pt x="38" y="173"/>
                  </a:cubicBezTo>
                  <a:cubicBezTo>
                    <a:pt x="42" y="173"/>
                    <a:pt x="42" y="173"/>
                    <a:pt x="42" y="173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59" y="173"/>
                    <a:pt x="59" y="173"/>
                    <a:pt x="59" y="173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70" y="186"/>
                    <a:pt x="70" y="186"/>
                    <a:pt x="70" y="186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121" y="168"/>
                    <a:pt x="128" y="146"/>
                    <a:pt x="128" y="129"/>
                  </a:cubicBezTo>
                  <a:cubicBezTo>
                    <a:pt x="128" y="96"/>
                    <a:pt x="110" y="91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114" y="86"/>
                    <a:pt x="123" y="71"/>
                    <a:pt x="123" y="52"/>
                  </a:cubicBezTo>
                  <a:cubicBezTo>
                    <a:pt x="123" y="29"/>
                    <a:pt x="109" y="16"/>
                    <a:pt x="87" y="14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146"/>
                    <a:pt x="19" y="146"/>
                    <a:pt x="19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19" y="173"/>
                  </a:lnTo>
                  <a:close/>
                  <a:moveTo>
                    <a:pt x="57" y="41"/>
                  </a:moveTo>
                  <a:cubicBezTo>
                    <a:pt x="68" y="41"/>
                    <a:pt x="68" y="41"/>
                    <a:pt x="68" y="41"/>
                  </a:cubicBezTo>
                  <a:cubicBezTo>
                    <a:pt x="81" y="41"/>
                    <a:pt x="86" y="50"/>
                    <a:pt x="86" y="58"/>
                  </a:cubicBezTo>
                  <a:cubicBezTo>
                    <a:pt x="86" y="69"/>
                    <a:pt x="80" y="77"/>
                    <a:pt x="68" y="77"/>
                  </a:cubicBezTo>
                  <a:cubicBezTo>
                    <a:pt x="57" y="77"/>
                    <a:pt x="57" y="77"/>
                    <a:pt x="57" y="77"/>
                  </a:cubicBezTo>
                  <a:lnTo>
                    <a:pt x="57" y="41"/>
                  </a:lnTo>
                  <a:close/>
                  <a:moveTo>
                    <a:pt x="57" y="102"/>
                  </a:moveTo>
                  <a:cubicBezTo>
                    <a:pt x="69" y="102"/>
                    <a:pt x="69" y="102"/>
                    <a:pt x="69" y="102"/>
                  </a:cubicBezTo>
                  <a:cubicBezTo>
                    <a:pt x="81" y="102"/>
                    <a:pt x="89" y="109"/>
                    <a:pt x="89" y="125"/>
                  </a:cubicBezTo>
                  <a:cubicBezTo>
                    <a:pt x="89" y="136"/>
                    <a:pt x="84" y="146"/>
                    <a:pt x="68" y="146"/>
                  </a:cubicBezTo>
                  <a:cubicBezTo>
                    <a:pt x="57" y="146"/>
                    <a:pt x="57" y="146"/>
                    <a:pt x="57" y="146"/>
                  </a:cubicBezTo>
                  <a:lnTo>
                    <a:pt x="57" y="102"/>
                  </a:ln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152400" sx="102000" sy="102000" algn="ctr" rotWithShape="0">
                <a:prstClr val="black">
                  <a:alpha val="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364645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>
            <a:extLst>
              <a:ext uri="{FF2B5EF4-FFF2-40B4-BE49-F238E27FC236}">
                <a16:creationId xmlns:a16="http://schemas.microsoft.com/office/drawing/2014/main" id="{9B91614B-4FAF-FF48-CDFD-B2CDF29B4CEB}"/>
              </a:ext>
            </a:extLst>
          </p:cNvPr>
          <p:cNvSpPr/>
          <p:nvPr/>
        </p:nvSpPr>
        <p:spPr>
          <a:xfrm>
            <a:off x="816018" y="2266949"/>
            <a:ext cx="10559964" cy="3600451"/>
          </a:xfrm>
          <a:prstGeom prst="rect">
            <a:avLst/>
          </a:prstGeom>
          <a:ln w="254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54EDB9D1-86BC-E0E7-F68D-1D8E26E0637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13837041"/>
              </p:ext>
            </p:extLst>
          </p:nvPr>
        </p:nvGraphicFramePr>
        <p:xfrm>
          <a:off x="1614839" y="3636229"/>
          <a:ext cx="2454894" cy="1815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B1B1042-8CCC-837F-200D-579519046408}"/>
              </a:ext>
            </a:extLst>
          </p:cNvPr>
          <p:cNvSpPr txBox="1"/>
          <p:nvPr/>
        </p:nvSpPr>
        <p:spPr>
          <a:xfrm>
            <a:off x="1819327" y="2682480"/>
            <a:ext cx="2045919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000">
                <a:gradFill>
                  <a:gsLst>
                    <a:gs pos="85000">
                      <a:schemeClr val="accent5"/>
                    </a:gs>
                    <a:gs pos="66395">
                      <a:schemeClr val="accent4"/>
                    </a:gs>
                    <a:gs pos="45000">
                      <a:schemeClr val="accent3"/>
                    </a:gs>
                    <a:gs pos="23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3000000" scaled="0"/>
                </a:gradFill>
                <a:ea typeface="Zen Antique" pitchFamily="2" charset="-128"/>
                <a:cs typeface="Heebo" pitchFamily="2" charset="-79"/>
              </a:defRPr>
            </a:lvl1pPr>
          </a:lstStyle>
          <a:p>
            <a:pPr algn="ctr"/>
            <a:r>
              <a:rPr lang="en-US" dirty="0">
                <a:latin typeface="+mj-lt"/>
              </a:rPr>
              <a:t>$</a:t>
            </a:r>
            <a:r>
              <a:rPr lang="en-US">
                <a:latin typeface="+mj-lt"/>
              </a:rPr>
              <a:t>2.8 Billion</a:t>
            </a:r>
            <a:endParaRPr lang="id-ID" dirty="0"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29EE841-3731-A964-419D-5F61F7241D1C}"/>
              </a:ext>
            </a:extLst>
          </p:cNvPr>
          <p:cNvSpPr txBox="1"/>
          <p:nvPr/>
        </p:nvSpPr>
        <p:spPr>
          <a:xfrm>
            <a:off x="1518972" y="3093740"/>
            <a:ext cx="264662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Bitcoin Cash (BCH) Market Cap</a:t>
            </a:r>
            <a:endParaRPr lang="id-ID" sz="1050" dirty="0">
              <a:solidFill>
                <a:schemeClr val="tx1">
                  <a:lumMod val="50000"/>
                  <a:lumOff val="50000"/>
                </a:schemeClr>
              </a:solidFill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1C9426ED-29CC-EF70-6157-D6D47C7A351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58468484"/>
              </p:ext>
            </p:extLst>
          </p:nvPr>
        </p:nvGraphicFramePr>
        <p:xfrm>
          <a:off x="4868553" y="3636229"/>
          <a:ext cx="2454894" cy="1815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21188D8B-0343-BBE1-BB45-2AA068B63DFE}"/>
              </a:ext>
            </a:extLst>
          </p:cNvPr>
          <p:cNvSpPr txBox="1"/>
          <p:nvPr/>
        </p:nvSpPr>
        <p:spPr>
          <a:xfrm>
            <a:off x="5073041" y="2682480"/>
            <a:ext cx="2045919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000">
                <a:gradFill>
                  <a:gsLst>
                    <a:gs pos="85000">
                      <a:schemeClr val="accent5"/>
                    </a:gs>
                    <a:gs pos="66395">
                      <a:schemeClr val="accent4"/>
                    </a:gs>
                    <a:gs pos="45000">
                      <a:schemeClr val="accent3"/>
                    </a:gs>
                    <a:gs pos="23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3000000" scaled="0"/>
                </a:gradFill>
                <a:ea typeface="Zen Antique" pitchFamily="2" charset="-128"/>
                <a:cs typeface="Heebo" pitchFamily="2" charset="-79"/>
              </a:defRPr>
            </a:lvl1pPr>
          </a:lstStyle>
          <a:p>
            <a:pPr algn="ctr"/>
            <a:r>
              <a:rPr lang="en-US">
                <a:latin typeface="+mj-lt"/>
              </a:rPr>
              <a:t>8000</a:t>
            </a:r>
            <a:endParaRPr lang="id-ID" dirty="0"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B5521D9-F4BE-156A-E49E-E6876D6FB6FE}"/>
              </a:ext>
            </a:extLst>
          </p:cNvPr>
          <p:cNvSpPr txBox="1"/>
          <p:nvPr/>
        </p:nvSpPr>
        <p:spPr>
          <a:xfrm>
            <a:off x="4847318" y="3093740"/>
            <a:ext cx="249736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algn="ctr">
              <a:defRPr sz="1050">
                <a:solidFill>
                  <a:schemeClr val="bg1">
                    <a:lumMod val="6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Bitcoin Cash (BCH) Transaction</a:t>
            </a:r>
            <a:endParaRPr lang="id-ID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</p:txBody>
      </p:sp>
      <p:graphicFrame>
        <p:nvGraphicFramePr>
          <p:cNvPr id="40" name="Chart 39">
            <a:extLst>
              <a:ext uri="{FF2B5EF4-FFF2-40B4-BE49-F238E27FC236}">
                <a16:creationId xmlns:a16="http://schemas.microsoft.com/office/drawing/2014/main" id="{218F838D-F3F4-E239-E445-2F2BC0660BE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46806779"/>
              </p:ext>
            </p:extLst>
          </p:nvPr>
        </p:nvGraphicFramePr>
        <p:xfrm>
          <a:off x="8122267" y="3636229"/>
          <a:ext cx="2454894" cy="1815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2" name="TextBox 41">
            <a:extLst>
              <a:ext uri="{FF2B5EF4-FFF2-40B4-BE49-F238E27FC236}">
                <a16:creationId xmlns:a16="http://schemas.microsoft.com/office/drawing/2014/main" id="{CBDB1A1F-9C01-30A8-8447-65FB0B8E2F49}"/>
              </a:ext>
            </a:extLst>
          </p:cNvPr>
          <p:cNvSpPr txBox="1"/>
          <p:nvPr/>
        </p:nvSpPr>
        <p:spPr>
          <a:xfrm>
            <a:off x="8326755" y="2682480"/>
            <a:ext cx="2045919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000">
                <a:gradFill>
                  <a:gsLst>
                    <a:gs pos="85000">
                      <a:schemeClr val="accent5"/>
                    </a:gs>
                    <a:gs pos="66395">
                      <a:schemeClr val="accent4"/>
                    </a:gs>
                    <a:gs pos="45000">
                      <a:schemeClr val="accent3"/>
                    </a:gs>
                    <a:gs pos="23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3000000" scaled="0"/>
                </a:gradFill>
                <a:ea typeface="Zen Antique" pitchFamily="2" charset="-128"/>
                <a:cs typeface="Heebo" pitchFamily="2" charset="-79"/>
              </a:defRPr>
            </a:lvl1pPr>
          </a:lstStyle>
          <a:p>
            <a:pPr algn="ctr"/>
            <a:r>
              <a:rPr lang="en-US" dirty="0">
                <a:latin typeface="+mj-lt"/>
              </a:rPr>
              <a:t>$17.6 Million</a:t>
            </a:r>
            <a:endParaRPr lang="id-ID" dirty="0">
              <a:latin typeface="+mj-lt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1E07CE9-6067-ED97-AF4E-DDC524B7ABBF}"/>
              </a:ext>
            </a:extLst>
          </p:cNvPr>
          <p:cNvSpPr txBox="1"/>
          <p:nvPr/>
        </p:nvSpPr>
        <p:spPr>
          <a:xfrm>
            <a:off x="8122267" y="3093740"/>
            <a:ext cx="245489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algn="ctr">
              <a:defRPr sz="1050">
                <a:solidFill>
                  <a:schemeClr val="bg1">
                    <a:lumMod val="6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Bitcoin Cash (BCH) Supply</a:t>
            </a:r>
            <a:endParaRPr lang="id-ID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B178154F-48A9-46EA-3166-364BA5300EA4}"/>
              </a:ext>
            </a:extLst>
          </p:cNvPr>
          <p:cNvSpPr txBox="1"/>
          <p:nvPr/>
        </p:nvSpPr>
        <p:spPr>
          <a:xfrm>
            <a:off x="1291318" y="1056182"/>
            <a:ext cx="96093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Zen Antique" pitchFamily="2" charset="-128"/>
                <a:cs typeface="Heebo" pitchFamily="2" charset="-79"/>
              </a:rPr>
              <a:t>Infographic Office Chart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B277847-C630-8359-C82F-A3B4305947BE}"/>
              </a:ext>
            </a:extLst>
          </p:cNvPr>
          <p:cNvSpPr txBox="1"/>
          <p:nvPr/>
        </p:nvSpPr>
        <p:spPr>
          <a:xfrm>
            <a:off x="4847318" y="721675"/>
            <a:ext cx="24973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0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r>
              <a:rPr lang="en-US" sz="1400" dirty="0"/>
              <a:t>History </a:t>
            </a:r>
            <a:r>
              <a:rPr lang="en-US" sz="1400"/>
              <a:t>of begining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831089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48038AA7-82CE-44EA-A90F-699C33C600D7}"/>
              </a:ext>
            </a:extLst>
          </p:cNvPr>
          <p:cNvSpPr/>
          <p:nvPr/>
        </p:nvSpPr>
        <p:spPr>
          <a:xfrm rot="5400000">
            <a:off x="9985836" y="1600557"/>
            <a:ext cx="769145" cy="364317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812800" dist="698500" dir="8100000" sx="96000" sy="96000" algn="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49686A1-6015-4BE7-884F-EB6CFEFD2F51}"/>
              </a:ext>
            </a:extLst>
          </p:cNvPr>
          <p:cNvSpPr/>
          <p:nvPr/>
        </p:nvSpPr>
        <p:spPr>
          <a:xfrm rot="5400000">
            <a:off x="9538156" y="2492349"/>
            <a:ext cx="769145" cy="44754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812800" dist="698500" dir="8100000" sx="96000" sy="96000" algn="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E3710E2-A5CD-42F7-854B-A1189FE4282A}"/>
              </a:ext>
            </a:extLst>
          </p:cNvPr>
          <p:cNvSpPr/>
          <p:nvPr/>
        </p:nvSpPr>
        <p:spPr>
          <a:xfrm rot="16200000" flipH="1">
            <a:off x="1849406" y="2490327"/>
            <a:ext cx="769145" cy="446795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812800" dist="698500" dir="8100000" sx="96000" sy="96000" algn="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16D6D61-EC3D-4C75-8AB3-E4F674DC042B}"/>
              </a:ext>
            </a:extLst>
          </p:cNvPr>
          <p:cNvSpPr/>
          <p:nvPr/>
        </p:nvSpPr>
        <p:spPr>
          <a:xfrm rot="16200000" flipH="1">
            <a:off x="1437019" y="1599608"/>
            <a:ext cx="769145" cy="36431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812800" dist="698500" dir="8100000" sx="96000" sy="96000" algn="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A9D78361-ECBA-4436-A4B2-1398FE8899AA}"/>
              </a:ext>
            </a:extLst>
          </p:cNvPr>
          <p:cNvSpPr/>
          <p:nvPr/>
        </p:nvSpPr>
        <p:spPr>
          <a:xfrm>
            <a:off x="1847601" y="771492"/>
            <a:ext cx="90897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Zen Antique" pitchFamily="2" charset="-128"/>
                <a:cs typeface="Heebo" pitchFamily="2" charset="-79"/>
              </a:rPr>
              <a:t>Cryptonary Infographic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7229BDE-EACE-434F-AA78-93E4034F8ACC}"/>
              </a:ext>
            </a:extLst>
          </p:cNvPr>
          <p:cNvGrpSpPr/>
          <p:nvPr/>
        </p:nvGrpSpPr>
        <p:grpSpPr>
          <a:xfrm>
            <a:off x="3634335" y="2543707"/>
            <a:ext cx="1601391" cy="1754981"/>
            <a:chOff x="5809456" y="3043237"/>
            <a:chExt cx="2562225" cy="2807970"/>
          </a:xfrm>
          <a:effectLst>
            <a:glow rad="127000">
              <a:schemeClr val="accent1">
                <a:alpha val="10000"/>
              </a:schemeClr>
            </a:glow>
          </a:effectLst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E0FC83C2-B1AA-4F10-93F7-5ED6718FD37D}"/>
                </a:ext>
              </a:extLst>
            </p:cNvPr>
            <p:cNvSpPr/>
            <p:nvPr/>
          </p:nvSpPr>
          <p:spPr>
            <a:xfrm>
              <a:off x="7095331" y="3831907"/>
              <a:ext cx="1276350" cy="2019300"/>
            </a:xfrm>
            <a:custGeom>
              <a:avLst/>
              <a:gdLst>
                <a:gd name="connsiteX0" fmla="*/ 1284923 w 1276350"/>
                <a:gd name="connsiteY0" fmla="*/ 0 h 2019300"/>
                <a:gd name="connsiteX1" fmla="*/ 1284923 w 1276350"/>
                <a:gd name="connsiteY1" fmla="*/ 1237298 h 2019300"/>
                <a:gd name="connsiteX2" fmla="*/ 953 w 1276350"/>
                <a:gd name="connsiteY2" fmla="*/ 2025015 h 2019300"/>
                <a:gd name="connsiteX3" fmla="*/ 0 w 1276350"/>
                <a:gd name="connsiteY3" fmla="*/ 788670 h 2019300"/>
                <a:gd name="connsiteX4" fmla="*/ 1284923 w 1276350"/>
                <a:gd name="connsiteY4" fmla="*/ 0 h 201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6350" h="2019300">
                  <a:moveTo>
                    <a:pt x="1284923" y="0"/>
                  </a:moveTo>
                  <a:lnTo>
                    <a:pt x="1284923" y="1237298"/>
                  </a:lnTo>
                  <a:lnTo>
                    <a:pt x="953" y="2025015"/>
                  </a:lnTo>
                  <a:lnTo>
                    <a:pt x="0" y="788670"/>
                  </a:lnTo>
                  <a:lnTo>
                    <a:pt x="1284923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125" dirty="0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43F7C03A-348C-46C1-9FA0-33F64D5D5854}"/>
                </a:ext>
              </a:extLst>
            </p:cNvPr>
            <p:cNvSpPr/>
            <p:nvPr/>
          </p:nvSpPr>
          <p:spPr>
            <a:xfrm>
              <a:off x="5809456" y="3831907"/>
              <a:ext cx="1285875" cy="2019300"/>
            </a:xfrm>
            <a:custGeom>
              <a:avLst/>
              <a:gdLst>
                <a:gd name="connsiteX0" fmla="*/ 1286828 w 1285875"/>
                <a:gd name="connsiteY0" fmla="*/ 2025015 h 2019300"/>
                <a:gd name="connsiteX1" fmla="*/ 1285875 w 1285875"/>
                <a:gd name="connsiteY1" fmla="*/ 788670 h 2019300"/>
                <a:gd name="connsiteX2" fmla="*/ 0 w 1285875"/>
                <a:gd name="connsiteY2" fmla="*/ 0 h 2019300"/>
                <a:gd name="connsiteX3" fmla="*/ 2858 w 1285875"/>
                <a:gd name="connsiteY3" fmla="*/ 1237298 h 2019300"/>
                <a:gd name="connsiteX4" fmla="*/ 1286828 w 1285875"/>
                <a:gd name="connsiteY4" fmla="*/ 2025015 h 201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5875" h="2019300">
                  <a:moveTo>
                    <a:pt x="1286828" y="2025015"/>
                  </a:moveTo>
                  <a:lnTo>
                    <a:pt x="1285875" y="788670"/>
                  </a:lnTo>
                  <a:lnTo>
                    <a:pt x="0" y="0"/>
                  </a:lnTo>
                  <a:lnTo>
                    <a:pt x="2858" y="1237298"/>
                  </a:lnTo>
                  <a:lnTo>
                    <a:pt x="1286828" y="2025015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125" dirty="0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35B55E15-8801-4430-A154-1D181F63738A}"/>
                </a:ext>
              </a:extLst>
            </p:cNvPr>
            <p:cNvSpPr/>
            <p:nvPr/>
          </p:nvSpPr>
          <p:spPr>
            <a:xfrm>
              <a:off x="5809456" y="3043237"/>
              <a:ext cx="2562225" cy="1571625"/>
            </a:xfrm>
            <a:custGeom>
              <a:avLst/>
              <a:gdLst>
                <a:gd name="connsiteX0" fmla="*/ 1285875 w 2562225"/>
                <a:gd name="connsiteY0" fmla="*/ 1577340 h 1571625"/>
                <a:gd name="connsiteX1" fmla="*/ 2570798 w 2562225"/>
                <a:gd name="connsiteY1" fmla="*/ 788670 h 1571625"/>
                <a:gd name="connsiteX2" fmla="*/ 1285875 w 2562225"/>
                <a:gd name="connsiteY2" fmla="*/ 0 h 1571625"/>
                <a:gd name="connsiteX3" fmla="*/ 0 w 2562225"/>
                <a:gd name="connsiteY3" fmla="*/ 788670 h 1571625"/>
                <a:gd name="connsiteX4" fmla="*/ 1285875 w 2562225"/>
                <a:gd name="connsiteY4" fmla="*/ 1577340 h 157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2225" h="1571625">
                  <a:moveTo>
                    <a:pt x="1285875" y="1577340"/>
                  </a:moveTo>
                  <a:lnTo>
                    <a:pt x="2570798" y="788670"/>
                  </a:lnTo>
                  <a:lnTo>
                    <a:pt x="1285875" y="0"/>
                  </a:lnTo>
                  <a:lnTo>
                    <a:pt x="0" y="788670"/>
                  </a:lnTo>
                  <a:lnTo>
                    <a:pt x="1285875" y="157734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125" dirty="0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E5FBB81B-5BD5-41F2-BE7B-02782125B7C8}"/>
              </a:ext>
            </a:extLst>
          </p:cNvPr>
          <p:cNvGrpSpPr/>
          <p:nvPr/>
        </p:nvGrpSpPr>
        <p:grpSpPr>
          <a:xfrm>
            <a:off x="6123704" y="3839107"/>
            <a:ext cx="1606153" cy="1754981"/>
            <a:chOff x="9768999" y="5115877"/>
            <a:chExt cx="2569845" cy="2807970"/>
          </a:xfrm>
          <a:effectLst>
            <a:glow rad="127000">
              <a:schemeClr val="accent4">
                <a:alpha val="10000"/>
              </a:schemeClr>
            </a:glow>
          </a:effectLst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817FDC1D-2DF3-4220-BD2B-44EE2DD5AF0B}"/>
                </a:ext>
              </a:extLst>
            </p:cNvPr>
            <p:cNvSpPr/>
            <p:nvPr/>
          </p:nvSpPr>
          <p:spPr>
            <a:xfrm>
              <a:off x="9768999" y="5904547"/>
              <a:ext cx="1276350" cy="2019300"/>
            </a:xfrm>
            <a:custGeom>
              <a:avLst/>
              <a:gdLst>
                <a:gd name="connsiteX0" fmla="*/ 0 w 1276350"/>
                <a:gd name="connsiteY0" fmla="*/ 0 h 2019300"/>
                <a:gd name="connsiteX1" fmla="*/ 0 w 1276350"/>
                <a:gd name="connsiteY1" fmla="*/ 1238250 h 2019300"/>
                <a:gd name="connsiteX2" fmla="*/ 1283970 w 1276350"/>
                <a:gd name="connsiteY2" fmla="*/ 2025967 h 2019300"/>
                <a:gd name="connsiteX3" fmla="*/ 1284922 w 1276350"/>
                <a:gd name="connsiteY3" fmla="*/ 788670 h 2019300"/>
                <a:gd name="connsiteX4" fmla="*/ 0 w 1276350"/>
                <a:gd name="connsiteY4" fmla="*/ 0 h 201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6350" h="2019300">
                  <a:moveTo>
                    <a:pt x="0" y="0"/>
                  </a:moveTo>
                  <a:lnTo>
                    <a:pt x="0" y="1238250"/>
                  </a:lnTo>
                  <a:lnTo>
                    <a:pt x="1283970" y="2025967"/>
                  </a:lnTo>
                  <a:lnTo>
                    <a:pt x="1284922" y="7886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125" dirty="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8BDF6221-A9A1-4FA2-B4EF-E25381B1070A}"/>
                </a:ext>
              </a:extLst>
            </p:cNvPr>
            <p:cNvSpPr/>
            <p:nvPr/>
          </p:nvSpPr>
          <p:spPr>
            <a:xfrm>
              <a:off x="11052969" y="5904547"/>
              <a:ext cx="1285875" cy="2019300"/>
            </a:xfrm>
            <a:custGeom>
              <a:avLst/>
              <a:gdLst>
                <a:gd name="connsiteX0" fmla="*/ 0 w 1285875"/>
                <a:gd name="connsiteY0" fmla="*/ 2025967 h 2019300"/>
                <a:gd name="connsiteX1" fmla="*/ 952 w 1285875"/>
                <a:gd name="connsiteY1" fmla="*/ 788670 h 2019300"/>
                <a:gd name="connsiteX2" fmla="*/ 1286827 w 1285875"/>
                <a:gd name="connsiteY2" fmla="*/ 0 h 2019300"/>
                <a:gd name="connsiteX3" fmla="*/ 1283970 w 1285875"/>
                <a:gd name="connsiteY3" fmla="*/ 1238250 h 2019300"/>
                <a:gd name="connsiteX4" fmla="*/ 0 w 1285875"/>
                <a:gd name="connsiteY4" fmla="*/ 2025967 h 201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5875" h="2019300">
                  <a:moveTo>
                    <a:pt x="0" y="2025967"/>
                  </a:moveTo>
                  <a:lnTo>
                    <a:pt x="952" y="788670"/>
                  </a:lnTo>
                  <a:lnTo>
                    <a:pt x="1286827" y="0"/>
                  </a:lnTo>
                  <a:lnTo>
                    <a:pt x="1283970" y="1238250"/>
                  </a:lnTo>
                  <a:lnTo>
                    <a:pt x="0" y="2025967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125" dirty="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6CCB87A-D96D-4747-B254-A8E6D731405D}"/>
                </a:ext>
              </a:extLst>
            </p:cNvPr>
            <p:cNvSpPr/>
            <p:nvPr/>
          </p:nvSpPr>
          <p:spPr>
            <a:xfrm>
              <a:off x="9768999" y="5115877"/>
              <a:ext cx="2562225" cy="1571625"/>
            </a:xfrm>
            <a:custGeom>
              <a:avLst/>
              <a:gdLst>
                <a:gd name="connsiteX0" fmla="*/ 1284922 w 2562225"/>
                <a:gd name="connsiteY0" fmla="*/ 1577340 h 1571625"/>
                <a:gd name="connsiteX1" fmla="*/ 0 w 2562225"/>
                <a:gd name="connsiteY1" fmla="*/ 788670 h 1571625"/>
                <a:gd name="connsiteX2" fmla="*/ 1284922 w 2562225"/>
                <a:gd name="connsiteY2" fmla="*/ 0 h 1571625"/>
                <a:gd name="connsiteX3" fmla="*/ 2570797 w 2562225"/>
                <a:gd name="connsiteY3" fmla="*/ 788670 h 1571625"/>
                <a:gd name="connsiteX4" fmla="*/ 1284922 w 2562225"/>
                <a:gd name="connsiteY4" fmla="*/ 1577340 h 157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2225" h="1571625">
                  <a:moveTo>
                    <a:pt x="1284922" y="1577340"/>
                  </a:moveTo>
                  <a:lnTo>
                    <a:pt x="0" y="788670"/>
                  </a:lnTo>
                  <a:lnTo>
                    <a:pt x="1284922" y="0"/>
                  </a:lnTo>
                  <a:lnTo>
                    <a:pt x="2570797" y="788670"/>
                  </a:lnTo>
                  <a:lnTo>
                    <a:pt x="1284922" y="157734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125" dirty="0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F6D465E-5326-43E3-A3FE-4428EE0E3B20}"/>
              </a:ext>
            </a:extLst>
          </p:cNvPr>
          <p:cNvGrpSpPr/>
          <p:nvPr/>
        </p:nvGrpSpPr>
        <p:grpSpPr>
          <a:xfrm>
            <a:off x="6950592" y="2543707"/>
            <a:ext cx="1607344" cy="1754981"/>
            <a:chOff x="11092021" y="3043237"/>
            <a:chExt cx="2571750" cy="2807970"/>
          </a:xfrm>
          <a:effectLst>
            <a:glow rad="127000">
              <a:schemeClr val="accent3">
                <a:alpha val="10000"/>
              </a:schemeClr>
            </a:glow>
          </a:effectLst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00FBC9EA-E243-47E5-823C-05422E2B17AE}"/>
                </a:ext>
              </a:extLst>
            </p:cNvPr>
            <p:cNvSpPr/>
            <p:nvPr/>
          </p:nvSpPr>
          <p:spPr>
            <a:xfrm>
              <a:off x="11092021" y="3831907"/>
              <a:ext cx="1285875" cy="2019300"/>
            </a:xfrm>
            <a:custGeom>
              <a:avLst/>
              <a:gdLst>
                <a:gd name="connsiteX0" fmla="*/ 0 w 1285875"/>
                <a:gd name="connsiteY0" fmla="*/ 0 h 2019300"/>
                <a:gd name="connsiteX1" fmla="*/ 0 w 1285875"/>
                <a:gd name="connsiteY1" fmla="*/ 1237298 h 2019300"/>
                <a:gd name="connsiteX2" fmla="*/ 1284923 w 1285875"/>
                <a:gd name="connsiteY2" fmla="*/ 2025015 h 2019300"/>
                <a:gd name="connsiteX3" fmla="*/ 1285875 w 1285875"/>
                <a:gd name="connsiteY3" fmla="*/ 788670 h 2019300"/>
                <a:gd name="connsiteX4" fmla="*/ 0 w 1285875"/>
                <a:gd name="connsiteY4" fmla="*/ 0 h 201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5875" h="2019300">
                  <a:moveTo>
                    <a:pt x="0" y="0"/>
                  </a:moveTo>
                  <a:lnTo>
                    <a:pt x="0" y="1237298"/>
                  </a:lnTo>
                  <a:lnTo>
                    <a:pt x="1284923" y="2025015"/>
                  </a:lnTo>
                  <a:lnTo>
                    <a:pt x="1285875" y="7886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125" dirty="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4ED3A222-1800-4359-9DC0-8C321F21898C}"/>
                </a:ext>
              </a:extLst>
            </p:cNvPr>
            <p:cNvSpPr/>
            <p:nvPr/>
          </p:nvSpPr>
          <p:spPr>
            <a:xfrm>
              <a:off x="12376944" y="3831907"/>
              <a:ext cx="1285875" cy="2019300"/>
            </a:xfrm>
            <a:custGeom>
              <a:avLst/>
              <a:gdLst>
                <a:gd name="connsiteX0" fmla="*/ 0 w 1285875"/>
                <a:gd name="connsiteY0" fmla="*/ 2025015 h 2019300"/>
                <a:gd name="connsiteX1" fmla="*/ 952 w 1285875"/>
                <a:gd name="connsiteY1" fmla="*/ 788670 h 2019300"/>
                <a:gd name="connsiteX2" fmla="*/ 1286827 w 1285875"/>
                <a:gd name="connsiteY2" fmla="*/ 0 h 2019300"/>
                <a:gd name="connsiteX3" fmla="*/ 1283970 w 1285875"/>
                <a:gd name="connsiteY3" fmla="*/ 1237298 h 2019300"/>
                <a:gd name="connsiteX4" fmla="*/ 0 w 1285875"/>
                <a:gd name="connsiteY4" fmla="*/ 2025015 h 201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5875" h="2019300">
                  <a:moveTo>
                    <a:pt x="0" y="2025015"/>
                  </a:moveTo>
                  <a:lnTo>
                    <a:pt x="952" y="788670"/>
                  </a:lnTo>
                  <a:lnTo>
                    <a:pt x="1286827" y="0"/>
                  </a:lnTo>
                  <a:lnTo>
                    <a:pt x="1283970" y="1237298"/>
                  </a:lnTo>
                  <a:lnTo>
                    <a:pt x="0" y="202501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125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6934AEEA-3505-43DD-957C-2D36BC490155}"/>
                </a:ext>
              </a:extLst>
            </p:cNvPr>
            <p:cNvSpPr/>
            <p:nvPr/>
          </p:nvSpPr>
          <p:spPr>
            <a:xfrm>
              <a:off x="11092021" y="3043237"/>
              <a:ext cx="2571750" cy="1571625"/>
            </a:xfrm>
            <a:custGeom>
              <a:avLst/>
              <a:gdLst>
                <a:gd name="connsiteX0" fmla="*/ 1285875 w 2571750"/>
                <a:gd name="connsiteY0" fmla="*/ 1577340 h 1571625"/>
                <a:gd name="connsiteX1" fmla="*/ 0 w 2571750"/>
                <a:gd name="connsiteY1" fmla="*/ 788670 h 1571625"/>
                <a:gd name="connsiteX2" fmla="*/ 1285875 w 2571750"/>
                <a:gd name="connsiteY2" fmla="*/ 0 h 1571625"/>
                <a:gd name="connsiteX3" fmla="*/ 2571750 w 2571750"/>
                <a:gd name="connsiteY3" fmla="*/ 788670 h 1571625"/>
                <a:gd name="connsiteX4" fmla="*/ 1285875 w 2571750"/>
                <a:gd name="connsiteY4" fmla="*/ 1577340 h 157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1750" h="1571625">
                  <a:moveTo>
                    <a:pt x="1285875" y="1577340"/>
                  </a:moveTo>
                  <a:lnTo>
                    <a:pt x="0" y="788670"/>
                  </a:lnTo>
                  <a:lnTo>
                    <a:pt x="1285875" y="0"/>
                  </a:lnTo>
                  <a:lnTo>
                    <a:pt x="2571750" y="788670"/>
                  </a:lnTo>
                  <a:lnTo>
                    <a:pt x="1285875" y="157734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125" dirty="0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A74BA15-F81F-4C63-B283-C9E05412A52E}"/>
              </a:ext>
            </a:extLst>
          </p:cNvPr>
          <p:cNvGrpSpPr/>
          <p:nvPr/>
        </p:nvGrpSpPr>
        <p:grpSpPr>
          <a:xfrm>
            <a:off x="4461820" y="3839107"/>
            <a:ext cx="1606748" cy="1754981"/>
            <a:chOff x="7133431" y="5115877"/>
            <a:chExt cx="2570797" cy="2807970"/>
          </a:xfrm>
          <a:effectLst>
            <a:glow rad="127000">
              <a:schemeClr val="accent2">
                <a:alpha val="10000"/>
              </a:schemeClr>
            </a:glow>
          </a:effectLst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374767DA-F34A-44DE-A90A-EFB5289AB780}"/>
                </a:ext>
              </a:extLst>
            </p:cNvPr>
            <p:cNvSpPr/>
            <p:nvPr/>
          </p:nvSpPr>
          <p:spPr>
            <a:xfrm>
              <a:off x="8418353" y="5904547"/>
              <a:ext cx="1285875" cy="2019300"/>
            </a:xfrm>
            <a:custGeom>
              <a:avLst/>
              <a:gdLst>
                <a:gd name="connsiteX0" fmla="*/ 1285875 w 1285875"/>
                <a:gd name="connsiteY0" fmla="*/ 0 h 2019300"/>
                <a:gd name="connsiteX1" fmla="*/ 1285875 w 1285875"/>
                <a:gd name="connsiteY1" fmla="*/ 1238250 h 2019300"/>
                <a:gd name="connsiteX2" fmla="*/ 1905 w 1285875"/>
                <a:gd name="connsiteY2" fmla="*/ 2025967 h 2019300"/>
                <a:gd name="connsiteX3" fmla="*/ 0 w 1285875"/>
                <a:gd name="connsiteY3" fmla="*/ 788670 h 2019300"/>
                <a:gd name="connsiteX4" fmla="*/ 1285875 w 1285875"/>
                <a:gd name="connsiteY4" fmla="*/ 0 h 201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5875" h="2019300">
                  <a:moveTo>
                    <a:pt x="1285875" y="0"/>
                  </a:moveTo>
                  <a:lnTo>
                    <a:pt x="1285875" y="1238250"/>
                  </a:lnTo>
                  <a:lnTo>
                    <a:pt x="1905" y="2025967"/>
                  </a:lnTo>
                  <a:lnTo>
                    <a:pt x="0" y="788670"/>
                  </a:lnTo>
                  <a:lnTo>
                    <a:pt x="1285875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125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93AE7203-CC99-4208-AA60-63D6932EFFEB}"/>
                </a:ext>
              </a:extLst>
            </p:cNvPr>
            <p:cNvSpPr/>
            <p:nvPr/>
          </p:nvSpPr>
          <p:spPr>
            <a:xfrm>
              <a:off x="7133431" y="5904547"/>
              <a:ext cx="1285875" cy="2019300"/>
            </a:xfrm>
            <a:custGeom>
              <a:avLst/>
              <a:gdLst>
                <a:gd name="connsiteX0" fmla="*/ 1286828 w 1285875"/>
                <a:gd name="connsiteY0" fmla="*/ 2025967 h 2019300"/>
                <a:gd name="connsiteX1" fmla="*/ 1284923 w 1285875"/>
                <a:gd name="connsiteY1" fmla="*/ 788670 h 2019300"/>
                <a:gd name="connsiteX2" fmla="*/ 0 w 1285875"/>
                <a:gd name="connsiteY2" fmla="*/ 0 h 2019300"/>
                <a:gd name="connsiteX3" fmla="*/ 2858 w 1285875"/>
                <a:gd name="connsiteY3" fmla="*/ 1238250 h 2019300"/>
                <a:gd name="connsiteX4" fmla="*/ 1286828 w 1285875"/>
                <a:gd name="connsiteY4" fmla="*/ 2025967 h 201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5875" h="2019300">
                  <a:moveTo>
                    <a:pt x="1286828" y="2025967"/>
                  </a:moveTo>
                  <a:lnTo>
                    <a:pt x="1284923" y="788670"/>
                  </a:lnTo>
                  <a:lnTo>
                    <a:pt x="0" y="0"/>
                  </a:lnTo>
                  <a:lnTo>
                    <a:pt x="2858" y="1238250"/>
                  </a:lnTo>
                  <a:lnTo>
                    <a:pt x="1286828" y="202596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125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832C0FF7-537C-42C4-A834-EE8BBEFFDCD7}"/>
                </a:ext>
              </a:extLst>
            </p:cNvPr>
            <p:cNvSpPr/>
            <p:nvPr/>
          </p:nvSpPr>
          <p:spPr>
            <a:xfrm>
              <a:off x="7133431" y="5115877"/>
              <a:ext cx="2562225" cy="1571625"/>
            </a:xfrm>
            <a:custGeom>
              <a:avLst/>
              <a:gdLst>
                <a:gd name="connsiteX0" fmla="*/ 1284923 w 2562225"/>
                <a:gd name="connsiteY0" fmla="*/ 1577340 h 1571625"/>
                <a:gd name="connsiteX1" fmla="*/ 2570798 w 2562225"/>
                <a:gd name="connsiteY1" fmla="*/ 788670 h 1571625"/>
                <a:gd name="connsiteX2" fmla="*/ 1284923 w 2562225"/>
                <a:gd name="connsiteY2" fmla="*/ 0 h 1571625"/>
                <a:gd name="connsiteX3" fmla="*/ 0 w 2562225"/>
                <a:gd name="connsiteY3" fmla="*/ 788670 h 1571625"/>
                <a:gd name="connsiteX4" fmla="*/ 1284923 w 2562225"/>
                <a:gd name="connsiteY4" fmla="*/ 1577340 h 157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2225" h="1571625">
                  <a:moveTo>
                    <a:pt x="1284923" y="1577340"/>
                  </a:moveTo>
                  <a:lnTo>
                    <a:pt x="2570798" y="788670"/>
                  </a:lnTo>
                  <a:lnTo>
                    <a:pt x="1284923" y="0"/>
                  </a:lnTo>
                  <a:lnTo>
                    <a:pt x="0" y="788670"/>
                  </a:lnTo>
                  <a:lnTo>
                    <a:pt x="1284923" y="157734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125" dirty="0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AB9C125-247D-1FBC-88CE-3EC2B9EAC7E4}"/>
              </a:ext>
            </a:extLst>
          </p:cNvPr>
          <p:cNvGrpSpPr/>
          <p:nvPr/>
        </p:nvGrpSpPr>
        <p:grpSpPr>
          <a:xfrm>
            <a:off x="4166277" y="2723398"/>
            <a:ext cx="543460" cy="544368"/>
            <a:chOff x="4803776" y="63500"/>
            <a:chExt cx="566714" cy="567662"/>
          </a:xfrm>
        </p:grpSpPr>
        <p:sp>
          <p:nvSpPr>
            <p:cNvPr id="35" name="Oval 6">
              <a:extLst>
                <a:ext uri="{FF2B5EF4-FFF2-40B4-BE49-F238E27FC236}">
                  <a16:creationId xmlns:a16="http://schemas.microsoft.com/office/drawing/2014/main" id="{C6D00B0D-4361-7AB9-A87A-1882EA4990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3776" y="63500"/>
              <a:ext cx="566714" cy="567662"/>
            </a:xfrm>
            <a:prstGeom prst="ellipse">
              <a:avLst/>
            </a:prstGeom>
            <a:solidFill>
              <a:srgbClr val="FBE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" name="Oval 7">
              <a:extLst>
                <a:ext uri="{FF2B5EF4-FFF2-40B4-BE49-F238E27FC236}">
                  <a16:creationId xmlns:a16="http://schemas.microsoft.com/office/drawing/2014/main" id="{9FCB7A4B-30AE-B6FF-D21D-A2E10F796F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14201" y="72029"/>
              <a:ext cx="548708" cy="548708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" name="Freeform 8">
              <a:extLst>
                <a:ext uri="{FF2B5EF4-FFF2-40B4-BE49-F238E27FC236}">
                  <a16:creationId xmlns:a16="http://schemas.microsoft.com/office/drawing/2014/main" id="{8DCB033E-F68C-B6F7-57DE-50816202AD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4201" y="72029"/>
              <a:ext cx="418876" cy="393288"/>
            </a:xfrm>
            <a:custGeom>
              <a:avLst/>
              <a:gdLst>
                <a:gd name="T0" fmla="*/ 169 w 258"/>
                <a:gd name="T1" fmla="*/ 0 h 242"/>
                <a:gd name="T2" fmla="*/ 258 w 258"/>
                <a:gd name="T3" fmla="*/ 26 h 242"/>
                <a:gd name="T4" fmla="*/ 33 w 258"/>
                <a:gd name="T5" fmla="*/ 146 h 242"/>
                <a:gd name="T6" fmla="*/ 16 w 258"/>
                <a:gd name="T7" fmla="*/ 242 h 242"/>
                <a:gd name="T8" fmla="*/ 0 w 258"/>
                <a:gd name="T9" fmla="*/ 169 h 242"/>
                <a:gd name="T10" fmla="*/ 169 w 258"/>
                <a:gd name="T1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242">
                  <a:moveTo>
                    <a:pt x="169" y="0"/>
                  </a:moveTo>
                  <a:cubicBezTo>
                    <a:pt x="202" y="0"/>
                    <a:pt x="232" y="10"/>
                    <a:pt x="258" y="26"/>
                  </a:cubicBezTo>
                  <a:cubicBezTo>
                    <a:pt x="205" y="22"/>
                    <a:pt x="111" y="34"/>
                    <a:pt x="33" y="146"/>
                  </a:cubicBezTo>
                  <a:cubicBezTo>
                    <a:pt x="14" y="173"/>
                    <a:pt x="10" y="206"/>
                    <a:pt x="16" y="242"/>
                  </a:cubicBezTo>
                  <a:cubicBezTo>
                    <a:pt x="6" y="220"/>
                    <a:pt x="0" y="195"/>
                    <a:pt x="0" y="169"/>
                  </a:cubicBezTo>
                  <a:cubicBezTo>
                    <a:pt x="0" y="76"/>
                    <a:pt x="75" y="0"/>
                    <a:pt x="169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" name="Oval 9">
              <a:extLst>
                <a:ext uri="{FF2B5EF4-FFF2-40B4-BE49-F238E27FC236}">
                  <a16:creationId xmlns:a16="http://schemas.microsoft.com/office/drawing/2014/main" id="{19C678EE-DA38-9C9D-492F-F2E1CF83FF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4428" y="122256"/>
              <a:ext cx="446359" cy="448254"/>
            </a:xfrm>
            <a:prstGeom prst="ellipse">
              <a:avLst/>
            </a:pr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" name="Oval 10">
              <a:extLst>
                <a:ext uri="{FF2B5EF4-FFF2-40B4-BE49-F238E27FC236}">
                  <a16:creationId xmlns:a16="http://schemas.microsoft.com/office/drawing/2014/main" id="{1B156B0E-864B-6F47-6D44-BC73BE2033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7172" y="145001"/>
              <a:ext cx="402765" cy="402765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6" name="Freeform 11">
              <a:extLst>
                <a:ext uri="{FF2B5EF4-FFF2-40B4-BE49-F238E27FC236}">
                  <a16:creationId xmlns:a16="http://schemas.microsoft.com/office/drawing/2014/main" id="{86C905FF-7F21-6EE1-0961-A5FCB3B3101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5405" y="188594"/>
              <a:ext cx="342114" cy="359172"/>
            </a:xfrm>
            <a:custGeom>
              <a:avLst/>
              <a:gdLst>
                <a:gd name="T0" fmla="*/ 159 w 211"/>
                <a:gd name="T1" fmla="*/ 0 h 221"/>
                <a:gd name="T2" fmla="*/ 206 w 211"/>
                <a:gd name="T3" fmla="*/ 97 h 221"/>
                <a:gd name="T4" fmla="*/ 82 w 211"/>
                <a:gd name="T5" fmla="*/ 221 h 221"/>
                <a:gd name="T6" fmla="*/ 0 w 211"/>
                <a:gd name="T7" fmla="*/ 190 h 221"/>
                <a:gd name="T8" fmla="*/ 159 w 211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221">
                  <a:moveTo>
                    <a:pt x="159" y="0"/>
                  </a:moveTo>
                  <a:cubicBezTo>
                    <a:pt x="187" y="23"/>
                    <a:pt x="206" y="58"/>
                    <a:pt x="206" y="97"/>
                  </a:cubicBezTo>
                  <a:cubicBezTo>
                    <a:pt x="206" y="166"/>
                    <a:pt x="150" y="221"/>
                    <a:pt x="82" y="221"/>
                  </a:cubicBezTo>
                  <a:cubicBezTo>
                    <a:pt x="50" y="221"/>
                    <a:pt x="22" y="210"/>
                    <a:pt x="0" y="190"/>
                  </a:cubicBezTo>
                  <a:cubicBezTo>
                    <a:pt x="211" y="185"/>
                    <a:pt x="163" y="15"/>
                    <a:pt x="159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7" name="Freeform 12">
              <a:extLst>
                <a:ext uri="{FF2B5EF4-FFF2-40B4-BE49-F238E27FC236}">
                  <a16:creationId xmlns:a16="http://schemas.microsoft.com/office/drawing/2014/main" id="{C9CE827B-0794-0101-58E6-6C036F6ED9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67271" y="126995"/>
              <a:ext cx="439725" cy="438777"/>
            </a:xfrm>
            <a:custGeom>
              <a:avLst/>
              <a:gdLst>
                <a:gd name="T0" fmla="*/ 136 w 271"/>
                <a:gd name="T1" fmla="*/ 0 h 270"/>
                <a:gd name="T2" fmla="*/ 271 w 271"/>
                <a:gd name="T3" fmla="*/ 135 h 270"/>
                <a:gd name="T4" fmla="*/ 136 w 271"/>
                <a:gd name="T5" fmla="*/ 270 h 270"/>
                <a:gd name="T6" fmla="*/ 0 w 271"/>
                <a:gd name="T7" fmla="*/ 135 h 270"/>
                <a:gd name="T8" fmla="*/ 136 w 271"/>
                <a:gd name="T9" fmla="*/ 0 h 270"/>
                <a:gd name="T10" fmla="*/ 137 w 271"/>
                <a:gd name="T11" fmla="*/ 12 h 270"/>
                <a:gd name="T12" fmla="*/ 265 w 271"/>
                <a:gd name="T13" fmla="*/ 141 h 270"/>
                <a:gd name="T14" fmla="*/ 137 w 271"/>
                <a:gd name="T15" fmla="*/ 269 h 270"/>
                <a:gd name="T16" fmla="*/ 9 w 271"/>
                <a:gd name="T17" fmla="*/ 141 h 270"/>
                <a:gd name="T18" fmla="*/ 137 w 271"/>
                <a:gd name="T19" fmla="*/ 12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270">
                  <a:moveTo>
                    <a:pt x="136" y="0"/>
                  </a:moveTo>
                  <a:cubicBezTo>
                    <a:pt x="210" y="0"/>
                    <a:pt x="271" y="61"/>
                    <a:pt x="271" y="135"/>
                  </a:cubicBezTo>
                  <a:cubicBezTo>
                    <a:pt x="271" y="210"/>
                    <a:pt x="210" y="270"/>
                    <a:pt x="136" y="270"/>
                  </a:cubicBezTo>
                  <a:cubicBezTo>
                    <a:pt x="61" y="270"/>
                    <a:pt x="0" y="210"/>
                    <a:pt x="0" y="135"/>
                  </a:cubicBezTo>
                  <a:cubicBezTo>
                    <a:pt x="0" y="61"/>
                    <a:pt x="61" y="0"/>
                    <a:pt x="136" y="0"/>
                  </a:cubicBezTo>
                  <a:close/>
                  <a:moveTo>
                    <a:pt x="137" y="12"/>
                  </a:moveTo>
                  <a:cubicBezTo>
                    <a:pt x="208" y="12"/>
                    <a:pt x="265" y="70"/>
                    <a:pt x="265" y="141"/>
                  </a:cubicBezTo>
                  <a:cubicBezTo>
                    <a:pt x="265" y="211"/>
                    <a:pt x="208" y="269"/>
                    <a:pt x="137" y="269"/>
                  </a:cubicBezTo>
                  <a:cubicBezTo>
                    <a:pt x="67" y="269"/>
                    <a:pt x="9" y="211"/>
                    <a:pt x="9" y="141"/>
                  </a:cubicBezTo>
                  <a:cubicBezTo>
                    <a:pt x="9" y="70"/>
                    <a:pt x="67" y="12"/>
                    <a:pt x="137" y="12"/>
                  </a:cubicBezTo>
                  <a:close/>
                </a:path>
              </a:pathLst>
            </a:custGeom>
            <a:solidFill>
              <a:srgbClr val="DC9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" name="Freeform 13">
              <a:extLst>
                <a:ext uri="{FF2B5EF4-FFF2-40B4-BE49-F238E27FC236}">
                  <a16:creationId xmlns:a16="http://schemas.microsoft.com/office/drawing/2014/main" id="{19982E29-2E46-0B7B-17B1-CC854C15CD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87626" y="198071"/>
              <a:ext cx="207543" cy="303259"/>
            </a:xfrm>
            <a:custGeom>
              <a:avLst/>
              <a:gdLst>
                <a:gd name="T0" fmla="*/ 19 w 128"/>
                <a:gd name="T1" fmla="*/ 173 h 186"/>
                <a:gd name="T2" fmla="*/ 38 w 128"/>
                <a:gd name="T3" fmla="*/ 173 h 186"/>
                <a:gd name="T4" fmla="*/ 41 w 128"/>
                <a:gd name="T5" fmla="*/ 173 h 186"/>
                <a:gd name="T6" fmla="*/ 41 w 128"/>
                <a:gd name="T7" fmla="*/ 186 h 186"/>
                <a:gd name="T8" fmla="*/ 58 w 128"/>
                <a:gd name="T9" fmla="*/ 186 h 186"/>
                <a:gd name="T10" fmla="*/ 58 w 128"/>
                <a:gd name="T11" fmla="*/ 173 h 186"/>
                <a:gd name="T12" fmla="*/ 70 w 128"/>
                <a:gd name="T13" fmla="*/ 173 h 186"/>
                <a:gd name="T14" fmla="*/ 70 w 128"/>
                <a:gd name="T15" fmla="*/ 186 h 186"/>
                <a:gd name="T16" fmla="*/ 87 w 128"/>
                <a:gd name="T17" fmla="*/ 186 h 186"/>
                <a:gd name="T18" fmla="*/ 87 w 128"/>
                <a:gd name="T19" fmla="*/ 172 h 186"/>
                <a:gd name="T20" fmla="*/ 128 w 128"/>
                <a:gd name="T21" fmla="*/ 129 h 186"/>
                <a:gd name="T22" fmla="*/ 98 w 128"/>
                <a:gd name="T23" fmla="*/ 89 h 186"/>
                <a:gd name="T24" fmla="*/ 98 w 128"/>
                <a:gd name="T25" fmla="*/ 88 h 186"/>
                <a:gd name="T26" fmla="*/ 123 w 128"/>
                <a:gd name="T27" fmla="*/ 52 h 186"/>
                <a:gd name="T28" fmla="*/ 87 w 128"/>
                <a:gd name="T29" fmla="*/ 13 h 186"/>
                <a:gd name="T30" fmla="*/ 87 w 128"/>
                <a:gd name="T31" fmla="*/ 0 h 186"/>
                <a:gd name="T32" fmla="*/ 70 w 128"/>
                <a:gd name="T33" fmla="*/ 0 h 186"/>
                <a:gd name="T34" fmla="*/ 70 w 128"/>
                <a:gd name="T35" fmla="*/ 13 h 186"/>
                <a:gd name="T36" fmla="*/ 58 w 128"/>
                <a:gd name="T37" fmla="*/ 13 h 186"/>
                <a:gd name="T38" fmla="*/ 58 w 128"/>
                <a:gd name="T39" fmla="*/ 0 h 186"/>
                <a:gd name="T40" fmla="*/ 41 w 128"/>
                <a:gd name="T41" fmla="*/ 0 h 186"/>
                <a:gd name="T42" fmla="*/ 41 w 128"/>
                <a:gd name="T43" fmla="*/ 13 h 186"/>
                <a:gd name="T44" fmla="*/ 38 w 128"/>
                <a:gd name="T45" fmla="*/ 13 h 186"/>
                <a:gd name="T46" fmla="*/ 19 w 128"/>
                <a:gd name="T47" fmla="*/ 13 h 186"/>
                <a:gd name="T48" fmla="*/ 0 w 128"/>
                <a:gd name="T49" fmla="*/ 13 h 186"/>
                <a:gd name="T50" fmla="*/ 0 w 128"/>
                <a:gd name="T51" fmla="*/ 41 h 186"/>
                <a:gd name="T52" fmla="*/ 19 w 128"/>
                <a:gd name="T53" fmla="*/ 41 h 186"/>
                <a:gd name="T54" fmla="*/ 19 w 128"/>
                <a:gd name="T55" fmla="*/ 145 h 186"/>
                <a:gd name="T56" fmla="*/ 0 w 128"/>
                <a:gd name="T57" fmla="*/ 145 h 186"/>
                <a:gd name="T58" fmla="*/ 0 w 128"/>
                <a:gd name="T59" fmla="*/ 173 h 186"/>
                <a:gd name="T60" fmla="*/ 19 w 128"/>
                <a:gd name="T61" fmla="*/ 173 h 186"/>
                <a:gd name="T62" fmla="*/ 57 w 128"/>
                <a:gd name="T63" fmla="*/ 41 h 186"/>
                <a:gd name="T64" fmla="*/ 67 w 128"/>
                <a:gd name="T65" fmla="*/ 41 h 186"/>
                <a:gd name="T66" fmla="*/ 86 w 128"/>
                <a:gd name="T67" fmla="*/ 58 h 186"/>
                <a:gd name="T68" fmla="*/ 67 w 128"/>
                <a:gd name="T69" fmla="*/ 77 h 186"/>
                <a:gd name="T70" fmla="*/ 57 w 128"/>
                <a:gd name="T71" fmla="*/ 77 h 186"/>
                <a:gd name="T72" fmla="*/ 57 w 128"/>
                <a:gd name="T73" fmla="*/ 41 h 186"/>
                <a:gd name="T74" fmla="*/ 57 w 128"/>
                <a:gd name="T75" fmla="*/ 102 h 186"/>
                <a:gd name="T76" fmla="*/ 69 w 128"/>
                <a:gd name="T77" fmla="*/ 102 h 186"/>
                <a:gd name="T78" fmla="*/ 88 w 128"/>
                <a:gd name="T79" fmla="*/ 124 h 186"/>
                <a:gd name="T80" fmla="*/ 68 w 128"/>
                <a:gd name="T81" fmla="*/ 145 h 186"/>
                <a:gd name="T82" fmla="*/ 57 w 128"/>
                <a:gd name="T83" fmla="*/ 145 h 186"/>
                <a:gd name="T84" fmla="*/ 57 w 128"/>
                <a:gd name="T85" fmla="*/ 10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186">
                  <a:moveTo>
                    <a:pt x="19" y="173"/>
                  </a:moveTo>
                  <a:cubicBezTo>
                    <a:pt x="38" y="173"/>
                    <a:pt x="38" y="173"/>
                    <a:pt x="38" y="173"/>
                  </a:cubicBezTo>
                  <a:cubicBezTo>
                    <a:pt x="41" y="173"/>
                    <a:pt x="41" y="173"/>
                    <a:pt x="41" y="173"/>
                  </a:cubicBezTo>
                  <a:cubicBezTo>
                    <a:pt x="41" y="186"/>
                    <a:pt x="41" y="186"/>
                    <a:pt x="41" y="186"/>
                  </a:cubicBezTo>
                  <a:cubicBezTo>
                    <a:pt x="58" y="186"/>
                    <a:pt x="58" y="186"/>
                    <a:pt x="58" y="186"/>
                  </a:cubicBezTo>
                  <a:cubicBezTo>
                    <a:pt x="58" y="173"/>
                    <a:pt x="58" y="173"/>
                    <a:pt x="58" y="173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70" y="186"/>
                    <a:pt x="70" y="186"/>
                    <a:pt x="70" y="186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121" y="168"/>
                    <a:pt x="128" y="146"/>
                    <a:pt x="128" y="129"/>
                  </a:cubicBezTo>
                  <a:cubicBezTo>
                    <a:pt x="128" y="96"/>
                    <a:pt x="110" y="91"/>
                    <a:pt x="98" y="89"/>
                  </a:cubicBezTo>
                  <a:cubicBezTo>
                    <a:pt x="98" y="88"/>
                    <a:pt x="98" y="88"/>
                    <a:pt x="98" y="88"/>
                  </a:cubicBezTo>
                  <a:cubicBezTo>
                    <a:pt x="114" y="86"/>
                    <a:pt x="123" y="71"/>
                    <a:pt x="123" y="52"/>
                  </a:cubicBezTo>
                  <a:cubicBezTo>
                    <a:pt x="123" y="28"/>
                    <a:pt x="109" y="16"/>
                    <a:pt x="87" y="13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145"/>
                    <a:pt x="19" y="145"/>
                    <a:pt x="19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19" y="173"/>
                  </a:lnTo>
                  <a:close/>
                  <a:moveTo>
                    <a:pt x="57" y="41"/>
                  </a:moveTo>
                  <a:cubicBezTo>
                    <a:pt x="67" y="41"/>
                    <a:pt x="67" y="41"/>
                    <a:pt x="67" y="41"/>
                  </a:cubicBezTo>
                  <a:cubicBezTo>
                    <a:pt x="81" y="41"/>
                    <a:pt x="86" y="50"/>
                    <a:pt x="86" y="58"/>
                  </a:cubicBezTo>
                  <a:cubicBezTo>
                    <a:pt x="86" y="69"/>
                    <a:pt x="80" y="77"/>
                    <a:pt x="67" y="77"/>
                  </a:cubicBezTo>
                  <a:cubicBezTo>
                    <a:pt x="57" y="77"/>
                    <a:pt x="57" y="77"/>
                    <a:pt x="57" y="77"/>
                  </a:cubicBezTo>
                  <a:lnTo>
                    <a:pt x="57" y="41"/>
                  </a:lnTo>
                  <a:close/>
                  <a:moveTo>
                    <a:pt x="57" y="102"/>
                  </a:moveTo>
                  <a:cubicBezTo>
                    <a:pt x="69" y="102"/>
                    <a:pt x="69" y="102"/>
                    <a:pt x="69" y="102"/>
                  </a:cubicBezTo>
                  <a:cubicBezTo>
                    <a:pt x="80" y="102"/>
                    <a:pt x="88" y="109"/>
                    <a:pt x="88" y="124"/>
                  </a:cubicBezTo>
                  <a:cubicBezTo>
                    <a:pt x="88" y="136"/>
                    <a:pt x="84" y="145"/>
                    <a:pt x="68" y="145"/>
                  </a:cubicBezTo>
                  <a:cubicBezTo>
                    <a:pt x="57" y="145"/>
                    <a:pt x="57" y="145"/>
                    <a:pt x="57" y="145"/>
                  </a:cubicBezTo>
                  <a:lnTo>
                    <a:pt x="57" y="102"/>
                  </a:lnTo>
                  <a:close/>
                </a:path>
              </a:pathLst>
            </a:cu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" name="Freeform 14">
              <a:extLst>
                <a:ext uri="{FF2B5EF4-FFF2-40B4-BE49-F238E27FC236}">
                  <a16:creationId xmlns:a16="http://schemas.microsoft.com/office/drawing/2014/main" id="{5519DAE1-B6F3-F66C-A469-193903F5AE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78150" y="188594"/>
              <a:ext cx="207543" cy="302311"/>
            </a:xfrm>
            <a:custGeom>
              <a:avLst/>
              <a:gdLst>
                <a:gd name="T0" fmla="*/ 19 w 128"/>
                <a:gd name="T1" fmla="*/ 173 h 186"/>
                <a:gd name="T2" fmla="*/ 38 w 128"/>
                <a:gd name="T3" fmla="*/ 173 h 186"/>
                <a:gd name="T4" fmla="*/ 42 w 128"/>
                <a:gd name="T5" fmla="*/ 173 h 186"/>
                <a:gd name="T6" fmla="*/ 42 w 128"/>
                <a:gd name="T7" fmla="*/ 186 h 186"/>
                <a:gd name="T8" fmla="*/ 59 w 128"/>
                <a:gd name="T9" fmla="*/ 186 h 186"/>
                <a:gd name="T10" fmla="*/ 59 w 128"/>
                <a:gd name="T11" fmla="*/ 173 h 186"/>
                <a:gd name="T12" fmla="*/ 70 w 128"/>
                <a:gd name="T13" fmla="*/ 173 h 186"/>
                <a:gd name="T14" fmla="*/ 70 w 128"/>
                <a:gd name="T15" fmla="*/ 186 h 186"/>
                <a:gd name="T16" fmla="*/ 87 w 128"/>
                <a:gd name="T17" fmla="*/ 186 h 186"/>
                <a:gd name="T18" fmla="*/ 87 w 128"/>
                <a:gd name="T19" fmla="*/ 172 h 186"/>
                <a:gd name="T20" fmla="*/ 128 w 128"/>
                <a:gd name="T21" fmla="*/ 129 h 186"/>
                <a:gd name="T22" fmla="*/ 98 w 128"/>
                <a:gd name="T23" fmla="*/ 89 h 186"/>
                <a:gd name="T24" fmla="*/ 98 w 128"/>
                <a:gd name="T25" fmla="*/ 89 h 186"/>
                <a:gd name="T26" fmla="*/ 123 w 128"/>
                <a:gd name="T27" fmla="*/ 52 h 186"/>
                <a:gd name="T28" fmla="*/ 87 w 128"/>
                <a:gd name="T29" fmla="*/ 14 h 186"/>
                <a:gd name="T30" fmla="*/ 87 w 128"/>
                <a:gd name="T31" fmla="*/ 0 h 186"/>
                <a:gd name="T32" fmla="*/ 70 w 128"/>
                <a:gd name="T33" fmla="*/ 0 h 186"/>
                <a:gd name="T34" fmla="*/ 70 w 128"/>
                <a:gd name="T35" fmla="*/ 13 h 186"/>
                <a:gd name="T36" fmla="*/ 59 w 128"/>
                <a:gd name="T37" fmla="*/ 13 h 186"/>
                <a:gd name="T38" fmla="*/ 59 w 128"/>
                <a:gd name="T39" fmla="*/ 0 h 186"/>
                <a:gd name="T40" fmla="*/ 42 w 128"/>
                <a:gd name="T41" fmla="*/ 0 h 186"/>
                <a:gd name="T42" fmla="*/ 42 w 128"/>
                <a:gd name="T43" fmla="*/ 13 h 186"/>
                <a:gd name="T44" fmla="*/ 38 w 128"/>
                <a:gd name="T45" fmla="*/ 13 h 186"/>
                <a:gd name="T46" fmla="*/ 19 w 128"/>
                <a:gd name="T47" fmla="*/ 13 h 186"/>
                <a:gd name="T48" fmla="*/ 0 w 128"/>
                <a:gd name="T49" fmla="*/ 13 h 186"/>
                <a:gd name="T50" fmla="*/ 0 w 128"/>
                <a:gd name="T51" fmla="*/ 41 h 186"/>
                <a:gd name="T52" fmla="*/ 19 w 128"/>
                <a:gd name="T53" fmla="*/ 41 h 186"/>
                <a:gd name="T54" fmla="*/ 19 w 128"/>
                <a:gd name="T55" fmla="*/ 146 h 186"/>
                <a:gd name="T56" fmla="*/ 0 w 128"/>
                <a:gd name="T57" fmla="*/ 146 h 186"/>
                <a:gd name="T58" fmla="*/ 0 w 128"/>
                <a:gd name="T59" fmla="*/ 173 h 186"/>
                <a:gd name="T60" fmla="*/ 19 w 128"/>
                <a:gd name="T61" fmla="*/ 173 h 186"/>
                <a:gd name="T62" fmla="*/ 57 w 128"/>
                <a:gd name="T63" fmla="*/ 41 h 186"/>
                <a:gd name="T64" fmla="*/ 68 w 128"/>
                <a:gd name="T65" fmla="*/ 41 h 186"/>
                <a:gd name="T66" fmla="*/ 86 w 128"/>
                <a:gd name="T67" fmla="*/ 58 h 186"/>
                <a:gd name="T68" fmla="*/ 68 w 128"/>
                <a:gd name="T69" fmla="*/ 77 h 186"/>
                <a:gd name="T70" fmla="*/ 57 w 128"/>
                <a:gd name="T71" fmla="*/ 77 h 186"/>
                <a:gd name="T72" fmla="*/ 57 w 128"/>
                <a:gd name="T73" fmla="*/ 41 h 186"/>
                <a:gd name="T74" fmla="*/ 57 w 128"/>
                <a:gd name="T75" fmla="*/ 102 h 186"/>
                <a:gd name="T76" fmla="*/ 69 w 128"/>
                <a:gd name="T77" fmla="*/ 102 h 186"/>
                <a:gd name="T78" fmla="*/ 89 w 128"/>
                <a:gd name="T79" fmla="*/ 125 h 186"/>
                <a:gd name="T80" fmla="*/ 68 w 128"/>
                <a:gd name="T81" fmla="*/ 146 h 186"/>
                <a:gd name="T82" fmla="*/ 57 w 128"/>
                <a:gd name="T83" fmla="*/ 146 h 186"/>
                <a:gd name="T84" fmla="*/ 57 w 128"/>
                <a:gd name="T85" fmla="*/ 10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186">
                  <a:moveTo>
                    <a:pt x="19" y="173"/>
                  </a:moveTo>
                  <a:cubicBezTo>
                    <a:pt x="38" y="173"/>
                    <a:pt x="38" y="173"/>
                    <a:pt x="38" y="173"/>
                  </a:cubicBezTo>
                  <a:cubicBezTo>
                    <a:pt x="42" y="173"/>
                    <a:pt x="42" y="173"/>
                    <a:pt x="42" y="173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59" y="173"/>
                    <a:pt x="59" y="173"/>
                    <a:pt x="59" y="173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70" y="186"/>
                    <a:pt x="70" y="186"/>
                    <a:pt x="70" y="186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121" y="168"/>
                    <a:pt x="128" y="146"/>
                    <a:pt x="128" y="129"/>
                  </a:cubicBezTo>
                  <a:cubicBezTo>
                    <a:pt x="128" y="96"/>
                    <a:pt x="110" y="91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114" y="86"/>
                    <a:pt x="123" y="71"/>
                    <a:pt x="123" y="52"/>
                  </a:cubicBezTo>
                  <a:cubicBezTo>
                    <a:pt x="123" y="29"/>
                    <a:pt x="109" y="16"/>
                    <a:pt x="87" y="14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146"/>
                    <a:pt x="19" y="146"/>
                    <a:pt x="19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19" y="173"/>
                  </a:lnTo>
                  <a:close/>
                  <a:moveTo>
                    <a:pt x="57" y="41"/>
                  </a:moveTo>
                  <a:cubicBezTo>
                    <a:pt x="68" y="41"/>
                    <a:pt x="68" y="41"/>
                    <a:pt x="68" y="41"/>
                  </a:cubicBezTo>
                  <a:cubicBezTo>
                    <a:pt x="81" y="41"/>
                    <a:pt x="86" y="50"/>
                    <a:pt x="86" y="58"/>
                  </a:cubicBezTo>
                  <a:cubicBezTo>
                    <a:pt x="86" y="69"/>
                    <a:pt x="80" y="77"/>
                    <a:pt x="68" y="77"/>
                  </a:cubicBezTo>
                  <a:cubicBezTo>
                    <a:pt x="57" y="77"/>
                    <a:pt x="57" y="77"/>
                    <a:pt x="57" y="77"/>
                  </a:cubicBezTo>
                  <a:lnTo>
                    <a:pt x="57" y="41"/>
                  </a:lnTo>
                  <a:close/>
                  <a:moveTo>
                    <a:pt x="57" y="102"/>
                  </a:moveTo>
                  <a:cubicBezTo>
                    <a:pt x="69" y="102"/>
                    <a:pt x="69" y="102"/>
                    <a:pt x="69" y="102"/>
                  </a:cubicBezTo>
                  <a:cubicBezTo>
                    <a:pt x="81" y="102"/>
                    <a:pt x="89" y="109"/>
                    <a:pt x="89" y="125"/>
                  </a:cubicBezTo>
                  <a:cubicBezTo>
                    <a:pt x="89" y="136"/>
                    <a:pt x="84" y="146"/>
                    <a:pt x="68" y="146"/>
                  </a:cubicBezTo>
                  <a:cubicBezTo>
                    <a:pt x="57" y="146"/>
                    <a:pt x="57" y="146"/>
                    <a:pt x="57" y="146"/>
                  </a:cubicBezTo>
                  <a:lnTo>
                    <a:pt x="57" y="102"/>
                  </a:lnTo>
                  <a:close/>
                </a:path>
              </a:pathLst>
            </a:cu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36A6DD61-AACF-5821-5674-A4DDF89D0EAF}"/>
              </a:ext>
            </a:extLst>
          </p:cNvPr>
          <p:cNvGrpSpPr/>
          <p:nvPr/>
        </p:nvGrpSpPr>
        <p:grpSpPr>
          <a:xfrm>
            <a:off x="6649920" y="4018891"/>
            <a:ext cx="543005" cy="543914"/>
            <a:chOff x="6854562" y="63500"/>
            <a:chExt cx="566714" cy="567662"/>
          </a:xfrm>
        </p:grpSpPr>
        <p:sp>
          <p:nvSpPr>
            <p:cNvPr id="51" name="Oval 26">
              <a:extLst>
                <a:ext uri="{FF2B5EF4-FFF2-40B4-BE49-F238E27FC236}">
                  <a16:creationId xmlns:a16="http://schemas.microsoft.com/office/drawing/2014/main" id="{37750C16-7FE8-6B54-4F63-C1E8E7ACF6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54562" y="63500"/>
              <a:ext cx="566714" cy="567662"/>
            </a:xfrm>
            <a:prstGeom prst="ellipse">
              <a:avLst/>
            </a:prstGeom>
            <a:solidFill>
              <a:srgbClr val="FBE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" name="Oval 27">
              <a:extLst>
                <a:ext uri="{FF2B5EF4-FFF2-40B4-BE49-F238E27FC236}">
                  <a16:creationId xmlns:a16="http://schemas.microsoft.com/office/drawing/2014/main" id="{A1559AFB-8134-0586-E197-8546565689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64038" y="72029"/>
              <a:ext cx="548708" cy="548708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3" name="Freeform 28">
              <a:extLst>
                <a:ext uri="{FF2B5EF4-FFF2-40B4-BE49-F238E27FC236}">
                  <a16:creationId xmlns:a16="http://schemas.microsoft.com/office/drawing/2014/main" id="{0EC785B5-3B3C-592D-ED78-36745DDCAD7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4038" y="72029"/>
              <a:ext cx="418876" cy="393288"/>
            </a:xfrm>
            <a:custGeom>
              <a:avLst/>
              <a:gdLst>
                <a:gd name="T0" fmla="*/ 168 w 258"/>
                <a:gd name="T1" fmla="*/ 0 h 242"/>
                <a:gd name="T2" fmla="*/ 258 w 258"/>
                <a:gd name="T3" fmla="*/ 26 h 242"/>
                <a:gd name="T4" fmla="*/ 33 w 258"/>
                <a:gd name="T5" fmla="*/ 146 h 242"/>
                <a:gd name="T6" fmla="*/ 16 w 258"/>
                <a:gd name="T7" fmla="*/ 242 h 242"/>
                <a:gd name="T8" fmla="*/ 0 w 258"/>
                <a:gd name="T9" fmla="*/ 169 h 242"/>
                <a:gd name="T10" fmla="*/ 168 w 258"/>
                <a:gd name="T1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242">
                  <a:moveTo>
                    <a:pt x="168" y="0"/>
                  </a:moveTo>
                  <a:cubicBezTo>
                    <a:pt x="202" y="0"/>
                    <a:pt x="232" y="10"/>
                    <a:pt x="258" y="26"/>
                  </a:cubicBezTo>
                  <a:cubicBezTo>
                    <a:pt x="205" y="22"/>
                    <a:pt x="111" y="34"/>
                    <a:pt x="33" y="146"/>
                  </a:cubicBezTo>
                  <a:cubicBezTo>
                    <a:pt x="13" y="173"/>
                    <a:pt x="10" y="206"/>
                    <a:pt x="16" y="242"/>
                  </a:cubicBezTo>
                  <a:cubicBezTo>
                    <a:pt x="5" y="220"/>
                    <a:pt x="0" y="195"/>
                    <a:pt x="0" y="169"/>
                  </a:cubicBezTo>
                  <a:cubicBezTo>
                    <a:pt x="0" y="76"/>
                    <a:pt x="75" y="0"/>
                    <a:pt x="168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4" name="Oval 29">
              <a:extLst>
                <a:ext uri="{FF2B5EF4-FFF2-40B4-BE49-F238E27FC236}">
                  <a16:creationId xmlns:a16="http://schemas.microsoft.com/office/drawing/2014/main" id="{5299D7CA-B268-E0FF-A43F-6B82CB9E05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4266" y="122256"/>
              <a:ext cx="447306" cy="448254"/>
            </a:xfrm>
            <a:prstGeom prst="ellipse">
              <a:avLst/>
            </a:pr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5" name="Oval 30">
              <a:extLst>
                <a:ext uri="{FF2B5EF4-FFF2-40B4-BE49-F238E27FC236}">
                  <a16:creationId xmlns:a16="http://schemas.microsoft.com/office/drawing/2014/main" id="{598DBB7D-D91F-6948-0C2D-D513133147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36062" y="145001"/>
              <a:ext cx="403713" cy="402765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6" name="Freeform 31">
              <a:extLst>
                <a:ext uri="{FF2B5EF4-FFF2-40B4-BE49-F238E27FC236}">
                  <a16:creationId xmlns:a16="http://schemas.microsoft.com/office/drawing/2014/main" id="{7625DFDE-FBCD-58FD-3E5F-8A9D4FF19A4A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5243" y="188594"/>
              <a:ext cx="341166" cy="359172"/>
            </a:xfrm>
            <a:custGeom>
              <a:avLst/>
              <a:gdLst>
                <a:gd name="T0" fmla="*/ 158 w 210"/>
                <a:gd name="T1" fmla="*/ 0 h 221"/>
                <a:gd name="T2" fmla="*/ 206 w 210"/>
                <a:gd name="T3" fmla="*/ 97 h 221"/>
                <a:gd name="T4" fmla="*/ 81 w 210"/>
                <a:gd name="T5" fmla="*/ 221 h 221"/>
                <a:gd name="T6" fmla="*/ 0 w 210"/>
                <a:gd name="T7" fmla="*/ 190 h 221"/>
                <a:gd name="T8" fmla="*/ 158 w 210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221">
                  <a:moveTo>
                    <a:pt x="158" y="0"/>
                  </a:moveTo>
                  <a:cubicBezTo>
                    <a:pt x="187" y="23"/>
                    <a:pt x="206" y="58"/>
                    <a:pt x="206" y="97"/>
                  </a:cubicBezTo>
                  <a:cubicBezTo>
                    <a:pt x="206" y="166"/>
                    <a:pt x="150" y="221"/>
                    <a:pt x="81" y="221"/>
                  </a:cubicBezTo>
                  <a:cubicBezTo>
                    <a:pt x="50" y="221"/>
                    <a:pt x="21" y="210"/>
                    <a:pt x="0" y="190"/>
                  </a:cubicBezTo>
                  <a:cubicBezTo>
                    <a:pt x="210" y="185"/>
                    <a:pt x="163" y="15"/>
                    <a:pt x="158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" name="Freeform 32">
              <a:extLst>
                <a:ext uri="{FF2B5EF4-FFF2-40B4-BE49-F238E27FC236}">
                  <a16:creationId xmlns:a16="http://schemas.microsoft.com/office/drawing/2014/main" id="{07235B7E-350C-7841-E0DC-BEA6177B58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18056" y="126995"/>
              <a:ext cx="439725" cy="438777"/>
            </a:xfrm>
            <a:custGeom>
              <a:avLst/>
              <a:gdLst>
                <a:gd name="T0" fmla="*/ 135 w 271"/>
                <a:gd name="T1" fmla="*/ 0 h 270"/>
                <a:gd name="T2" fmla="*/ 271 w 271"/>
                <a:gd name="T3" fmla="*/ 135 h 270"/>
                <a:gd name="T4" fmla="*/ 135 w 271"/>
                <a:gd name="T5" fmla="*/ 270 h 270"/>
                <a:gd name="T6" fmla="*/ 0 w 271"/>
                <a:gd name="T7" fmla="*/ 135 h 270"/>
                <a:gd name="T8" fmla="*/ 135 w 271"/>
                <a:gd name="T9" fmla="*/ 0 h 270"/>
                <a:gd name="T10" fmla="*/ 137 w 271"/>
                <a:gd name="T11" fmla="*/ 12 h 270"/>
                <a:gd name="T12" fmla="*/ 265 w 271"/>
                <a:gd name="T13" fmla="*/ 141 h 270"/>
                <a:gd name="T14" fmla="*/ 137 w 271"/>
                <a:gd name="T15" fmla="*/ 269 h 270"/>
                <a:gd name="T16" fmla="*/ 9 w 271"/>
                <a:gd name="T17" fmla="*/ 141 h 270"/>
                <a:gd name="T18" fmla="*/ 137 w 271"/>
                <a:gd name="T19" fmla="*/ 12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270">
                  <a:moveTo>
                    <a:pt x="135" y="0"/>
                  </a:moveTo>
                  <a:cubicBezTo>
                    <a:pt x="210" y="0"/>
                    <a:pt x="271" y="61"/>
                    <a:pt x="271" y="135"/>
                  </a:cubicBezTo>
                  <a:cubicBezTo>
                    <a:pt x="271" y="210"/>
                    <a:pt x="210" y="270"/>
                    <a:pt x="135" y="270"/>
                  </a:cubicBezTo>
                  <a:cubicBezTo>
                    <a:pt x="61" y="270"/>
                    <a:pt x="0" y="210"/>
                    <a:pt x="0" y="135"/>
                  </a:cubicBezTo>
                  <a:cubicBezTo>
                    <a:pt x="0" y="61"/>
                    <a:pt x="61" y="0"/>
                    <a:pt x="135" y="0"/>
                  </a:cubicBezTo>
                  <a:close/>
                  <a:moveTo>
                    <a:pt x="137" y="12"/>
                  </a:moveTo>
                  <a:cubicBezTo>
                    <a:pt x="208" y="12"/>
                    <a:pt x="265" y="70"/>
                    <a:pt x="265" y="141"/>
                  </a:cubicBezTo>
                  <a:cubicBezTo>
                    <a:pt x="265" y="211"/>
                    <a:pt x="208" y="269"/>
                    <a:pt x="137" y="269"/>
                  </a:cubicBezTo>
                  <a:cubicBezTo>
                    <a:pt x="66" y="269"/>
                    <a:pt x="9" y="211"/>
                    <a:pt x="9" y="141"/>
                  </a:cubicBezTo>
                  <a:cubicBezTo>
                    <a:pt x="9" y="70"/>
                    <a:pt x="66" y="12"/>
                    <a:pt x="137" y="12"/>
                  </a:cubicBezTo>
                  <a:close/>
                </a:path>
              </a:pathLst>
            </a:custGeom>
            <a:solidFill>
              <a:srgbClr val="DC9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" name="Freeform 33">
              <a:extLst>
                <a:ext uri="{FF2B5EF4-FFF2-40B4-BE49-F238E27FC236}">
                  <a16:creationId xmlns:a16="http://schemas.microsoft.com/office/drawing/2014/main" id="{8B3D72A7-CB9C-7F43-0905-1E3D32162F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00505" y="149739"/>
              <a:ext cx="259665" cy="385707"/>
            </a:xfrm>
            <a:custGeom>
              <a:avLst/>
              <a:gdLst>
                <a:gd name="T0" fmla="*/ 137 w 274"/>
                <a:gd name="T1" fmla="*/ 0 h 407"/>
                <a:gd name="T2" fmla="*/ 12 w 274"/>
                <a:gd name="T3" fmla="*/ 206 h 407"/>
                <a:gd name="T4" fmla="*/ 137 w 274"/>
                <a:gd name="T5" fmla="*/ 280 h 407"/>
                <a:gd name="T6" fmla="*/ 262 w 274"/>
                <a:gd name="T7" fmla="*/ 206 h 407"/>
                <a:gd name="T8" fmla="*/ 137 w 274"/>
                <a:gd name="T9" fmla="*/ 0 h 407"/>
                <a:gd name="T10" fmla="*/ 0 w 274"/>
                <a:gd name="T11" fmla="*/ 226 h 407"/>
                <a:gd name="T12" fmla="*/ 137 w 274"/>
                <a:gd name="T13" fmla="*/ 407 h 407"/>
                <a:gd name="T14" fmla="*/ 274 w 274"/>
                <a:gd name="T15" fmla="*/ 226 h 407"/>
                <a:gd name="T16" fmla="*/ 137 w 274"/>
                <a:gd name="T17" fmla="*/ 307 h 407"/>
                <a:gd name="T18" fmla="*/ 0 w 274"/>
                <a:gd name="T19" fmla="*/ 226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4" h="407">
                  <a:moveTo>
                    <a:pt x="137" y="0"/>
                  </a:moveTo>
                  <a:lnTo>
                    <a:pt x="12" y="206"/>
                  </a:lnTo>
                  <a:lnTo>
                    <a:pt x="137" y="280"/>
                  </a:lnTo>
                  <a:lnTo>
                    <a:pt x="262" y="206"/>
                  </a:lnTo>
                  <a:lnTo>
                    <a:pt x="137" y="0"/>
                  </a:lnTo>
                  <a:close/>
                  <a:moveTo>
                    <a:pt x="0" y="226"/>
                  </a:moveTo>
                  <a:lnTo>
                    <a:pt x="137" y="407"/>
                  </a:lnTo>
                  <a:lnTo>
                    <a:pt x="274" y="226"/>
                  </a:lnTo>
                  <a:lnTo>
                    <a:pt x="137" y="307"/>
                  </a:lnTo>
                  <a:lnTo>
                    <a:pt x="0" y="226"/>
                  </a:lnTo>
                  <a:close/>
                </a:path>
              </a:pathLst>
            </a:cu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" name="Freeform 34">
              <a:extLst>
                <a:ext uri="{FF2B5EF4-FFF2-40B4-BE49-F238E27FC236}">
                  <a16:creationId xmlns:a16="http://schemas.microsoft.com/office/drawing/2014/main" id="{58ED51BB-9221-78F0-F28B-C70F6FD1D6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15668" y="170588"/>
              <a:ext cx="230287" cy="342114"/>
            </a:xfrm>
            <a:custGeom>
              <a:avLst/>
              <a:gdLst>
                <a:gd name="T0" fmla="*/ 121 w 243"/>
                <a:gd name="T1" fmla="*/ 0 h 361"/>
                <a:gd name="T2" fmla="*/ 10 w 243"/>
                <a:gd name="T3" fmla="*/ 184 h 361"/>
                <a:gd name="T4" fmla="*/ 121 w 243"/>
                <a:gd name="T5" fmla="*/ 249 h 361"/>
                <a:gd name="T6" fmla="*/ 233 w 243"/>
                <a:gd name="T7" fmla="*/ 184 h 361"/>
                <a:gd name="T8" fmla="*/ 121 w 243"/>
                <a:gd name="T9" fmla="*/ 0 h 361"/>
                <a:gd name="T10" fmla="*/ 0 w 243"/>
                <a:gd name="T11" fmla="*/ 201 h 361"/>
                <a:gd name="T12" fmla="*/ 121 w 243"/>
                <a:gd name="T13" fmla="*/ 361 h 361"/>
                <a:gd name="T14" fmla="*/ 243 w 243"/>
                <a:gd name="T15" fmla="*/ 201 h 361"/>
                <a:gd name="T16" fmla="*/ 121 w 243"/>
                <a:gd name="T17" fmla="*/ 273 h 361"/>
                <a:gd name="T18" fmla="*/ 0 w 243"/>
                <a:gd name="T19" fmla="*/ 20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3" h="361">
                  <a:moveTo>
                    <a:pt x="121" y="0"/>
                  </a:moveTo>
                  <a:lnTo>
                    <a:pt x="10" y="184"/>
                  </a:lnTo>
                  <a:lnTo>
                    <a:pt x="121" y="249"/>
                  </a:lnTo>
                  <a:lnTo>
                    <a:pt x="233" y="184"/>
                  </a:lnTo>
                  <a:lnTo>
                    <a:pt x="121" y="0"/>
                  </a:lnTo>
                  <a:close/>
                  <a:moveTo>
                    <a:pt x="0" y="201"/>
                  </a:moveTo>
                  <a:lnTo>
                    <a:pt x="121" y="361"/>
                  </a:lnTo>
                  <a:lnTo>
                    <a:pt x="243" y="201"/>
                  </a:lnTo>
                  <a:lnTo>
                    <a:pt x="121" y="273"/>
                  </a:lnTo>
                  <a:lnTo>
                    <a:pt x="0" y="201"/>
                  </a:lnTo>
                  <a:close/>
                </a:path>
              </a:pathLst>
            </a:custGeom>
            <a:solidFill>
              <a:srgbClr val="FBF3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0" name="Freeform 35">
              <a:extLst>
                <a:ext uri="{FF2B5EF4-FFF2-40B4-BE49-F238E27FC236}">
                  <a16:creationId xmlns:a16="http://schemas.microsoft.com/office/drawing/2014/main" id="{5B24D01A-0825-B968-564A-177866C288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30337" y="170588"/>
              <a:ext cx="115617" cy="342114"/>
            </a:xfrm>
            <a:custGeom>
              <a:avLst/>
              <a:gdLst>
                <a:gd name="T0" fmla="*/ 0 w 122"/>
                <a:gd name="T1" fmla="*/ 361 h 361"/>
                <a:gd name="T2" fmla="*/ 122 w 122"/>
                <a:gd name="T3" fmla="*/ 201 h 361"/>
                <a:gd name="T4" fmla="*/ 0 w 122"/>
                <a:gd name="T5" fmla="*/ 273 h 361"/>
                <a:gd name="T6" fmla="*/ 0 w 122"/>
                <a:gd name="T7" fmla="*/ 361 h 361"/>
                <a:gd name="T8" fmla="*/ 112 w 122"/>
                <a:gd name="T9" fmla="*/ 184 h 361"/>
                <a:gd name="T10" fmla="*/ 0 w 122"/>
                <a:gd name="T11" fmla="*/ 0 h 361"/>
                <a:gd name="T12" fmla="*/ 0 w 122"/>
                <a:gd name="T13" fmla="*/ 249 h 361"/>
                <a:gd name="T14" fmla="*/ 112 w 122"/>
                <a:gd name="T15" fmla="*/ 184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361">
                  <a:moveTo>
                    <a:pt x="0" y="361"/>
                  </a:moveTo>
                  <a:lnTo>
                    <a:pt x="122" y="201"/>
                  </a:lnTo>
                  <a:lnTo>
                    <a:pt x="0" y="273"/>
                  </a:lnTo>
                  <a:lnTo>
                    <a:pt x="0" y="361"/>
                  </a:lnTo>
                  <a:close/>
                  <a:moveTo>
                    <a:pt x="112" y="184"/>
                  </a:moveTo>
                  <a:lnTo>
                    <a:pt x="0" y="0"/>
                  </a:lnTo>
                  <a:lnTo>
                    <a:pt x="0" y="249"/>
                  </a:lnTo>
                  <a:lnTo>
                    <a:pt x="112" y="184"/>
                  </a:lnTo>
                  <a:close/>
                </a:path>
              </a:pathLst>
            </a:cu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457C0597-CB35-0E8C-22DB-B0BE378240A6}"/>
              </a:ext>
            </a:extLst>
          </p:cNvPr>
          <p:cNvGrpSpPr/>
          <p:nvPr/>
        </p:nvGrpSpPr>
        <p:grpSpPr>
          <a:xfrm>
            <a:off x="4973813" y="4031169"/>
            <a:ext cx="544368" cy="544368"/>
            <a:chOff x="6854562" y="987491"/>
            <a:chExt cx="566714" cy="566714"/>
          </a:xfrm>
        </p:grpSpPr>
        <p:sp>
          <p:nvSpPr>
            <p:cNvPr id="62" name="Oval 71">
              <a:extLst>
                <a:ext uri="{FF2B5EF4-FFF2-40B4-BE49-F238E27FC236}">
                  <a16:creationId xmlns:a16="http://schemas.microsoft.com/office/drawing/2014/main" id="{F6F03582-473E-448F-C435-A04B20DC63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54562" y="987491"/>
              <a:ext cx="566714" cy="566714"/>
            </a:xfrm>
            <a:prstGeom prst="ellipse">
              <a:avLst/>
            </a:prstGeom>
            <a:solidFill>
              <a:srgbClr val="FBE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3" name="Oval 72">
              <a:extLst>
                <a:ext uri="{FF2B5EF4-FFF2-40B4-BE49-F238E27FC236}">
                  <a16:creationId xmlns:a16="http://schemas.microsoft.com/office/drawing/2014/main" id="{2F5BD732-1755-8935-E10B-D6E8F90219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64038" y="996968"/>
              <a:ext cx="548708" cy="547761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4" name="Freeform 73">
              <a:extLst>
                <a:ext uri="{FF2B5EF4-FFF2-40B4-BE49-F238E27FC236}">
                  <a16:creationId xmlns:a16="http://schemas.microsoft.com/office/drawing/2014/main" id="{ED713DFD-7685-F2FC-ABFA-C89767C98A08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4038" y="996968"/>
              <a:ext cx="418876" cy="391393"/>
            </a:xfrm>
            <a:custGeom>
              <a:avLst/>
              <a:gdLst>
                <a:gd name="T0" fmla="*/ 168 w 258"/>
                <a:gd name="T1" fmla="*/ 0 h 241"/>
                <a:gd name="T2" fmla="*/ 258 w 258"/>
                <a:gd name="T3" fmla="*/ 25 h 241"/>
                <a:gd name="T4" fmla="*/ 33 w 258"/>
                <a:gd name="T5" fmla="*/ 145 h 241"/>
                <a:gd name="T6" fmla="*/ 16 w 258"/>
                <a:gd name="T7" fmla="*/ 241 h 241"/>
                <a:gd name="T8" fmla="*/ 0 w 258"/>
                <a:gd name="T9" fmla="*/ 169 h 241"/>
                <a:gd name="T10" fmla="*/ 168 w 258"/>
                <a:gd name="T11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241">
                  <a:moveTo>
                    <a:pt x="168" y="0"/>
                  </a:moveTo>
                  <a:cubicBezTo>
                    <a:pt x="202" y="0"/>
                    <a:pt x="232" y="9"/>
                    <a:pt x="258" y="25"/>
                  </a:cubicBezTo>
                  <a:cubicBezTo>
                    <a:pt x="205" y="22"/>
                    <a:pt x="111" y="33"/>
                    <a:pt x="33" y="145"/>
                  </a:cubicBezTo>
                  <a:cubicBezTo>
                    <a:pt x="13" y="173"/>
                    <a:pt x="10" y="205"/>
                    <a:pt x="16" y="241"/>
                  </a:cubicBezTo>
                  <a:cubicBezTo>
                    <a:pt x="5" y="219"/>
                    <a:pt x="0" y="195"/>
                    <a:pt x="0" y="169"/>
                  </a:cubicBezTo>
                  <a:cubicBezTo>
                    <a:pt x="0" y="76"/>
                    <a:pt x="75" y="0"/>
                    <a:pt x="168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5" name="Oval 74">
              <a:extLst>
                <a:ext uri="{FF2B5EF4-FFF2-40B4-BE49-F238E27FC236}">
                  <a16:creationId xmlns:a16="http://schemas.microsoft.com/office/drawing/2014/main" id="{1C7F9709-F56C-8A22-8377-7B431118E2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4266" y="1047195"/>
              <a:ext cx="447306" cy="449202"/>
            </a:xfrm>
            <a:prstGeom prst="ellipse">
              <a:avLst/>
            </a:pr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6" name="Oval 75">
              <a:extLst>
                <a:ext uri="{FF2B5EF4-FFF2-40B4-BE49-F238E27FC236}">
                  <a16:creationId xmlns:a16="http://schemas.microsoft.com/office/drawing/2014/main" id="{DE0160C3-DC35-06A7-3132-2AAEF64B07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36062" y="1068044"/>
              <a:ext cx="403713" cy="405608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7" name="Freeform 76">
              <a:extLst>
                <a:ext uri="{FF2B5EF4-FFF2-40B4-BE49-F238E27FC236}">
                  <a16:creationId xmlns:a16="http://schemas.microsoft.com/office/drawing/2014/main" id="{071DEBBA-DC99-117E-3373-FE6E5E2A98DD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5243" y="1112585"/>
              <a:ext cx="341166" cy="361067"/>
            </a:xfrm>
            <a:custGeom>
              <a:avLst/>
              <a:gdLst>
                <a:gd name="T0" fmla="*/ 158 w 210"/>
                <a:gd name="T1" fmla="*/ 0 h 222"/>
                <a:gd name="T2" fmla="*/ 206 w 210"/>
                <a:gd name="T3" fmla="*/ 98 h 222"/>
                <a:gd name="T4" fmla="*/ 81 w 210"/>
                <a:gd name="T5" fmla="*/ 222 h 222"/>
                <a:gd name="T6" fmla="*/ 0 w 210"/>
                <a:gd name="T7" fmla="*/ 191 h 222"/>
                <a:gd name="T8" fmla="*/ 158 w 210"/>
                <a:gd name="T9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222">
                  <a:moveTo>
                    <a:pt x="158" y="0"/>
                  </a:moveTo>
                  <a:cubicBezTo>
                    <a:pt x="187" y="23"/>
                    <a:pt x="206" y="58"/>
                    <a:pt x="206" y="98"/>
                  </a:cubicBezTo>
                  <a:cubicBezTo>
                    <a:pt x="206" y="166"/>
                    <a:pt x="150" y="222"/>
                    <a:pt x="81" y="222"/>
                  </a:cubicBezTo>
                  <a:cubicBezTo>
                    <a:pt x="50" y="222"/>
                    <a:pt x="21" y="210"/>
                    <a:pt x="0" y="191"/>
                  </a:cubicBezTo>
                  <a:cubicBezTo>
                    <a:pt x="210" y="186"/>
                    <a:pt x="163" y="15"/>
                    <a:pt x="158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8" name="Freeform 77">
              <a:extLst>
                <a:ext uri="{FF2B5EF4-FFF2-40B4-BE49-F238E27FC236}">
                  <a16:creationId xmlns:a16="http://schemas.microsoft.com/office/drawing/2014/main" id="{69A0028B-E79D-0A90-B0DE-ED6863B738CF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5766" y="1133434"/>
              <a:ext cx="300415" cy="274828"/>
            </a:xfrm>
            <a:custGeom>
              <a:avLst/>
              <a:gdLst>
                <a:gd name="T0" fmla="*/ 92 w 185"/>
                <a:gd name="T1" fmla="*/ 0 h 169"/>
                <a:gd name="T2" fmla="*/ 129 w 185"/>
                <a:gd name="T3" fmla="*/ 37 h 169"/>
                <a:gd name="T4" fmla="*/ 100 w 185"/>
                <a:gd name="T5" fmla="*/ 73 h 169"/>
                <a:gd name="T6" fmla="*/ 120 w 185"/>
                <a:gd name="T7" fmla="*/ 107 h 169"/>
                <a:gd name="T8" fmla="*/ 147 w 185"/>
                <a:gd name="T9" fmla="*/ 94 h 169"/>
                <a:gd name="T10" fmla="*/ 185 w 185"/>
                <a:gd name="T11" fmla="*/ 131 h 169"/>
                <a:gd name="T12" fmla="*/ 147 w 185"/>
                <a:gd name="T13" fmla="*/ 169 h 169"/>
                <a:gd name="T14" fmla="*/ 110 w 185"/>
                <a:gd name="T15" fmla="*/ 131 h 169"/>
                <a:gd name="T16" fmla="*/ 112 w 185"/>
                <a:gd name="T17" fmla="*/ 120 h 169"/>
                <a:gd name="T18" fmla="*/ 73 w 185"/>
                <a:gd name="T19" fmla="*/ 120 h 169"/>
                <a:gd name="T20" fmla="*/ 75 w 185"/>
                <a:gd name="T21" fmla="*/ 131 h 169"/>
                <a:gd name="T22" fmla="*/ 37 w 185"/>
                <a:gd name="T23" fmla="*/ 169 h 169"/>
                <a:gd name="T24" fmla="*/ 0 w 185"/>
                <a:gd name="T25" fmla="*/ 131 h 169"/>
                <a:gd name="T26" fmla="*/ 37 w 185"/>
                <a:gd name="T27" fmla="*/ 94 h 169"/>
                <a:gd name="T28" fmla="*/ 65 w 185"/>
                <a:gd name="T29" fmla="*/ 107 h 169"/>
                <a:gd name="T30" fmla="*/ 85 w 185"/>
                <a:gd name="T31" fmla="*/ 73 h 169"/>
                <a:gd name="T32" fmla="*/ 55 w 185"/>
                <a:gd name="T33" fmla="*/ 37 h 169"/>
                <a:gd name="T34" fmla="*/ 92 w 185"/>
                <a:gd name="T3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169">
                  <a:moveTo>
                    <a:pt x="92" y="0"/>
                  </a:moveTo>
                  <a:cubicBezTo>
                    <a:pt x="113" y="0"/>
                    <a:pt x="129" y="16"/>
                    <a:pt x="129" y="37"/>
                  </a:cubicBezTo>
                  <a:cubicBezTo>
                    <a:pt x="129" y="55"/>
                    <a:pt x="116" y="70"/>
                    <a:pt x="100" y="73"/>
                  </a:cubicBezTo>
                  <a:cubicBezTo>
                    <a:pt x="100" y="102"/>
                    <a:pt x="94" y="92"/>
                    <a:pt x="120" y="107"/>
                  </a:cubicBezTo>
                  <a:cubicBezTo>
                    <a:pt x="126" y="99"/>
                    <a:pt x="136" y="94"/>
                    <a:pt x="147" y="94"/>
                  </a:cubicBezTo>
                  <a:cubicBezTo>
                    <a:pt x="168" y="94"/>
                    <a:pt x="185" y="111"/>
                    <a:pt x="185" y="131"/>
                  </a:cubicBezTo>
                  <a:cubicBezTo>
                    <a:pt x="185" y="152"/>
                    <a:pt x="168" y="169"/>
                    <a:pt x="147" y="169"/>
                  </a:cubicBezTo>
                  <a:cubicBezTo>
                    <a:pt x="127" y="169"/>
                    <a:pt x="110" y="152"/>
                    <a:pt x="110" y="131"/>
                  </a:cubicBezTo>
                  <a:cubicBezTo>
                    <a:pt x="110" y="127"/>
                    <a:pt x="111" y="123"/>
                    <a:pt x="112" y="120"/>
                  </a:cubicBezTo>
                  <a:cubicBezTo>
                    <a:pt x="89" y="106"/>
                    <a:pt x="96" y="106"/>
                    <a:pt x="73" y="120"/>
                  </a:cubicBezTo>
                  <a:cubicBezTo>
                    <a:pt x="74" y="123"/>
                    <a:pt x="75" y="127"/>
                    <a:pt x="75" y="131"/>
                  </a:cubicBezTo>
                  <a:cubicBezTo>
                    <a:pt x="75" y="152"/>
                    <a:pt x="58" y="169"/>
                    <a:pt x="37" y="169"/>
                  </a:cubicBezTo>
                  <a:cubicBezTo>
                    <a:pt x="17" y="169"/>
                    <a:pt x="0" y="152"/>
                    <a:pt x="0" y="131"/>
                  </a:cubicBezTo>
                  <a:cubicBezTo>
                    <a:pt x="0" y="111"/>
                    <a:pt x="17" y="94"/>
                    <a:pt x="37" y="94"/>
                  </a:cubicBezTo>
                  <a:cubicBezTo>
                    <a:pt x="49" y="94"/>
                    <a:pt x="59" y="99"/>
                    <a:pt x="65" y="107"/>
                  </a:cubicBezTo>
                  <a:cubicBezTo>
                    <a:pt x="88" y="94"/>
                    <a:pt x="85" y="100"/>
                    <a:pt x="85" y="73"/>
                  </a:cubicBezTo>
                  <a:cubicBezTo>
                    <a:pt x="68" y="70"/>
                    <a:pt x="55" y="55"/>
                    <a:pt x="55" y="37"/>
                  </a:cubicBezTo>
                  <a:cubicBezTo>
                    <a:pt x="55" y="16"/>
                    <a:pt x="71" y="0"/>
                    <a:pt x="92" y="0"/>
                  </a:cubicBezTo>
                  <a:close/>
                </a:path>
              </a:pathLst>
            </a:cu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9" name="Freeform 78">
              <a:extLst>
                <a:ext uri="{FF2B5EF4-FFF2-40B4-BE49-F238E27FC236}">
                  <a16:creationId xmlns:a16="http://schemas.microsoft.com/office/drawing/2014/main" id="{62C49A46-88C8-87F5-AD12-127F1158AB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18056" y="1050038"/>
              <a:ext cx="439725" cy="440673"/>
            </a:xfrm>
            <a:custGeom>
              <a:avLst/>
              <a:gdLst>
                <a:gd name="T0" fmla="*/ 135 w 271"/>
                <a:gd name="T1" fmla="*/ 0 h 271"/>
                <a:gd name="T2" fmla="*/ 271 w 271"/>
                <a:gd name="T3" fmla="*/ 136 h 271"/>
                <a:gd name="T4" fmla="*/ 135 w 271"/>
                <a:gd name="T5" fmla="*/ 271 h 271"/>
                <a:gd name="T6" fmla="*/ 0 w 271"/>
                <a:gd name="T7" fmla="*/ 136 h 271"/>
                <a:gd name="T8" fmla="*/ 135 w 271"/>
                <a:gd name="T9" fmla="*/ 0 h 271"/>
                <a:gd name="T10" fmla="*/ 137 w 271"/>
                <a:gd name="T11" fmla="*/ 13 h 271"/>
                <a:gd name="T12" fmla="*/ 265 w 271"/>
                <a:gd name="T13" fmla="*/ 141 h 271"/>
                <a:gd name="T14" fmla="*/ 137 w 271"/>
                <a:gd name="T15" fmla="*/ 269 h 271"/>
                <a:gd name="T16" fmla="*/ 9 w 271"/>
                <a:gd name="T17" fmla="*/ 141 h 271"/>
                <a:gd name="T18" fmla="*/ 137 w 271"/>
                <a:gd name="T19" fmla="*/ 13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271">
                  <a:moveTo>
                    <a:pt x="135" y="0"/>
                  </a:moveTo>
                  <a:cubicBezTo>
                    <a:pt x="210" y="0"/>
                    <a:pt x="271" y="61"/>
                    <a:pt x="271" y="136"/>
                  </a:cubicBezTo>
                  <a:cubicBezTo>
                    <a:pt x="271" y="210"/>
                    <a:pt x="210" y="271"/>
                    <a:pt x="135" y="271"/>
                  </a:cubicBezTo>
                  <a:cubicBezTo>
                    <a:pt x="61" y="271"/>
                    <a:pt x="0" y="210"/>
                    <a:pt x="0" y="136"/>
                  </a:cubicBezTo>
                  <a:cubicBezTo>
                    <a:pt x="0" y="61"/>
                    <a:pt x="61" y="0"/>
                    <a:pt x="135" y="0"/>
                  </a:cubicBezTo>
                  <a:close/>
                  <a:moveTo>
                    <a:pt x="137" y="13"/>
                  </a:moveTo>
                  <a:cubicBezTo>
                    <a:pt x="208" y="13"/>
                    <a:pt x="265" y="70"/>
                    <a:pt x="265" y="141"/>
                  </a:cubicBezTo>
                  <a:cubicBezTo>
                    <a:pt x="265" y="212"/>
                    <a:pt x="208" y="269"/>
                    <a:pt x="137" y="269"/>
                  </a:cubicBezTo>
                  <a:cubicBezTo>
                    <a:pt x="66" y="269"/>
                    <a:pt x="9" y="212"/>
                    <a:pt x="9" y="141"/>
                  </a:cubicBezTo>
                  <a:cubicBezTo>
                    <a:pt x="9" y="70"/>
                    <a:pt x="66" y="13"/>
                    <a:pt x="137" y="13"/>
                  </a:cubicBezTo>
                  <a:close/>
                </a:path>
              </a:pathLst>
            </a:custGeom>
            <a:solidFill>
              <a:srgbClr val="DC9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0" name="Freeform 79">
              <a:extLst>
                <a:ext uri="{FF2B5EF4-FFF2-40B4-BE49-F238E27FC236}">
                  <a16:creationId xmlns:a16="http://schemas.microsoft.com/office/drawing/2014/main" id="{F6EE9A6F-71F7-4EEE-C297-674FFA1C4996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7237" y="1115428"/>
              <a:ext cx="300415" cy="274828"/>
            </a:xfrm>
            <a:custGeom>
              <a:avLst/>
              <a:gdLst>
                <a:gd name="T0" fmla="*/ 92 w 185"/>
                <a:gd name="T1" fmla="*/ 0 h 169"/>
                <a:gd name="T2" fmla="*/ 129 w 185"/>
                <a:gd name="T3" fmla="*/ 38 h 169"/>
                <a:gd name="T4" fmla="*/ 100 w 185"/>
                <a:gd name="T5" fmla="*/ 74 h 169"/>
                <a:gd name="T6" fmla="*/ 119 w 185"/>
                <a:gd name="T7" fmla="*/ 107 h 169"/>
                <a:gd name="T8" fmla="*/ 148 w 185"/>
                <a:gd name="T9" fmla="*/ 95 h 169"/>
                <a:gd name="T10" fmla="*/ 185 w 185"/>
                <a:gd name="T11" fmla="*/ 132 h 169"/>
                <a:gd name="T12" fmla="*/ 148 w 185"/>
                <a:gd name="T13" fmla="*/ 169 h 169"/>
                <a:gd name="T14" fmla="*/ 110 w 185"/>
                <a:gd name="T15" fmla="*/ 132 h 169"/>
                <a:gd name="T16" fmla="*/ 112 w 185"/>
                <a:gd name="T17" fmla="*/ 120 h 169"/>
                <a:gd name="T18" fmla="*/ 73 w 185"/>
                <a:gd name="T19" fmla="*/ 120 h 169"/>
                <a:gd name="T20" fmla="*/ 75 w 185"/>
                <a:gd name="T21" fmla="*/ 132 h 169"/>
                <a:gd name="T22" fmla="*/ 38 w 185"/>
                <a:gd name="T23" fmla="*/ 169 h 169"/>
                <a:gd name="T24" fmla="*/ 0 w 185"/>
                <a:gd name="T25" fmla="*/ 132 h 169"/>
                <a:gd name="T26" fmla="*/ 38 w 185"/>
                <a:gd name="T27" fmla="*/ 95 h 169"/>
                <a:gd name="T28" fmla="*/ 66 w 185"/>
                <a:gd name="T29" fmla="*/ 107 h 169"/>
                <a:gd name="T30" fmla="*/ 85 w 185"/>
                <a:gd name="T31" fmla="*/ 74 h 169"/>
                <a:gd name="T32" fmla="*/ 55 w 185"/>
                <a:gd name="T33" fmla="*/ 38 h 169"/>
                <a:gd name="T34" fmla="*/ 92 w 185"/>
                <a:gd name="T3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169">
                  <a:moveTo>
                    <a:pt x="92" y="0"/>
                  </a:moveTo>
                  <a:cubicBezTo>
                    <a:pt x="113" y="0"/>
                    <a:pt x="129" y="17"/>
                    <a:pt x="129" y="38"/>
                  </a:cubicBezTo>
                  <a:cubicBezTo>
                    <a:pt x="129" y="55"/>
                    <a:pt x="117" y="71"/>
                    <a:pt x="100" y="74"/>
                  </a:cubicBezTo>
                  <a:cubicBezTo>
                    <a:pt x="100" y="103"/>
                    <a:pt x="94" y="93"/>
                    <a:pt x="119" y="107"/>
                  </a:cubicBezTo>
                  <a:cubicBezTo>
                    <a:pt x="126" y="100"/>
                    <a:pt x="136" y="95"/>
                    <a:pt x="148" y="95"/>
                  </a:cubicBezTo>
                  <a:cubicBezTo>
                    <a:pt x="168" y="95"/>
                    <a:pt x="185" y="112"/>
                    <a:pt x="185" y="132"/>
                  </a:cubicBezTo>
                  <a:cubicBezTo>
                    <a:pt x="185" y="153"/>
                    <a:pt x="168" y="169"/>
                    <a:pt x="148" y="169"/>
                  </a:cubicBezTo>
                  <a:cubicBezTo>
                    <a:pt x="127" y="169"/>
                    <a:pt x="110" y="153"/>
                    <a:pt x="110" y="132"/>
                  </a:cubicBezTo>
                  <a:cubicBezTo>
                    <a:pt x="110" y="128"/>
                    <a:pt x="111" y="124"/>
                    <a:pt x="112" y="120"/>
                  </a:cubicBezTo>
                  <a:cubicBezTo>
                    <a:pt x="89" y="106"/>
                    <a:pt x="96" y="106"/>
                    <a:pt x="73" y="120"/>
                  </a:cubicBezTo>
                  <a:cubicBezTo>
                    <a:pt x="74" y="124"/>
                    <a:pt x="75" y="128"/>
                    <a:pt x="75" y="132"/>
                  </a:cubicBezTo>
                  <a:cubicBezTo>
                    <a:pt x="75" y="153"/>
                    <a:pt x="58" y="169"/>
                    <a:pt x="38" y="169"/>
                  </a:cubicBezTo>
                  <a:cubicBezTo>
                    <a:pt x="17" y="169"/>
                    <a:pt x="0" y="153"/>
                    <a:pt x="0" y="132"/>
                  </a:cubicBezTo>
                  <a:cubicBezTo>
                    <a:pt x="0" y="112"/>
                    <a:pt x="17" y="95"/>
                    <a:pt x="38" y="95"/>
                  </a:cubicBezTo>
                  <a:cubicBezTo>
                    <a:pt x="49" y="95"/>
                    <a:pt x="59" y="100"/>
                    <a:pt x="66" y="107"/>
                  </a:cubicBezTo>
                  <a:cubicBezTo>
                    <a:pt x="88" y="94"/>
                    <a:pt x="85" y="100"/>
                    <a:pt x="85" y="74"/>
                  </a:cubicBezTo>
                  <a:cubicBezTo>
                    <a:pt x="68" y="71"/>
                    <a:pt x="55" y="56"/>
                    <a:pt x="55" y="38"/>
                  </a:cubicBezTo>
                  <a:cubicBezTo>
                    <a:pt x="55" y="17"/>
                    <a:pt x="72" y="0"/>
                    <a:pt x="92" y="0"/>
                  </a:cubicBezTo>
                  <a:close/>
                </a:path>
              </a:pathLst>
            </a:cu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4895EF24-824B-209B-5486-27F272A165F2}"/>
              </a:ext>
            </a:extLst>
          </p:cNvPr>
          <p:cNvGrpSpPr/>
          <p:nvPr/>
        </p:nvGrpSpPr>
        <p:grpSpPr>
          <a:xfrm>
            <a:off x="7487761" y="2731577"/>
            <a:ext cx="542553" cy="544369"/>
            <a:chOff x="6854562" y="1878313"/>
            <a:chExt cx="566714" cy="568610"/>
          </a:xfrm>
        </p:grpSpPr>
        <p:sp>
          <p:nvSpPr>
            <p:cNvPr id="72" name="Oval 101">
              <a:extLst>
                <a:ext uri="{FF2B5EF4-FFF2-40B4-BE49-F238E27FC236}">
                  <a16:creationId xmlns:a16="http://schemas.microsoft.com/office/drawing/2014/main" id="{73F2DC62-FBDD-D2C4-BB43-41D4266919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54562" y="1878313"/>
              <a:ext cx="566714" cy="568610"/>
            </a:xfrm>
            <a:prstGeom prst="ellipse">
              <a:avLst/>
            </a:prstGeom>
            <a:solidFill>
              <a:srgbClr val="FBE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3" name="Oval 102">
              <a:extLst>
                <a:ext uri="{FF2B5EF4-FFF2-40B4-BE49-F238E27FC236}">
                  <a16:creationId xmlns:a16="http://schemas.microsoft.com/office/drawing/2014/main" id="{C21E2637-BE12-2F56-1B21-A7B879C45A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64038" y="1887790"/>
              <a:ext cx="548708" cy="549656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4" name="Freeform 103">
              <a:extLst>
                <a:ext uri="{FF2B5EF4-FFF2-40B4-BE49-F238E27FC236}">
                  <a16:creationId xmlns:a16="http://schemas.microsoft.com/office/drawing/2014/main" id="{9D872C69-E518-50DE-1FA1-A3EABA55461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4038" y="1887790"/>
              <a:ext cx="418876" cy="393288"/>
            </a:xfrm>
            <a:custGeom>
              <a:avLst/>
              <a:gdLst>
                <a:gd name="T0" fmla="*/ 168 w 258"/>
                <a:gd name="T1" fmla="*/ 0 h 242"/>
                <a:gd name="T2" fmla="*/ 258 w 258"/>
                <a:gd name="T3" fmla="*/ 26 h 242"/>
                <a:gd name="T4" fmla="*/ 33 w 258"/>
                <a:gd name="T5" fmla="*/ 146 h 242"/>
                <a:gd name="T6" fmla="*/ 16 w 258"/>
                <a:gd name="T7" fmla="*/ 242 h 242"/>
                <a:gd name="T8" fmla="*/ 0 w 258"/>
                <a:gd name="T9" fmla="*/ 169 h 242"/>
                <a:gd name="T10" fmla="*/ 168 w 258"/>
                <a:gd name="T1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242">
                  <a:moveTo>
                    <a:pt x="168" y="0"/>
                  </a:moveTo>
                  <a:cubicBezTo>
                    <a:pt x="202" y="0"/>
                    <a:pt x="232" y="10"/>
                    <a:pt x="258" y="26"/>
                  </a:cubicBezTo>
                  <a:cubicBezTo>
                    <a:pt x="205" y="22"/>
                    <a:pt x="111" y="34"/>
                    <a:pt x="33" y="146"/>
                  </a:cubicBezTo>
                  <a:cubicBezTo>
                    <a:pt x="13" y="173"/>
                    <a:pt x="10" y="206"/>
                    <a:pt x="16" y="242"/>
                  </a:cubicBezTo>
                  <a:cubicBezTo>
                    <a:pt x="5" y="220"/>
                    <a:pt x="0" y="195"/>
                    <a:pt x="0" y="169"/>
                  </a:cubicBezTo>
                  <a:cubicBezTo>
                    <a:pt x="0" y="76"/>
                    <a:pt x="75" y="0"/>
                    <a:pt x="168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5" name="Oval 104">
              <a:extLst>
                <a:ext uri="{FF2B5EF4-FFF2-40B4-BE49-F238E27FC236}">
                  <a16:creationId xmlns:a16="http://schemas.microsoft.com/office/drawing/2014/main" id="{2CA591C8-773F-0DB9-B277-5E2A53DBFE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4266" y="1938017"/>
              <a:ext cx="447306" cy="449202"/>
            </a:xfrm>
            <a:prstGeom prst="ellipse">
              <a:avLst/>
            </a:pr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6" name="Oval 105">
              <a:extLst>
                <a:ext uri="{FF2B5EF4-FFF2-40B4-BE49-F238E27FC236}">
                  <a16:creationId xmlns:a16="http://schemas.microsoft.com/office/drawing/2014/main" id="{E07C1516-5DE0-00C6-0787-05E6583BA5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36062" y="1960761"/>
              <a:ext cx="403713" cy="403713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7" name="Freeform 106">
              <a:extLst>
                <a:ext uri="{FF2B5EF4-FFF2-40B4-BE49-F238E27FC236}">
                  <a16:creationId xmlns:a16="http://schemas.microsoft.com/office/drawing/2014/main" id="{2F67AF1B-362C-3A83-EA5D-432324898DAB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5243" y="2005303"/>
              <a:ext cx="341166" cy="359172"/>
            </a:xfrm>
            <a:custGeom>
              <a:avLst/>
              <a:gdLst>
                <a:gd name="T0" fmla="*/ 158 w 210"/>
                <a:gd name="T1" fmla="*/ 0 h 221"/>
                <a:gd name="T2" fmla="*/ 206 w 210"/>
                <a:gd name="T3" fmla="*/ 97 h 221"/>
                <a:gd name="T4" fmla="*/ 81 w 210"/>
                <a:gd name="T5" fmla="*/ 221 h 221"/>
                <a:gd name="T6" fmla="*/ 0 w 210"/>
                <a:gd name="T7" fmla="*/ 190 h 221"/>
                <a:gd name="T8" fmla="*/ 158 w 210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221">
                  <a:moveTo>
                    <a:pt x="158" y="0"/>
                  </a:moveTo>
                  <a:cubicBezTo>
                    <a:pt x="187" y="22"/>
                    <a:pt x="206" y="58"/>
                    <a:pt x="206" y="97"/>
                  </a:cubicBezTo>
                  <a:cubicBezTo>
                    <a:pt x="206" y="166"/>
                    <a:pt x="150" y="221"/>
                    <a:pt x="81" y="221"/>
                  </a:cubicBezTo>
                  <a:cubicBezTo>
                    <a:pt x="50" y="221"/>
                    <a:pt x="21" y="210"/>
                    <a:pt x="0" y="190"/>
                  </a:cubicBezTo>
                  <a:cubicBezTo>
                    <a:pt x="210" y="185"/>
                    <a:pt x="163" y="15"/>
                    <a:pt x="158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8" name="Freeform 107">
              <a:extLst>
                <a:ext uri="{FF2B5EF4-FFF2-40B4-BE49-F238E27FC236}">
                  <a16:creationId xmlns:a16="http://schemas.microsoft.com/office/drawing/2014/main" id="{E06D074D-0BA3-EE6A-192F-BCCC4D7437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18056" y="1942755"/>
              <a:ext cx="439725" cy="440673"/>
            </a:xfrm>
            <a:custGeom>
              <a:avLst/>
              <a:gdLst>
                <a:gd name="T0" fmla="*/ 135 w 271"/>
                <a:gd name="T1" fmla="*/ 0 h 271"/>
                <a:gd name="T2" fmla="*/ 271 w 271"/>
                <a:gd name="T3" fmla="*/ 135 h 271"/>
                <a:gd name="T4" fmla="*/ 135 w 271"/>
                <a:gd name="T5" fmla="*/ 271 h 271"/>
                <a:gd name="T6" fmla="*/ 0 w 271"/>
                <a:gd name="T7" fmla="*/ 135 h 271"/>
                <a:gd name="T8" fmla="*/ 135 w 271"/>
                <a:gd name="T9" fmla="*/ 0 h 271"/>
                <a:gd name="T10" fmla="*/ 137 w 271"/>
                <a:gd name="T11" fmla="*/ 13 h 271"/>
                <a:gd name="T12" fmla="*/ 265 w 271"/>
                <a:gd name="T13" fmla="*/ 141 h 271"/>
                <a:gd name="T14" fmla="*/ 137 w 271"/>
                <a:gd name="T15" fmla="*/ 269 h 271"/>
                <a:gd name="T16" fmla="*/ 9 w 271"/>
                <a:gd name="T17" fmla="*/ 141 h 271"/>
                <a:gd name="T18" fmla="*/ 137 w 271"/>
                <a:gd name="T19" fmla="*/ 13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271">
                  <a:moveTo>
                    <a:pt x="135" y="0"/>
                  </a:moveTo>
                  <a:cubicBezTo>
                    <a:pt x="210" y="0"/>
                    <a:pt x="271" y="60"/>
                    <a:pt x="271" y="135"/>
                  </a:cubicBezTo>
                  <a:cubicBezTo>
                    <a:pt x="271" y="210"/>
                    <a:pt x="210" y="271"/>
                    <a:pt x="135" y="271"/>
                  </a:cubicBezTo>
                  <a:cubicBezTo>
                    <a:pt x="61" y="271"/>
                    <a:pt x="0" y="210"/>
                    <a:pt x="0" y="135"/>
                  </a:cubicBezTo>
                  <a:cubicBezTo>
                    <a:pt x="0" y="60"/>
                    <a:pt x="61" y="0"/>
                    <a:pt x="135" y="0"/>
                  </a:cubicBezTo>
                  <a:close/>
                  <a:moveTo>
                    <a:pt x="137" y="13"/>
                  </a:moveTo>
                  <a:cubicBezTo>
                    <a:pt x="208" y="13"/>
                    <a:pt x="265" y="70"/>
                    <a:pt x="265" y="141"/>
                  </a:cubicBezTo>
                  <a:cubicBezTo>
                    <a:pt x="265" y="211"/>
                    <a:pt x="208" y="269"/>
                    <a:pt x="137" y="269"/>
                  </a:cubicBezTo>
                  <a:cubicBezTo>
                    <a:pt x="66" y="269"/>
                    <a:pt x="9" y="211"/>
                    <a:pt x="9" y="141"/>
                  </a:cubicBezTo>
                  <a:cubicBezTo>
                    <a:pt x="9" y="70"/>
                    <a:pt x="66" y="13"/>
                    <a:pt x="137" y="13"/>
                  </a:cubicBezTo>
                  <a:close/>
                </a:path>
              </a:pathLst>
            </a:custGeom>
            <a:solidFill>
              <a:srgbClr val="DC9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9" name="Freeform 108">
              <a:extLst>
                <a:ext uri="{FF2B5EF4-FFF2-40B4-BE49-F238E27FC236}">
                  <a16:creationId xmlns:a16="http://schemas.microsoft.com/office/drawing/2014/main" id="{B4B7ACF2-840D-7763-8D6D-EF57CFEA852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0406" y="2083013"/>
              <a:ext cx="271037" cy="202804"/>
            </a:xfrm>
            <a:custGeom>
              <a:avLst/>
              <a:gdLst>
                <a:gd name="T0" fmla="*/ 41 w 167"/>
                <a:gd name="T1" fmla="*/ 0 h 125"/>
                <a:gd name="T2" fmla="*/ 143 w 167"/>
                <a:gd name="T3" fmla="*/ 0 h 125"/>
                <a:gd name="T4" fmla="*/ 163 w 167"/>
                <a:gd name="T5" fmla="*/ 9 h 125"/>
                <a:gd name="T6" fmla="*/ 165 w 167"/>
                <a:gd name="T7" fmla="*/ 31 h 125"/>
                <a:gd name="T8" fmla="*/ 144 w 167"/>
                <a:gd name="T9" fmla="*/ 94 h 125"/>
                <a:gd name="T10" fmla="*/ 127 w 167"/>
                <a:gd name="T11" fmla="*/ 116 h 125"/>
                <a:gd name="T12" fmla="*/ 102 w 167"/>
                <a:gd name="T13" fmla="*/ 125 h 125"/>
                <a:gd name="T14" fmla="*/ 0 w 167"/>
                <a:gd name="T15" fmla="*/ 125 h 125"/>
                <a:gd name="T16" fmla="*/ 11 w 167"/>
                <a:gd name="T17" fmla="*/ 91 h 125"/>
                <a:gd name="T18" fmla="*/ 110 w 167"/>
                <a:gd name="T19" fmla="*/ 91 h 125"/>
                <a:gd name="T20" fmla="*/ 129 w 167"/>
                <a:gd name="T21" fmla="*/ 35 h 125"/>
                <a:gd name="T22" fmla="*/ 29 w 167"/>
                <a:gd name="T23" fmla="*/ 35 h 125"/>
                <a:gd name="T24" fmla="*/ 41 w 167"/>
                <a:gd name="T2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7" h="125">
                  <a:moveTo>
                    <a:pt x="41" y="0"/>
                  </a:moveTo>
                  <a:cubicBezTo>
                    <a:pt x="143" y="0"/>
                    <a:pt x="143" y="0"/>
                    <a:pt x="143" y="0"/>
                  </a:cubicBezTo>
                  <a:cubicBezTo>
                    <a:pt x="152" y="0"/>
                    <a:pt x="159" y="4"/>
                    <a:pt x="163" y="9"/>
                  </a:cubicBezTo>
                  <a:cubicBezTo>
                    <a:pt x="166" y="15"/>
                    <a:pt x="167" y="22"/>
                    <a:pt x="165" y="31"/>
                  </a:cubicBezTo>
                  <a:cubicBezTo>
                    <a:pt x="144" y="94"/>
                    <a:pt x="144" y="94"/>
                    <a:pt x="144" y="94"/>
                  </a:cubicBezTo>
                  <a:cubicBezTo>
                    <a:pt x="141" y="103"/>
                    <a:pt x="135" y="110"/>
                    <a:pt x="127" y="116"/>
                  </a:cubicBezTo>
                  <a:cubicBezTo>
                    <a:pt x="120" y="122"/>
                    <a:pt x="111" y="125"/>
                    <a:pt x="102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11" y="91"/>
                    <a:pt x="11" y="91"/>
                    <a:pt x="11" y="91"/>
                  </a:cubicBezTo>
                  <a:cubicBezTo>
                    <a:pt x="110" y="91"/>
                    <a:pt x="110" y="91"/>
                    <a:pt x="110" y="91"/>
                  </a:cubicBezTo>
                  <a:cubicBezTo>
                    <a:pt x="129" y="35"/>
                    <a:pt x="129" y="35"/>
                    <a:pt x="129" y="35"/>
                  </a:cubicBezTo>
                  <a:cubicBezTo>
                    <a:pt x="29" y="35"/>
                    <a:pt x="29" y="35"/>
                    <a:pt x="29" y="35"/>
                  </a:cubicBezTo>
                  <a:lnTo>
                    <a:pt x="41" y="0"/>
                  </a:lnTo>
                  <a:close/>
                </a:path>
              </a:pathLst>
            </a:cu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0" name="Freeform 109">
              <a:extLst>
                <a:ext uri="{FF2B5EF4-FFF2-40B4-BE49-F238E27FC236}">
                  <a16:creationId xmlns:a16="http://schemas.microsoft.com/office/drawing/2014/main" id="{10B798FE-405A-6FC4-102C-049C35E840A0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9034" y="2062164"/>
              <a:ext cx="272933" cy="202804"/>
            </a:xfrm>
            <a:custGeom>
              <a:avLst/>
              <a:gdLst>
                <a:gd name="T0" fmla="*/ 41 w 168"/>
                <a:gd name="T1" fmla="*/ 0 h 125"/>
                <a:gd name="T2" fmla="*/ 144 w 168"/>
                <a:gd name="T3" fmla="*/ 0 h 125"/>
                <a:gd name="T4" fmla="*/ 163 w 168"/>
                <a:gd name="T5" fmla="*/ 9 h 125"/>
                <a:gd name="T6" fmla="*/ 165 w 168"/>
                <a:gd name="T7" fmla="*/ 31 h 125"/>
                <a:gd name="T8" fmla="*/ 144 w 168"/>
                <a:gd name="T9" fmla="*/ 94 h 125"/>
                <a:gd name="T10" fmla="*/ 128 w 168"/>
                <a:gd name="T11" fmla="*/ 116 h 125"/>
                <a:gd name="T12" fmla="*/ 103 w 168"/>
                <a:gd name="T13" fmla="*/ 125 h 125"/>
                <a:gd name="T14" fmla="*/ 0 w 168"/>
                <a:gd name="T15" fmla="*/ 125 h 125"/>
                <a:gd name="T16" fmla="*/ 11 w 168"/>
                <a:gd name="T17" fmla="*/ 90 h 125"/>
                <a:gd name="T18" fmla="*/ 111 w 168"/>
                <a:gd name="T19" fmla="*/ 90 h 125"/>
                <a:gd name="T20" fmla="*/ 129 w 168"/>
                <a:gd name="T21" fmla="*/ 34 h 125"/>
                <a:gd name="T22" fmla="*/ 30 w 168"/>
                <a:gd name="T23" fmla="*/ 34 h 125"/>
                <a:gd name="T24" fmla="*/ 41 w 168"/>
                <a:gd name="T2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8" h="125">
                  <a:moveTo>
                    <a:pt x="41" y="0"/>
                  </a:moveTo>
                  <a:cubicBezTo>
                    <a:pt x="144" y="0"/>
                    <a:pt x="144" y="0"/>
                    <a:pt x="144" y="0"/>
                  </a:cubicBezTo>
                  <a:cubicBezTo>
                    <a:pt x="153" y="0"/>
                    <a:pt x="159" y="3"/>
                    <a:pt x="163" y="9"/>
                  </a:cubicBezTo>
                  <a:cubicBezTo>
                    <a:pt x="167" y="14"/>
                    <a:pt x="168" y="22"/>
                    <a:pt x="165" y="31"/>
                  </a:cubicBezTo>
                  <a:cubicBezTo>
                    <a:pt x="144" y="94"/>
                    <a:pt x="144" y="94"/>
                    <a:pt x="144" y="94"/>
                  </a:cubicBezTo>
                  <a:cubicBezTo>
                    <a:pt x="141" y="102"/>
                    <a:pt x="135" y="110"/>
                    <a:pt x="128" y="116"/>
                  </a:cubicBezTo>
                  <a:cubicBezTo>
                    <a:pt x="120" y="121"/>
                    <a:pt x="112" y="125"/>
                    <a:pt x="103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111" y="90"/>
                    <a:pt x="111" y="90"/>
                    <a:pt x="111" y="90"/>
                  </a:cubicBezTo>
                  <a:cubicBezTo>
                    <a:pt x="129" y="34"/>
                    <a:pt x="129" y="34"/>
                    <a:pt x="129" y="34"/>
                  </a:cubicBezTo>
                  <a:cubicBezTo>
                    <a:pt x="30" y="34"/>
                    <a:pt x="30" y="34"/>
                    <a:pt x="30" y="34"/>
                  </a:cubicBezTo>
                  <a:lnTo>
                    <a:pt x="41" y="0"/>
                  </a:lnTo>
                  <a:close/>
                </a:path>
              </a:pathLst>
            </a:cu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1" name="Freeform 110">
              <a:extLst>
                <a:ext uri="{FF2B5EF4-FFF2-40B4-BE49-F238E27FC236}">
                  <a16:creationId xmlns:a16="http://schemas.microsoft.com/office/drawing/2014/main" id="{F9457CF1-134A-21AF-ABFC-6EE24EE80EBC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7662" y="2141769"/>
              <a:ext cx="123199" cy="41698"/>
            </a:xfrm>
            <a:custGeom>
              <a:avLst/>
              <a:gdLst>
                <a:gd name="T0" fmla="*/ 13 w 130"/>
                <a:gd name="T1" fmla="*/ 0 h 44"/>
                <a:gd name="T2" fmla="*/ 130 w 130"/>
                <a:gd name="T3" fmla="*/ 0 h 44"/>
                <a:gd name="T4" fmla="*/ 115 w 130"/>
                <a:gd name="T5" fmla="*/ 44 h 44"/>
                <a:gd name="T6" fmla="*/ 0 w 130"/>
                <a:gd name="T7" fmla="*/ 44 h 44"/>
                <a:gd name="T8" fmla="*/ 13 w 130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44">
                  <a:moveTo>
                    <a:pt x="13" y="0"/>
                  </a:moveTo>
                  <a:lnTo>
                    <a:pt x="130" y="0"/>
                  </a:lnTo>
                  <a:lnTo>
                    <a:pt x="115" y="44"/>
                  </a:lnTo>
                  <a:lnTo>
                    <a:pt x="0" y="44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84" name="TextBox 83">
            <a:extLst>
              <a:ext uri="{FF2B5EF4-FFF2-40B4-BE49-F238E27FC236}">
                <a16:creationId xmlns:a16="http://schemas.microsoft.com/office/drawing/2014/main" id="{8759130A-C6FA-2BDB-8967-B7C569CB3343}"/>
              </a:ext>
            </a:extLst>
          </p:cNvPr>
          <p:cNvSpPr txBox="1"/>
          <p:nvPr/>
        </p:nvSpPr>
        <p:spPr>
          <a:xfrm>
            <a:off x="1254600" y="2987610"/>
            <a:ext cx="2212898" cy="4629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spcAft>
                <a:spcPts val="600"/>
              </a:spcAft>
              <a:defRPr>
                <a:solidFill>
                  <a:schemeClr val="bg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algn="r"/>
            <a:r>
              <a:rPr lang="en-US" sz="2000" dirty="0">
                <a:solidFill>
                  <a:schemeClr val="accent1"/>
                </a:solidFill>
              </a:rPr>
              <a:t>$5,422 USD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2AE81E92-69EC-FA2C-714B-2CD67424A0B7}"/>
              </a:ext>
            </a:extLst>
          </p:cNvPr>
          <p:cNvSpPr/>
          <p:nvPr/>
        </p:nvSpPr>
        <p:spPr>
          <a:xfrm>
            <a:off x="1765272" y="3470791"/>
            <a:ext cx="17022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dirty="0">
                <a:gradFill>
                  <a:gsLst>
                    <a:gs pos="85000">
                      <a:schemeClr val="accent5"/>
                    </a:gs>
                    <a:gs pos="66395">
                      <a:schemeClr val="accent4"/>
                    </a:gs>
                    <a:gs pos="45000">
                      <a:schemeClr val="accent3"/>
                    </a:gs>
                    <a:gs pos="23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3000000" scaled="0"/>
                </a:gradFill>
                <a:ea typeface="Zen Antique" pitchFamily="2" charset="-128"/>
                <a:cs typeface="Heebo" pitchFamily="2" charset="-79"/>
              </a:rPr>
              <a:t>Bitcoin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D2231E6A-6B76-145D-3107-203D110C4ACF}"/>
              </a:ext>
            </a:extLst>
          </p:cNvPr>
          <p:cNvSpPr txBox="1"/>
          <p:nvPr/>
        </p:nvSpPr>
        <p:spPr>
          <a:xfrm>
            <a:off x="8816280" y="3002850"/>
            <a:ext cx="2212898" cy="4629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spcAft>
                <a:spcPts val="600"/>
              </a:spcAft>
              <a:defRPr>
                <a:solidFill>
                  <a:schemeClr val="bg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 sz="2000" dirty="0">
                <a:solidFill>
                  <a:schemeClr val="accent3"/>
                </a:solidFill>
              </a:rPr>
              <a:t>$5,422 USD</a:t>
            </a: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378085C3-2BAF-BC85-C88D-356A277B8220}"/>
              </a:ext>
            </a:extLst>
          </p:cNvPr>
          <p:cNvSpPr/>
          <p:nvPr/>
        </p:nvSpPr>
        <p:spPr>
          <a:xfrm>
            <a:off x="8816280" y="3455551"/>
            <a:ext cx="17022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gradFill>
                  <a:gsLst>
                    <a:gs pos="85000">
                      <a:schemeClr val="accent5"/>
                    </a:gs>
                    <a:gs pos="66395">
                      <a:schemeClr val="accent4"/>
                    </a:gs>
                    <a:gs pos="45000">
                      <a:schemeClr val="accent3"/>
                    </a:gs>
                    <a:gs pos="23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3000000" scaled="0"/>
                </a:gradFill>
                <a:ea typeface="Zen Antique" pitchFamily="2" charset="-128"/>
                <a:cs typeface="Heebo" pitchFamily="2" charset="-79"/>
              </a:rPr>
              <a:t>Dash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C2C9A3B-9B2B-A877-7001-B22272D316E0}"/>
              </a:ext>
            </a:extLst>
          </p:cNvPr>
          <p:cNvSpPr txBox="1"/>
          <p:nvPr/>
        </p:nvSpPr>
        <p:spPr>
          <a:xfrm>
            <a:off x="7983314" y="4329699"/>
            <a:ext cx="2212898" cy="4629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spcAft>
                <a:spcPts val="600"/>
              </a:spcAft>
              <a:defRPr>
                <a:solidFill>
                  <a:schemeClr val="bg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 sz="2000" dirty="0">
                <a:solidFill>
                  <a:schemeClr val="accent4"/>
                </a:solidFill>
              </a:rPr>
              <a:t>$5,422 USD</a:t>
            </a: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77331803-AB61-6469-0FF1-56B368535291}"/>
              </a:ext>
            </a:extLst>
          </p:cNvPr>
          <p:cNvSpPr/>
          <p:nvPr/>
        </p:nvSpPr>
        <p:spPr>
          <a:xfrm>
            <a:off x="7983314" y="4780454"/>
            <a:ext cx="17022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err="1">
                <a:gradFill>
                  <a:gsLst>
                    <a:gs pos="85000">
                      <a:schemeClr val="accent5"/>
                    </a:gs>
                    <a:gs pos="66395">
                      <a:schemeClr val="accent4"/>
                    </a:gs>
                    <a:gs pos="45000">
                      <a:schemeClr val="accent3"/>
                    </a:gs>
                    <a:gs pos="23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3000000" scaled="0"/>
                </a:gradFill>
                <a:ea typeface="Zen Antique" pitchFamily="2" charset="-128"/>
                <a:cs typeface="Heebo" pitchFamily="2" charset="-79"/>
              </a:rPr>
              <a:t>Literium</a:t>
            </a:r>
            <a:endParaRPr lang="en-US" sz="1600" dirty="0">
              <a:gradFill>
                <a:gsLst>
                  <a:gs pos="85000">
                    <a:schemeClr val="accent5"/>
                  </a:gs>
                  <a:gs pos="66395">
                    <a:schemeClr val="accent4"/>
                  </a:gs>
                  <a:gs pos="45000">
                    <a:schemeClr val="accent3"/>
                  </a:gs>
                  <a:gs pos="23000">
                    <a:schemeClr val="accent2"/>
                  </a:gs>
                  <a:gs pos="0">
                    <a:schemeClr val="accent1"/>
                  </a:gs>
                  <a:gs pos="100000">
                    <a:schemeClr val="accent6"/>
                  </a:gs>
                </a:gsLst>
                <a:lin ang="3000000" scaled="0"/>
              </a:gradFill>
              <a:ea typeface="Zen Antique" pitchFamily="2" charset="-128"/>
              <a:cs typeface="Heebo" pitchFamily="2" charset="-79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653849EC-DEB0-56EA-356B-4A05DE54D489}"/>
              </a:ext>
            </a:extLst>
          </p:cNvPr>
          <p:cNvSpPr txBox="1"/>
          <p:nvPr/>
        </p:nvSpPr>
        <p:spPr>
          <a:xfrm>
            <a:off x="2016317" y="4329699"/>
            <a:ext cx="2212898" cy="4629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spcAft>
                <a:spcPts val="600"/>
              </a:spcAft>
              <a:defRPr>
                <a:solidFill>
                  <a:schemeClr val="bg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algn="r"/>
            <a:r>
              <a:rPr lang="en-US" sz="2000" dirty="0">
                <a:solidFill>
                  <a:schemeClr val="accent2"/>
                </a:solidFill>
              </a:rPr>
              <a:t>$5,422 USD</a:t>
            </a: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B763975B-C01A-C97D-1D16-1CFD9BFC27A9}"/>
              </a:ext>
            </a:extLst>
          </p:cNvPr>
          <p:cNvSpPr/>
          <p:nvPr/>
        </p:nvSpPr>
        <p:spPr>
          <a:xfrm>
            <a:off x="2526990" y="4750919"/>
            <a:ext cx="17022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dirty="0">
                <a:gradFill>
                  <a:gsLst>
                    <a:gs pos="85000">
                      <a:schemeClr val="accent5"/>
                    </a:gs>
                    <a:gs pos="66395">
                      <a:schemeClr val="accent4"/>
                    </a:gs>
                    <a:gs pos="45000">
                      <a:schemeClr val="accent3"/>
                    </a:gs>
                    <a:gs pos="23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3000000" scaled="0"/>
                </a:gradFill>
                <a:ea typeface="Zen Antique" pitchFamily="2" charset="-128"/>
                <a:cs typeface="Heebo" pitchFamily="2" charset="-79"/>
              </a:rPr>
              <a:t>Ripple</a:t>
            </a:r>
          </a:p>
        </p:txBody>
      </p:sp>
    </p:spTree>
    <p:extLst>
      <p:ext uri="{BB962C8B-B14F-4D97-AF65-F5344CB8AC3E}">
        <p14:creationId xmlns:p14="http://schemas.microsoft.com/office/powerpoint/2010/main" val="4094368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" name="Group 100">
            <a:extLst>
              <a:ext uri="{FF2B5EF4-FFF2-40B4-BE49-F238E27FC236}">
                <a16:creationId xmlns:a16="http://schemas.microsoft.com/office/drawing/2014/main" id="{969D0D96-1946-0A87-6F8B-5246406E052D}"/>
              </a:ext>
            </a:extLst>
          </p:cNvPr>
          <p:cNvGrpSpPr/>
          <p:nvPr/>
        </p:nvGrpSpPr>
        <p:grpSpPr>
          <a:xfrm>
            <a:off x="1815887" y="404333"/>
            <a:ext cx="8463127" cy="4193524"/>
            <a:chOff x="1815887" y="404333"/>
            <a:chExt cx="8463127" cy="4193524"/>
          </a:xfrm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22653215-9F32-4DA4-A703-305354B58E2D}"/>
                </a:ext>
              </a:extLst>
            </p:cNvPr>
            <p:cNvSpPr>
              <a:spLocks/>
            </p:cNvSpPr>
            <p:nvPr/>
          </p:nvSpPr>
          <p:spPr bwMode="auto">
            <a:xfrm>
              <a:off x="7209279" y="111704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04DCD25A-25B1-26DE-2568-4250639C9A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79449" y="748677"/>
              <a:ext cx="4862194" cy="3239237"/>
            </a:xfrm>
            <a:custGeom>
              <a:avLst/>
              <a:gdLst>
                <a:gd name="T0" fmla="*/ 1878 w 2059"/>
                <a:gd name="T1" fmla="*/ 154 h 1371"/>
                <a:gd name="T2" fmla="*/ 1775 w 2059"/>
                <a:gd name="T3" fmla="*/ 162 h 1371"/>
                <a:gd name="T4" fmla="*/ 1593 w 2059"/>
                <a:gd name="T5" fmla="*/ 102 h 1371"/>
                <a:gd name="T6" fmla="*/ 1447 w 2059"/>
                <a:gd name="T7" fmla="*/ 122 h 1371"/>
                <a:gd name="T8" fmla="*/ 1296 w 2059"/>
                <a:gd name="T9" fmla="*/ 86 h 1371"/>
                <a:gd name="T10" fmla="*/ 1237 w 2059"/>
                <a:gd name="T11" fmla="*/ 24 h 1371"/>
                <a:gd name="T12" fmla="*/ 1060 w 2059"/>
                <a:gd name="T13" fmla="*/ 49 h 1371"/>
                <a:gd name="T14" fmla="*/ 937 w 2059"/>
                <a:gd name="T15" fmla="*/ 116 h 1371"/>
                <a:gd name="T16" fmla="*/ 925 w 2059"/>
                <a:gd name="T17" fmla="*/ 168 h 1371"/>
                <a:gd name="T18" fmla="*/ 901 w 2059"/>
                <a:gd name="T19" fmla="*/ 193 h 1371"/>
                <a:gd name="T20" fmla="*/ 843 w 2059"/>
                <a:gd name="T21" fmla="*/ 139 h 1371"/>
                <a:gd name="T22" fmla="*/ 771 w 2059"/>
                <a:gd name="T23" fmla="*/ 179 h 1371"/>
                <a:gd name="T24" fmla="*/ 628 w 2059"/>
                <a:gd name="T25" fmla="*/ 204 h 1371"/>
                <a:gd name="T26" fmla="*/ 604 w 2059"/>
                <a:gd name="T27" fmla="*/ 215 h 1371"/>
                <a:gd name="T28" fmla="*/ 515 w 2059"/>
                <a:gd name="T29" fmla="*/ 232 h 1371"/>
                <a:gd name="T30" fmla="*/ 492 w 2059"/>
                <a:gd name="T31" fmla="*/ 153 h 1371"/>
                <a:gd name="T32" fmla="*/ 393 w 2059"/>
                <a:gd name="T33" fmla="*/ 138 h 1371"/>
                <a:gd name="T34" fmla="*/ 296 w 2059"/>
                <a:gd name="T35" fmla="*/ 230 h 1371"/>
                <a:gd name="T36" fmla="*/ 231 w 2059"/>
                <a:gd name="T37" fmla="*/ 334 h 1371"/>
                <a:gd name="T38" fmla="*/ 350 w 2059"/>
                <a:gd name="T39" fmla="*/ 329 h 1371"/>
                <a:gd name="T40" fmla="*/ 383 w 2059"/>
                <a:gd name="T41" fmla="*/ 292 h 1371"/>
                <a:gd name="T42" fmla="*/ 411 w 2059"/>
                <a:gd name="T43" fmla="*/ 343 h 1371"/>
                <a:gd name="T44" fmla="*/ 286 w 2059"/>
                <a:gd name="T45" fmla="*/ 402 h 1371"/>
                <a:gd name="T46" fmla="*/ 232 w 2059"/>
                <a:gd name="T47" fmla="*/ 410 h 1371"/>
                <a:gd name="T48" fmla="*/ 148 w 2059"/>
                <a:gd name="T49" fmla="*/ 540 h 1371"/>
                <a:gd name="T50" fmla="*/ 142 w 2059"/>
                <a:gd name="T51" fmla="*/ 618 h 1371"/>
                <a:gd name="T52" fmla="*/ 331 w 2059"/>
                <a:gd name="T53" fmla="*/ 600 h 1371"/>
                <a:gd name="T54" fmla="*/ 364 w 2059"/>
                <a:gd name="T55" fmla="*/ 568 h 1371"/>
                <a:gd name="T56" fmla="*/ 452 w 2059"/>
                <a:gd name="T57" fmla="*/ 534 h 1371"/>
                <a:gd name="T58" fmla="*/ 556 w 2059"/>
                <a:gd name="T59" fmla="*/ 494 h 1371"/>
                <a:gd name="T60" fmla="*/ 436 w 2059"/>
                <a:gd name="T61" fmla="*/ 590 h 1371"/>
                <a:gd name="T62" fmla="*/ 468 w 2059"/>
                <a:gd name="T63" fmla="*/ 678 h 1371"/>
                <a:gd name="T64" fmla="*/ 273 w 2059"/>
                <a:gd name="T65" fmla="*/ 612 h 1371"/>
                <a:gd name="T66" fmla="*/ 69 w 2059"/>
                <a:gd name="T67" fmla="*/ 700 h 1371"/>
                <a:gd name="T68" fmla="*/ 197 w 2059"/>
                <a:gd name="T69" fmla="*/ 939 h 1371"/>
                <a:gd name="T70" fmla="*/ 296 w 2059"/>
                <a:gd name="T71" fmla="*/ 1156 h 1371"/>
                <a:gd name="T72" fmla="*/ 491 w 2059"/>
                <a:gd name="T73" fmla="*/ 1278 h 1371"/>
                <a:gd name="T74" fmla="*/ 569 w 2059"/>
                <a:gd name="T75" fmla="*/ 1029 h 1371"/>
                <a:gd name="T76" fmla="*/ 595 w 2059"/>
                <a:gd name="T77" fmla="*/ 874 h 1371"/>
                <a:gd name="T78" fmla="*/ 562 w 2059"/>
                <a:gd name="T79" fmla="*/ 795 h 1371"/>
                <a:gd name="T80" fmla="*/ 728 w 2059"/>
                <a:gd name="T81" fmla="*/ 732 h 1371"/>
                <a:gd name="T82" fmla="*/ 667 w 2059"/>
                <a:gd name="T83" fmla="*/ 694 h 1371"/>
                <a:gd name="T84" fmla="*/ 862 w 2059"/>
                <a:gd name="T85" fmla="*/ 776 h 1371"/>
                <a:gd name="T86" fmla="*/ 983 w 2059"/>
                <a:gd name="T87" fmla="*/ 840 h 1371"/>
                <a:gd name="T88" fmla="*/ 1126 w 2059"/>
                <a:gd name="T89" fmla="*/ 835 h 1371"/>
                <a:gd name="T90" fmla="*/ 1190 w 2059"/>
                <a:gd name="T91" fmla="*/ 977 h 1371"/>
                <a:gd name="T92" fmla="*/ 1246 w 2059"/>
                <a:gd name="T93" fmla="*/ 889 h 1371"/>
                <a:gd name="T94" fmla="*/ 1373 w 2059"/>
                <a:gd name="T95" fmla="*/ 696 h 1371"/>
                <a:gd name="T96" fmla="*/ 1331 w 2059"/>
                <a:gd name="T97" fmla="*/ 598 h 1371"/>
                <a:gd name="T98" fmla="*/ 1404 w 2059"/>
                <a:gd name="T99" fmla="*/ 586 h 1371"/>
                <a:gd name="T100" fmla="*/ 1437 w 2059"/>
                <a:gd name="T101" fmla="*/ 582 h 1371"/>
                <a:gd name="T102" fmla="*/ 1510 w 2059"/>
                <a:gd name="T103" fmla="*/ 392 h 1371"/>
                <a:gd name="T104" fmla="*/ 1758 w 2059"/>
                <a:gd name="T105" fmla="*/ 296 h 1371"/>
                <a:gd name="T106" fmla="*/ 1727 w 2059"/>
                <a:gd name="T107" fmla="*/ 353 h 1371"/>
                <a:gd name="T108" fmla="*/ 1780 w 2059"/>
                <a:gd name="T109" fmla="*/ 348 h 1371"/>
                <a:gd name="T110" fmla="*/ 1953 w 2059"/>
                <a:gd name="T111" fmla="*/ 270 h 1371"/>
                <a:gd name="T112" fmla="*/ 2028 w 2059"/>
                <a:gd name="T113" fmla="*/ 251 h 1371"/>
                <a:gd name="T114" fmla="*/ 658 w 2059"/>
                <a:gd name="T115" fmla="*/ 590 h 1371"/>
                <a:gd name="T116" fmla="*/ 687 w 2059"/>
                <a:gd name="T117" fmla="*/ 546 h 1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59" h="1371">
                  <a:moveTo>
                    <a:pt x="2059" y="223"/>
                  </a:moveTo>
                  <a:cubicBezTo>
                    <a:pt x="2059" y="216"/>
                    <a:pt x="2050" y="214"/>
                    <a:pt x="2045" y="210"/>
                  </a:cubicBezTo>
                  <a:cubicBezTo>
                    <a:pt x="2042" y="208"/>
                    <a:pt x="2038" y="208"/>
                    <a:pt x="2034" y="207"/>
                  </a:cubicBezTo>
                  <a:cubicBezTo>
                    <a:pt x="2024" y="203"/>
                    <a:pt x="2017" y="200"/>
                    <a:pt x="2018" y="218"/>
                  </a:cubicBezTo>
                  <a:cubicBezTo>
                    <a:pt x="2012" y="205"/>
                    <a:pt x="2006" y="194"/>
                    <a:pt x="1994" y="188"/>
                  </a:cubicBezTo>
                  <a:cubicBezTo>
                    <a:pt x="1989" y="186"/>
                    <a:pt x="1984" y="185"/>
                    <a:pt x="1979" y="182"/>
                  </a:cubicBezTo>
                  <a:cubicBezTo>
                    <a:pt x="1952" y="167"/>
                    <a:pt x="1924" y="152"/>
                    <a:pt x="1891" y="156"/>
                  </a:cubicBezTo>
                  <a:cubicBezTo>
                    <a:pt x="1887" y="157"/>
                    <a:pt x="1882" y="157"/>
                    <a:pt x="1878" y="154"/>
                  </a:cubicBezTo>
                  <a:cubicBezTo>
                    <a:pt x="1874" y="151"/>
                    <a:pt x="1869" y="149"/>
                    <a:pt x="1866" y="152"/>
                  </a:cubicBezTo>
                  <a:cubicBezTo>
                    <a:pt x="1862" y="156"/>
                    <a:pt x="1864" y="161"/>
                    <a:pt x="1867" y="166"/>
                  </a:cubicBezTo>
                  <a:cubicBezTo>
                    <a:pt x="1869" y="168"/>
                    <a:pt x="1872" y="171"/>
                    <a:pt x="1867" y="174"/>
                  </a:cubicBezTo>
                  <a:cubicBezTo>
                    <a:pt x="1861" y="178"/>
                    <a:pt x="1843" y="170"/>
                    <a:pt x="1842" y="163"/>
                  </a:cubicBezTo>
                  <a:cubicBezTo>
                    <a:pt x="1844" y="160"/>
                    <a:pt x="1851" y="165"/>
                    <a:pt x="1852" y="156"/>
                  </a:cubicBezTo>
                  <a:cubicBezTo>
                    <a:pt x="1845" y="158"/>
                    <a:pt x="1839" y="152"/>
                    <a:pt x="1833" y="160"/>
                  </a:cubicBezTo>
                  <a:cubicBezTo>
                    <a:pt x="1831" y="163"/>
                    <a:pt x="1823" y="165"/>
                    <a:pt x="1820" y="164"/>
                  </a:cubicBezTo>
                  <a:cubicBezTo>
                    <a:pt x="1805" y="158"/>
                    <a:pt x="1790" y="163"/>
                    <a:pt x="1775" y="162"/>
                  </a:cubicBezTo>
                  <a:cubicBezTo>
                    <a:pt x="1769" y="161"/>
                    <a:pt x="1753" y="165"/>
                    <a:pt x="1758" y="148"/>
                  </a:cubicBezTo>
                  <a:cubicBezTo>
                    <a:pt x="1759" y="146"/>
                    <a:pt x="1754" y="140"/>
                    <a:pt x="1751" y="139"/>
                  </a:cubicBezTo>
                  <a:cubicBezTo>
                    <a:pt x="1741" y="137"/>
                    <a:pt x="1731" y="130"/>
                    <a:pt x="1720" y="134"/>
                  </a:cubicBezTo>
                  <a:cubicBezTo>
                    <a:pt x="1694" y="145"/>
                    <a:pt x="1672" y="129"/>
                    <a:pt x="1649" y="123"/>
                  </a:cubicBezTo>
                  <a:cubicBezTo>
                    <a:pt x="1651" y="118"/>
                    <a:pt x="1659" y="122"/>
                    <a:pt x="1656" y="115"/>
                  </a:cubicBezTo>
                  <a:cubicBezTo>
                    <a:pt x="1654" y="111"/>
                    <a:pt x="1628" y="111"/>
                    <a:pt x="1624" y="115"/>
                  </a:cubicBezTo>
                  <a:cubicBezTo>
                    <a:pt x="1621" y="119"/>
                    <a:pt x="1618" y="122"/>
                    <a:pt x="1614" y="123"/>
                  </a:cubicBezTo>
                  <a:cubicBezTo>
                    <a:pt x="1611" y="111"/>
                    <a:pt x="1605" y="104"/>
                    <a:pt x="1593" y="102"/>
                  </a:cubicBezTo>
                  <a:cubicBezTo>
                    <a:pt x="1577" y="99"/>
                    <a:pt x="1564" y="107"/>
                    <a:pt x="1549" y="110"/>
                  </a:cubicBezTo>
                  <a:cubicBezTo>
                    <a:pt x="1553" y="115"/>
                    <a:pt x="1559" y="118"/>
                    <a:pt x="1557" y="124"/>
                  </a:cubicBezTo>
                  <a:cubicBezTo>
                    <a:pt x="1556" y="128"/>
                    <a:pt x="1549" y="124"/>
                    <a:pt x="1547" y="126"/>
                  </a:cubicBezTo>
                  <a:cubicBezTo>
                    <a:pt x="1539" y="134"/>
                    <a:pt x="1532" y="128"/>
                    <a:pt x="1524" y="126"/>
                  </a:cubicBezTo>
                  <a:cubicBezTo>
                    <a:pt x="1512" y="124"/>
                    <a:pt x="1498" y="131"/>
                    <a:pt x="1486" y="121"/>
                  </a:cubicBezTo>
                  <a:cubicBezTo>
                    <a:pt x="1481" y="117"/>
                    <a:pt x="1481" y="125"/>
                    <a:pt x="1479" y="128"/>
                  </a:cubicBezTo>
                  <a:cubicBezTo>
                    <a:pt x="1475" y="134"/>
                    <a:pt x="1470" y="143"/>
                    <a:pt x="1461" y="136"/>
                  </a:cubicBezTo>
                  <a:cubicBezTo>
                    <a:pt x="1455" y="133"/>
                    <a:pt x="1451" y="127"/>
                    <a:pt x="1447" y="122"/>
                  </a:cubicBezTo>
                  <a:cubicBezTo>
                    <a:pt x="1446" y="120"/>
                    <a:pt x="1443" y="118"/>
                    <a:pt x="1445" y="114"/>
                  </a:cubicBezTo>
                  <a:cubicBezTo>
                    <a:pt x="1452" y="101"/>
                    <a:pt x="1444" y="87"/>
                    <a:pt x="1430" y="89"/>
                  </a:cubicBezTo>
                  <a:cubicBezTo>
                    <a:pt x="1424" y="89"/>
                    <a:pt x="1420" y="87"/>
                    <a:pt x="1415" y="86"/>
                  </a:cubicBezTo>
                  <a:cubicBezTo>
                    <a:pt x="1408" y="84"/>
                    <a:pt x="1396" y="77"/>
                    <a:pt x="1394" y="87"/>
                  </a:cubicBezTo>
                  <a:cubicBezTo>
                    <a:pt x="1391" y="100"/>
                    <a:pt x="1380" y="99"/>
                    <a:pt x="1375" y="97"/>
                  </a:cubicBezTo>
                  <a:cubicBezTo>
                    <a:pt x="1364" y="93"/>
                    <a:pt x="1347" y="104"/>
                    <a:pt x="1340" y="86"/>
                  </a:cubicBezTo>
                  <a:cubicBezTo>
                    <a:pt x="1340" y="85"/>
                    <a:pt x="1336" y="86"/>
                    <a:pt x="1335" y="85"/>
                  </a:cubicBezTo>
                  <a:cubicBezTo>
                    <a:pt x="1322" y="82"/>
                    <a:pt x="1309" y="85"/>
                    <a:pt x="1296" y="86"/>
                  </a:cubicBezTo>
                  <a:cubicBezTo>
                    <a:pt x="1294" y="86"/>
                    <a:pt x="1295" y="89"/>
                    <a:pt x="1291" y="87"/>
                  </a:cubicBezTo>
                  <a:cubicBezTo>
                    <a:pt x="1282" y="83"/>
                    <a:pt x="1272" y="81"/>
                    <a:pt x="1263" y="78"/>
                  </a:cubicBezTo>
                  <a:cubicBezTo>
                    <a:pt x="1260" y="77"/>
                    <a:pt x="1257" y="77"/>
                    <a:pt x="1255" y="81"/>
                  </a:cubicBezTo>
                  <a:cubicBezTo>
                    <a:pt x="1248" y="91"/>
                    <a:pt x="1230" y="97"/>
                    <a:pt x="1215" y="93"/>
                  </a:cubicBezTo>
                  <a:cubicBezTo>
                    <a:pt x="1239" y="83"/>
                    <a:pt x="1260" y="70"/>
                    <a:pt x="1282" y="59"/>
                  </a:cubicBezTo>
                  <a:cubicBezTo>
                    <a:pt x="1289" y="55"/>
                    <a:pt x="1295" y="50"/>
                    <a:pt x="1293" y="43"/>
                  </a:cubicBezTo>
                  <a:cubicBezTo>
                    <a:pt x="1291" y="35"/>
                    <a:pt x="1285" y="26"/>
                    <a:pt x="1278" y="25"/>
                  </a:cubicBezTo>
                  <a:cubicBezTo>
                    <a:pt x="1265" y="22"/>
                    <a:pt x="1250" y="23"/>
                    <a:pt x="1237" y="24"/>
                  </a:cubicBezTo>
                  <a:cubicBezTo>
                    <a:pt x="1225" y="26"/>
                    <a:pt x="1219" y="14"/>
                    <a:pt x="1208" y="14"/>
                  </a:cubicBezTo>
                  <a:cubicBezTo>
                    <a:pt x="1205" y="14"/>
                    <a:pt x="1208" y="12"/>
                    <a:pt x="1209" y="12"/>
                  </a:cubicBezTo>
                  <a:cubicBezTo>
                    <a:pt x="1219" y="7"/>
                    <a:pt x="1209" y="6"/>
                    <a:pt x="1207" y="4"/>
                  </a:cubicBezTo>
                  <a:cubicBezTo>
                    <a:pt x="1200" y="0"/>
                    <a:pt x="1192" y="1"/>
                    <a:pt x="1184" y="3"/>
                  </a:cubicBezTo>
                  <a:cubicBezTo>
                    <a:pt x="1169" y="7"/>
                    <a:pt x="1167" y="29"/>
                    <a:pt x="1148" y="30"/>
                  </a:cubicBezTo>
                  <a:cubicBezTo>
                    <a:pt x="1143" y="30"/>
                    <a:pt x="1128" y="39"/>
                    <a:pt x="1126" y="35"/>
                  </a:cubicBezTo>
                  <a:cubicBezTo>
                    <a:pt x="1123" y="25"/>
                    <a:pt x="1116" y="31"/>
                    <a:pt x="1113" y="32"/>
                  </a:cubicBezTo>
                  <a:cubicBezTo>
                    <a:pt x="1097" y="42"/>
                    <a:pt x="1078" y="43"/>
                    <a:pt x="1060" y="49"/>
                  </a:cubicBezTo>
                  <a:cubicBezTo>
                    <a:pt x="1049" y="53"/>
                    <a:pt x="1033" y="56"/>
                    <a:pt x="1038" y="75"/>
                  </a:cubicBezTo>
                  <a:cubicBezTo>
                    <a:pt x="1040" y="79"/>
                    <a:pt x="1038" y="80"/>
                    <a:pt x="1034" y="81"/>
                  </a:cubicBezTo>
                  <a:cubicBezTo>
                    <a:pt x="1019" y="86"/>
                    <a:pt x="1005" y="83"/>
                    <a:pt x="991" y="84"/>
                  </a:cubicBezTo>
                  <a:cubicBezTo>
                    <a:pt x="985" y="85"/>
                    <a:pt x="978" y="85"/>
                    <a:pt x="978" y="93"/>
                  </a:cubicBezTo>
                  <a:cubicBezTo>
                    <a:pt x="979" y="99"/>
                    <a:pt x="976" y="108"/>
                    <a:pt x="988" y="108"/>
                  </a:cubicBezTo>
                  <a:cubicBezTo>
                    <a:pt x="993" y="108"/>
                    <a:pt x="996" y="113"/>
                    <a:pt x="997" y="118"/>
                  </a:cubicBezTo>
                  <a:cubicBezTo>
                    <a:pt x="987" y="124"/>
                    <a:pt x="982" y="115"/>
                    <a:pt x="976" y="112"/>
                  </a:cubicBezTo>
                  <a:cubicBezTo>
                    <a:pt x="962" y="105"/>
                    <a:pt x="946" y="107"/>
                    <a:pt x="937" y="116"/>
                  </a:cubicBezTo>
                  <a:cubicBezTo>
                    <a:pt x="934" y="120"/>
                    <a:pt x="937" y="122"/>
                    <a:pt x="939" y="124"/>
                  </a:cubicBezTo>
                  <a:cubicBezTo>
                    <a:pt x="941" y="127"/>
                    <a:pt x="947" y="125"/>
                    <a:pt x="947" y="131"/>
                  </a:cubicBezTo>
                  <a:cubicBezTo>
                    <a:pt x="933" y="133"/>
                    <a:pt x="924" y="129"/>
                    <a:pt x="928" y="112"/>
                  </a:cubicBezTo>
                  <a:cubicBezTo>
                    <a:pt x="929" y="109"/>
                    <a:pt x="931" y="104"/>
                    <a:pt x="925" y="102"/>
                  </a:cubicBezTo>
                  <a:cubicBezTo>
                    <a:pt x="921" y="113"/>
                    <a:pt x="920" y="115"/>
                    <a:pt x="911" y="120"/>
                  </a:cubicBezTo>
                  <a:cubicBezTo>
                    <a:pt x="903" y="124"/>
                    <a:pt x="902" y="127"/>
                    <a:pt x="909" y="133"/>
                  </a:cubicBezTo>
                  <a:cubicBezTo>
                    <a:pt x="913" y="137"/>
                    <a:pt x="915" y="141"/>
                    <a:pt x="912" y="149"/>
                  </a:cubicBezTo>
                  <a:cubicBezTo>
                    <a:pt x="905" y="163"/>
                    <a:pt x="909" y="168"/>
                    <a:pt x="925" y="168"/>
                  </a:cubicBezTo>
                  <a:cubicBezTo>
                    <a:pt x="933" y="168"/>
                    <a:pt x="940" y="168"/>
                    <a:pt x="947" y="173"/>
                  </a:cubicBezTo>
                  <a:cubicBezTo>
                    <a:pt x="955" y="177"/>
                    <a:pt x="953" y="181"/>
                    <a:pt x="947" y="186"/>
                  </a:cubicBezTo>
                  <a:cubicBezTo>
                    <a:pt x="947" y="185"/>
                    <a:pt x="946" y="184"/>
                    <a:pt x="945" y="182"/>
                  </a:cubicBezTo>
                  <a:cubicBezTo>
                    <a:pt x="942" y="173"/>
                    <a:pt x="937" y="171"/>
                    <a:pt x="926" y="173"/>
                  </a:cubicBezTo>
                  <a:cubicBezTo>
                    <a:pt x="914" y="176"/>
                    <a:pt x="919" y="182"/>
                    <a:pt x="921" y="187"/>
                  </a:cubicBezTo>
                  <a:cubicBezTo>
                    <a:pt x="921" y="189"/>
                    <a:pt x="921" y="190"/>
                    <a:pt x="920" y="192"/>
                  </a:cubicBezTo>
                  <a:cubicBezTo>
                    <a:pt x="911" y="211"/>
                    <a:pt x="885" y="220"/>
                    <a:pt x="864" y="211"/>
                  </a:cubicBezTo>
                  <a:cubicBezTo>
                    <a:pt x="886" y="209"/>
                    <a:pt x="891" y="206"/>
                    <a:pt x="901" y="193"/>
                  </a:cubicBezTo>
                  <a:cubicBezTo>
                    <a:pt x="905" y="188"/>
                    <a:pt x="909" y="180"/>
                    <a:pt x="904" y="176"/>
                  </a:cubicBezTo>
                  <a:cubicBezTo>
                    <a:pt x="897" y="170"/>
                    <a:pt x="898" y="163"/>
                    <a:pt x="898" y="156"/>
                  </a:cubicBezTo>
                  <a:cubicBezTo>
                    <a:pt x="898" y="146"/>
                    <a:pt x="904" y="136"/>
                    <a:pt x="894" y="127"/>
                  </a:cubicBezTo>
                  <a:cubicBezTo>
                    <a:pt x="891" y="125"/>
                    <a:pt x="894" y="123"/>
                    <a:pt x="895" y="121"/>
                  </a:cubicBezTo>
                  <a:cubicBezTo>
                    <a:pt x="899" y="114"/>
                    <a:pt x="902" y="106"/>
                    <a:pt x="893" y="100"/>
                  </a:cubicBezTo>
                  <a:cubicBezTo>
                    <a:pt x="883" y="94"/>
                    <a:pt x="866" y="98"/>
                    <a:pt x="862" y="106"/>
                  </a:cubicBezTo>
                  <a:cubicBezTo>
                    <a:pt x="858" y="113"/>
                    <a:pt x="857" y="123"/>
                    <a:pt x="849" y="125"/>
                  </a:cubicBezTo>
                  <a:cubicBezTo>
                    <a:pt x="840" y="128"/>
                    <a:pt x="839" y="132"/>
                    <a:pt x="843" y="139"/>
                  </a:cubicBezTo>
                  <a:cubicBezTo>
                    <a:pt x="846" y="143"/>
                    <a:pt x="844" y="147"/>
                    <a:pt x="842" y="150"/>
                  </a:cubicBezTo>
                  <a:cubicBezTo>
                    <a:pt x="839" y="155"/>
                    <a:pt x="840" y="159"/>
                    <a:pt x="846" y="160"/>
                  </a:cubicBezTo>
                  <a:cubicBezTo>
                    <a:pt x="851" y="161"/>
                    <a:pt x="853" y="165"/>
                    <a:pt x="855" y="169"/>
                  </a:cubicBezTo>
                  <a:cubicBezTo>
                    <a:pt x="857" y="172"/>
                    <a:pt x="864" y="173"/>
                    <a:pt x="860" y="178"/>
                  </a:cubicBezTo>
                  <a:cubicBezTo>
                    <a:pt x="856" y="182"/>
                    <a:pt x="852" y="180"/>
                    <a:pt x="848" y="177"/>
                  </a:cubicBezTo>
                  <a:cubicBezTo>
                    <a:pt x="826" y="164"/>
                    <a:pt x="802" y="153"/>
                    <a:pt x="775" y="156"/>
                  </a:cubicBezTo>
                  <a:cubicBezTo>
                    <a:pt x="775" y="159"/>
                    <a:pt x="775" y="164"/>
                    <a:pt x="776" y="166"/>
                  </a:cubicBezTo>
                  <a:cubicBezTo>
                    <a:pt x="781" y="173"/>
                    <a:pt x="775" y="176"/>
                    <a:pt x="771" y="179"/>
                  </a:cubicBezTo>
                  <a:cubicBezTo>
                    <a:pt x="766" y="182"/>
                    <a:pt x="763" y="179"/>
                    <a:pt x="763" y="173"/>
                  </a:cubicBezTo>
                  <a:cubicBezTo>
                    <a:pt x="763" y="172"/>
                    <a:pt x="759" y="171"/>
                    <a:pt x="758" y="171"/>
                  </a:cubicBezTo>
                  <a:cubicBezTo>
                    <a:pt x="747" y="177"/>
                    <a:pt x="733" y="175"/>
                    <a:pt x="722" y="181"/>
                  </a:cubicBezTo>
                  <a:cubicBezTo>
                    <a:pt x="717" y="183"/>
                    <a:pt x="714" y="187"/>
                    <a:pt x="709" y="184"/>
                  </a:cubicBezTo>
                  <a:cubicBezTo>
                    <a:pt x="703" y="181"/>
                    <a:pt x="713" y="176"/>
                    <a:pt x="707" y="172"/>
                  </a:cubicBezTo>
                  <a:cubicBezTo>
                    <a:pt x="698" y="178"/>
                    <a:pt x="687" y="178"/>
                    <a:pt x="677" y="181"/>
                  </a:cubicBezTo>
                  <a:cubicBezTo>
                    <a:pt x="666" y="184"/>
                    <a:pt x="652" y="188"/>
                    <a:pt x="648" y="197"/>
                  </a:cubicBezTo>
                  <a:cubicBezTo>
                    <a:pt x="642" y="208"/>
                    <a:pt x="635" y="203"/>
                    <a:pt x="628" y="204"/>
                  </a:cubicBezTo>
                  <a:cubicBezTo>
                    <a:pt x="626" y="204"/>
                    <a:pt x="621" y="200"/>
                    <a:pt x="620" y="197"/>
                  </a:cubicBezTo>
                  <a:cubicBezTo>
                    <a:pt x="618" y="192"/>
                    <a:pt x="625" y="193"/>
                    <a:pt x="627" y="191"/>
                  </a:cubicBezTo>
                  <a:cubicBezTo>
                    <a:pt x="629" y="189"/>
                    <a:pt x="636" y="190"/>
                    <a:pt x="633" y="185"/>
                  </a:cubicBezTo>
                  <a:cubicBezTo>
                    <a:pt x="631" y="179"/>
                    <a:pt x="626" y="174"/>
                    <a:pt x="618" y="174"/>
                  </a:cubicBezTo>
                  <a:cubicBezTo>
                    <a:pt x="615" y="174"/>
                    <a:pt x="609" y="173"/>
                    <a:pt x="610" y="178"/>
                  </a:cubicBezTo>
                  <a:cubicBezTo>
                    <a:pt x="612" y="186"/>
                    <a:pt x="603" y="195"/>
                    <a:pt x="612" y="203"/>
                  </a:cubicBezTo>
                  <a:cubicBezTo>
                    <a:pt x="615" y="206"/>
                    <a:pt x="612" y="211"/>
                    <a:pt x="610" y="215"/>
                  </a:cubicBezTo>
                  <a:cubicBezTo>
                    <a:pt x="608" y="219"/>
                    <a:pt x="606" y="216"/>
                    <a:pt x="604" y="215"/>
                  </a:cubicBezTo>
                  <a:cubicBezTo>
                    <a:pt x="590" y="204"/>
                    <a:pt x="581" y="219"/>
                    <a:pt x="571" y="223"/>
                  </a:cubicBezTo>
                  <a:cubicBezTo>
                    <a:pt x="563" y="226"/>
                    <a:pt x="570" y="236"/>
                    <a:pt x="573" y="243"/>
                  </a:cubicBezTo>
                  <a:cubicBezTo>
                    <a:pt x="563" y="243"/>
                    <a:pt x="555" y="241"/>
                    <a:pt x="549" y="237"/>
                  </a:cubicBezTo>
                  <a:cubicBezTo>
                    <a:pt x="544" y="234"/>
                    <a:pt x="540" y="234"/>
                    <a:pt x="535" y="234"/>
                  </a:cubicBezTo>
                  <a:cubicBezTo>
                    <a:pt x="533" y="235"/>
                    <a:pt x="532" y="236"/>
                    <a:pt x="533" y="239"/>
                  </a:cubicBezTo>
                  <a:cubicBezTo>
                    <a:pt x="535" y="246"/>
                    <a:pt x="540" y="246"/>
                    <a:pt x="545" y="247"/>
                  </a:cubicBezTo>
                  <a:cubicBezTo>
                    <a:pt x="546" y="247"/>
                    <a:pt x="546" y="248"/>
                    <a:pt x="547" y="249"/>
                  </a:cubicBezTo>
                  <a:cubicBezTo>
                    <a:pt x="531" y="255"/>
                    <a:pt x="513" y="246"/>
                    <a:pt x="515" y="232"/>
                  </a:cubicBezTo>
                  <a:cubicBezTo>
                    <a:pt x="517" y="218"/>
                    <a:pt x="509" y="216"/>
                    <a:pt x="502" y="210"/>
                  </a:cubicBezTo>
                  <a:cubicBezTo>
                    <a:pt x="500" y="209"/>
                    <a:pt x="496" y="211"/>
                    <a:pt x="497" y="206"/>
                  </a:cubicBezTo>
                  <a:cubicBezTo>
                    <a:pt x="500" y="203"/>
                    <a:pt x="503" y="205"/>
                    <a:pt x="506" y="206"/>
                  </a:cubicBezTo>
                  <a:cubicBezTo>
                    <a:pt x="523" y="215"/>
                    <a:pt x="542" y="218"/>
                    <a:pt x="561" y="216"/>
                  </a:cubicBezTo>
                  <a:cubicBezTo>
                    <a:pt x="569" y="215"/>
                    <a:pt x="577" y="212"/>
                    <a:pt x="580" y="202"/>
                  </a:cubicBezTo>
                  <a:cubicBezTo>
                    <a:pt x="582" y="193"/>
                    <a:pt x="575" y="189"/>
                    <a:pt x="568" y="185"/>
                  </a:cubicBezTo>
                  <a:cubicBezTo>
                    <a:pt x="558" y="179"/>
                    <a:pt x="544" y="175"/>
                    <a:pt x="536" y="167"/>
                  </a:cubicBezTo>
                  <a:cubicBezTo>
                    <a:pt x="522" y="156"/>
                    <a:pt x="502" y="172"/>
                    <a:pt x="492" y="153"/>
                  </a:cubicBezTo>
                  <a:cubicBezTo>
                    <a:pt x="492" y="153"/>
                    <a:pt x="490" y="153"/>
                    <a:pt x="489" y="153"/>
                  </a:cubicBezTo>
                  <a:cubicBezTo>
                    <a:pt x="482" y="157"/>
                    <a:pt x="474" y="151"/>
                    <a:pt x="467" y="155"/>
                  </a:cubicBezTo>
                  <a:cubicBezTo>
                    <a:pt x="466" y="151"/>
                    <a:pt x="468" y="151"/>
                    <a:pt x="470" y="150"/>
                  </a:cubicBezTo>
                  <a:cubicBezTo>
                    <a:pt x="473" y="148"/>
                    <a:pt x="477" y="146"/>
                    <a:pt x="477" y="141"/>
                  </a:cubicBezTo>
                  <a:cubicBezTo>
                    <a:pt x="476" y="139"/>
                    <a:pt x="446" y="129"/>
                    <a:pt x="445" y="131"/>
                  </a:cubicBezTo>
                  <a:cubicBezTo>
                    <a:pt x="442" y="142"/>
                    <a:pt x="428" y="134"/>
                    <a:pt x="424" y="147"/>
                  </a:cubicBezTo>
                  <a:cubicBezTo>
                    <a:pt x="422" y="138"/>
                    <a:pt x="428" y="134"/>
                    <a:pt x="429" y="131"/>
                  </a:cubicBezTo>
                  <a:cubicBezTo>
                    <a:pt x="415" y="127"/>
                    <a:pt x="408" y="149"/>
                    <a:pt x="393" y="138"/>
                  </a:cubicBezTo>
                  <a:cubicBezTo>
                    <a:pt x="393" y="139"/>
                    <a:pt x="393" y="140"/>
                    <a:pt x="392" y="140"/>
                  </a:cubicBezTo>
                  <a:cubicBezTo>
                    <a:pt x="388" y="148"/>
                    <a:pt x="376" y="153"/>
                    <a:pt x="369" y="150"/>
                  </a:cubicBezTo>
                  <a:cubicBezTo>
                    <a:pt x="365" y="149"/>
                    <a:pt x="344" y="157"/>
                    <a:pt x="343" y="161"/>
                  </a:cubicBezTo>
                  <a:cubicBezTo>
                    <a:pt x="342" y="162"/>
                    <a:pt x="341" y="164"/>
                    <a:pt x="342" y="165"/>
                  </a:cubicBezTo>
                  <a:cubicBezTo>
                    <a:pt x="347" y="175"/>
                    <a:pt x="338" y="172"/>
                    <a:pt x="336" y="170"/>
                  </a:cubicBezTo>
                  <a:cubicBezTo>
                    <a:pt x="330" y="168"/>
                    <a:pt x="326" y="165"/>
                    <a:pt x="322" y="172"/>
                  </a:cubicBezTo>
                  <a:cubicBezTo>
                    <a:pt x="318" y="181"/>
                    <a:pt x="329" y="178"/>
                    <a:pt x="330" y="181"/>
                  </a:cubicBezTo>
                  <a:cubicBezTo>
                    <a:pt x="320" y="198"/>
                    <a:pt x="302" y="209"/>
                    <a:pt x="296" y="230"/>
                  </a:cubicBezTo>
                  <a:cubicBezTo>
                    <a:pt x="295" y="234"/>
                    <a:pt x="290" y="246"/>
                    <a:pt x="280" y="246"/>
                  </a:cubicBezTo>
                  <a:cubicBezTo>
                    <a:pt x="276" y="246"/>
                    <a:pt x="276" y="249"/>
                    <a:pt x="273" y="252"/>
                  </a:cubicBezTo>
                  <a:cubicBezTo>
                    <a:pt x="265" y="262"/>
                    <a:pt x="252" y="268"/>
                    <a:pt x="241" y="276"/>
                  </a:cubicBezTo>
                  <a:cubicBezTo>
                    <a:pt x="235" y="280"/>
                    <a:pt x="225" y="279"/>
                    <a:pt x="226" y="289"/>
                  </a:cubicBezTo>
                  <a:cubicBezTo>
                    <a:pt x="227" y="299"/>
                    <a:pt x="220" y="311"/>
                    <a:pt x="235" y="314"/>
                  </a:cubicBezTo>
                  <a:cubicBezTo>
                    <a:pt x="236" y="322"/>
                    <a:pt x="225" y="313"/>
                    <a:pt x="226" y="321"/>
                  </a:cubicBezTo>
                  <a:cubicBezTo>
                    <a:pt x="227" y="327"/>
                    <a:pt x="234" y="321"/>
                    <a:pt x="237" y="325"/>
                  </a:cubicBezTo>
                  <a:cubicBezTo>
                    <a:pt x="236" y="330"/>
                    <a:pt x="230" y="331"/>
                    <a:pt x="231" y="334"/>
                  </a:cubicBezTo>
                  <a:cubicBezTo>
                    <a:pt x="238" y="340"/>
                    <a:pt x="245" y="344"/>
                    <a:pt x="253" y="342"/>
                  </a:cubicBezTo>
                  <a:cubicBezTo>
                    <a:pt x="260" y="339"/>
                    <a:pt x="266" y="333"/>
                    <a:pt x="272" y="329"/>
                  </a:cubicBezTo>
                  <a:cubicBezTo>
                    <a:pt x="278" y="326"/>
                    <a:pt x="284" y="323"/>
                    <a:pt x="286" y="332"/>
                  </a:cubicBezTo>
                  <a:cubicBezTo>
                    <a:pt x="289" y="348"/>
                    <a:pt x="301" y="360"/>
                    <a:pt x="304" y="376"/>
                  </a:cubicBezTo>
                  <a:cubicBezTo>
                    <a:pt x="305" y="382"/>
                    <a:pt x="309" y="383"/>
                    <a:pt x="311" y="380"/>
                  </a:cubicBezTo>
                  <a:cubicBezTo>
                    <a:pt x="316" y="373"/>
                    <a:pt x="324" y="373"/>
                    <a:pt x="332" y="370"/>
                  </a:cubicBezTo>
                  <a:cubicBezTo>
                    <a:pt x="335" y="368"/>
                    <a:pt x="341" y="366"/>
                    <a:pt x="339" y="357"/>
                  </a:cubicBezTo>
                  <a:cubicBezTo>
                    <a:pt x="337" y="348"/>
                    <a:pt x="337" y="336"/>
                    <a:pt x="350" y="329"/>
                  </a:cubicBezTo>
                  <a:cubicBezTo>
                    <a:pt x="361" y="323"/>
                    <a:pt x="360" y="309"/>
                    <a:pt x="350" y="307"/>
                  </a:cubicBezTo>
                  <a:cubicBezTo>
                    <a:pt x="339" y="304"/>
                    <a:pt x="342" y="296"/>
                    <a:pt x="343" y="290"/>
                  </a:cubicBezTo>
                  <a:cubicBezTo>
                    <a:pt x="346" y="275"/>
                    <a:pt x="357" y="265"/>
                    <a:pt x="370" y="258"/>
                  </a:cubicBezTo>
                  <a:cubicBezTo>
                    <a:pt x="378" y="254"/>
                    <a:pt x="384" y="250"/>
                    <a:pt x="385" y="239"/>
                  </a:cubicBezTo>
                  <a:cubicBezTo>
                    <a:pt x="387" y="225"/>
                    <a:pt x="400" y="218"/>
                    <a:pt x="414" y="222"/>
                  </a:cubicBezTo>
                  <a:cubicBezTo>
                    <a:pt x="419" y="224"/>
                    <a:pt x="423" y="229"/>
                    <a:pt x="419" y="235"/>
                  </a:cubicBezTo>
                  <a:cubicBezTo>
                    <a:pt x="415" y="240"/>
                    <a:pt x="411" y="246"/>
                    <a:pt x="406" y="250"/>
                  </a:cubicBezTo>
                  <a:cubicBezTo>
                    <a:pt x="391" y="260"/>
                    <a:pt x="380" y="269"/>
                    <a:pt x="383" y="292"/>
                  </a:cubicBezTo>
                  <a:cubicBezTo>
                    <a:pt x="385" y="304"/>
                    <a:pt x="388" y="309"/>
                    <a:pt x="396" y="311"/>
                  </a:cubicBezTo>
                  <a:cubicBezTo>
                    <a:pt x="406" y="313"/>
                    <a:pt x="416" y="315"/>
                    <a:pt x="425" y="309"/>
                  </a:cubicBezTo>
                  <a:cubicBezTo>
                    <a:pt x="433" y="305"/>
                    <a:pt x="442" y="307"/>
                    <a:pt x="450" y="306"/>
                  </a:cubicBezTo>
                  <a:cubicBezTo>
                    <a:pt x="454" y="305"/>
                    <a:pt x="457" y="307"/>
                    <a:pt x="458" y="311"/>
                  </a:cubicBezTo>
                  <a:cubicBezTo>
                    <a:pt x="459" y="315"/>
                    <a:pt x="457" y="317"/>
                    <a:pt x="453" y="318"/>
                  </a:cubicBezTo>
                  <a:cubicBezTo>
                    <a:pt x="446" y="320"/>
                    <a:pt x="441" y="322"/>
                    <a:pt x="433" y="321"/>
                  </a:cubicBezTo>
                  <a:cubicBezTo>
                    <a:pt x="423" y="319"/>
                    <a:pt x="412" y="321"/>
                    <a:pt x="404" y="328"/>
                  </a:cubicBezTo>
                  <a:cubicBezTo>
                    <a:pt x="398" y="334"/>
                    <a:pt x="409" y="338"/>
                    <a:pt x="411" y="343"/>
                  </a:cubicBezTo>
                  <a:cubicBezTo>
                    <a:pt x="413" y="346"/>
                    <a:pt x="413" y="351"/>
                    <a:pt x="411" y="353"/>
                  </a:cubicBezTo>
                  <a:cubicBezTo>
                    <a:pt x="408" y="356"/>
                    <a:pt x="403" y="355"/>
                    <a:pt x="401" y="353"/>
                  </a:cubicBezTo>
                  <a:cubicBezTo>
                    <a:pt x="397" y="349"/>
                    <a:pt x="391" y="345"/>
                    <a:pt x="387" y="349"/>
                  </a:cubicBezTo>
                  <a:cubicBezTo>
                    <a:pt x="382" y="354"/>
                    <a:pt x="378" y="360"/>
                    <a:pt x="379" y="369"/>
                  </a:cubicBezTo>
                  <a:cubicBezTo>
                    <a:pt x="380" y="376"/>
                    <a:pt x="386" y="389"/>
                    <a:pt x="368" y="391"/>
                  </a:cubicBezTo>
                  <a:cubicBezTo>
                    <a:pt x="362" y="391"/>
                    <a:pt x="358" y="394"/>
                    <a:pt x="352" y="391"/>
                  </a:cubicBezTo>
                  <a:cubicBezTo>
                    <a:pt x="348" y="388"/>
                    <a:pt x="342" y="389"/>
                    <a:pt x="338" y="393"/>
                  </a:cubicBezTo>
                  <a:cubicBezTo>
                    <a:pt x="323" y="407"/>
                    <a:pt x="301" y="388"/>
                    <a:pt x="286" y="402"/>
                  </a:cubicBezTo>
                  <a:cubicBezTo>
                    <a:pt x="285" y="401"/>
                    <a:pt x="284" y="399"/>
                    <a:pt x="283" y="398"/>
                  </a:cubicBezTo>
                  <a:cubicBezTo>
                    <a:pt x="268" y="392"/>
                    <a:pt x="279" y="381"/>
                    <a:pt x="278" y="372"/>
                  </a:cubicBezTo>
                  <a:cubicBezTo>
                    <a:pt x="278" y="365"/>
                    <a:pt x="274" y="357"/>
                    <a:pt x="279" y="350"/>
                  </a:cubicBezTo>
                  <a:cubicBezTo>
                    <a:pt x="278" y="350"/>
                    <a:pt x="277" y="349"/>
                    <a:pt x="275" y="348"/>
                  </a:cubicBezTo>
                  <a:cubicBezTo>
                    <a:pt x="272" y="358"/>
                    <a:pt x="254" y="354"/>
                    <a:pt x="255" y="370"/>
                  </a:cubicBezTo>
                  <a:cubicBezTo>
                    <a:pt x="256" y="378"/>
                    <a:pt x="260" y="386"/>
                    <a:pt x="261" y="394"/>
                  </a:cubicBezTo>
                  <a:cubicBezTo>
                    <a:pt x="262" y="399"/>
                    <a:pt x="268" y="412"/>
                    <a:pt x="251" y="406"/>
                  </a:cubicBezTo>
                  <a:cubicBezTo>
                    <a:pt x="246" y="404"/>
                    <a:pt x="237" y="407"/>
                    <a:pt x="232" y="410"/>
                  </a:cubicBezTo>
                  <a:cubicBezTo>
                    <a:pt x="217" y="420"/>
                    <a:pt x="207" y="436"/>
                    <a:pt x="191" y="447"/>
                  </a:cubicBezTo>
                  <a:cubicBezTo>
                    <a:pt x="181" y="454"/>
                    <a:pt x="175" y="465"/>
                    <a:pt x="160" y="458"/>
                  </a:cubicBezTo>
                  <a:cubicBezTo>
                    <a:pt x="157" y="457"/>
                    <a:pt x="154" y="459"/>
                    <a:pt x="155" y="463"/>
                  </a:cubicBezTo>
                  <a:cubicBezTo>
                    <a:pt x="160" y="481"/>
                    <a:pt x="151" y="474"/>
                    <a:pt x="142" y="471"/>
                  </a:cubicBezTo>
                  <a:cubicBezTo>
                    <a:pt x="137" y="469"/>
                    <a:pt x="128" y="469"/>
                    <a:pt x="126" y="475"/>
                  </a:cubicBezTo>
                  <a:cubicBezTo>
                    <a:pt x="124" y="480"/>
                    <a:pt x="129" y="485"/>
                    <a:pt x="137" y="486"/>
                  </a:cubicBezTo>
                  <a:cubicBezTo>
                    <a:pt x="164" y="489"/>
                    <a:pt x="165" y="517"/>
                    <a:pt x="158" y="536"/>
                  </a:cubicBezTo>
                  <a:cubicBezTo>
                    <a:pt x="155" y="541"/>
                    <a:pt x="151" y="541"/>
                    <a:pt x="148" y="540"/>
                  </a:cubicBezTo>
                  <a:cubicBezTo>
                    <a:pt x="131" y="534"/>
                    <a:pt x="113" y="539"/>
                    <a:pt x="96" y="535"/>
                  </a:cubicBezTo>
                  <a:cubicBezTo>
                    <a:pt x="91" y="533"/>
                    <a:pt x="81" y="536"/>
                    <a:pt x="84" y="548"/>
                  </a:cubicBezTo>
                  <a:cubicBezTo>
                    <a:pt x="87" y="559"/>
                    <a:pt x="88" y="572"/>
                    <a:pt x="82" y="582"/>
                  </a:cubicBezTo>
                  <a:cubicBezTo>
                    <a:pt x="75" y="594"/>
                    <a:pt x="89" y="602"/>
                    <a:pt x="86" y="613"/>
                  </a:cubicBezTo>
                  <a:cubicBezTo>
                    <a:pt x="86" y="613"/>
                    <a:pt x="90" y="615"/>
                    <a:pt x="91" y="615"/>
                  </a:cubicBezTo>
                  <a:cubicBezTo>
                    <a:pt x="101" y="609"/>
                    <a:pt x="106" y="614"/>
                    <a:pt x="111" y="621"/>
                  </a:cubicBezTo>
                  <a:cubicBezTo>
                    <a:pt x="114" y="626"/>
                    <a:pt x="117" y="622"/>
                    <a:pt x="120" y="622"/>
                  </a:cubicBezTo>
                  <a:cubicBezTo>
                    <a:pt x="127" y="620"/>
                    <a:pt x="134" y="618"/>
                    <a:pt x="142" y="618"/>
                  </a:cubicBezTo>
                  <a:cubicBezTo>
                    <a:pt x="154" y="618"/>
                    <a:pt x="171" y="602"/>
                    <a:pt x="173" y="590"/>
                  </a:cubicBezTo>
                  <a:cubicBezTo>
                    <a:pt x="174" y="576"/>
                    <a:pt x="180" y="567"/>
                    <a:pt x="195" y="564"/>
                  </a:cubicBezTo>
                  <a:cubicBezTo>
                    <a:pt x="200" y="562"/>
                    <a:pt x="207" y="557"/>
                    <a:pt x="206" y="551"/>
                  </a:cubicBezTo>
                  <a:cubicBezTo>
                    <a:pt x="205" y="538"/>
                    <a:pt x="213" y="539"/>
                    <a:pt x="220" y="540"/>
                  </a:cubicBezTo>
                  <a:cubicBezTo>
                    <a:pt x="234" y="543"/>
                    <a:pt x="246" y="540"/>
                    <a:pt x="257" y="530"/>
                  </a:cubicBezTo>
                  <a:cubicBezTo>
                    <a:pt x="263" y="525"/>
                    <a:pt x="273" y="526"/>
                    <a:pt x="276" y="535"/>
                  </a:cubicBezTo>
                  <a:cubicBezTo>
                    <a:pt x="282" y="551"/>
                    <a:pt x="295" y="557"/>
                    <a:pt x="308" y="565"/>
                  </a:cubicBezTo>
                  <a:cubicBezTo>
                    <a:pt x="321" y="572"/>
                    <a:pt x="335" y="580"/>
                    <a:pt x="331" y="600"/>
                  </a:cubicBezTo>
                  <a:cubicBezTo>
                    <a:pt x="333" y="594"/>
                    <a:pt x="344" y="593"/>
                    <a:pt x="341" y="586"/>
                  </a:cubicBezTo>
                  <a:cubicBezTo>
                    <a:pt x="335" y="570"/>
                    <a:pt x="347" y="578"/>
                    <a:pt x="352" y="577"/>
                  </a:cubicBezTo>
                  <a:cubicBezTo>
                    <a:pt x="352" y="573"/>
                    <a:pt x="350" y="571"/>
                    <a:pt x="347" y="570"/>
                  </a:cubicBezTo>
                  <a:cubicBezTo>
                    <a:pt x="328" y="561"/>
                    <a:pt x="313" y="548"/>
                    <a:pt x="301" y="530"/>
                  </a:cubicBezTo>
                  <a:cubicBezTo>
                    <a:pt x="297" y="524"/>
                    <a:pt x="296" y="518"/>
                    <a:pt x="301" y="512"/>
                  </a:cubicBezTo>
                  <a:cubicBezTo>
                    <a:pt x="307" y="505"/>
                    <a:pt x="310" y="514"/>
                    <a:pt x="313" y="517"/>
                  </a:cubicBezTo>
                  <a:cubicBezTo>
                    <a:pt x="325" y="530"/>
                    <a:pt x="337" y="544"/>
                    <a:pt x="355" y="550"/>
                  </a:cubicBezTo>
                  <a:cubicBezTo>
                    <a:pt x="364" y="554"/>
                    <a:pt x="364" y="561"/>
                    <a:pt x="364" y="568"/>
                  </a:cubicBezTo>
                  <a:cubicBezTo>
                    <a:pt x="364" y="580"/>
                    <a:pt x="375" y="593"/>
                    <a:pt x="388" y="595"/>
                  </a:cubicBezTo>
                  <a:cubicBezTo>
                    <a:pt x="382" y="600"/>
                    <a:pt x="379" y="606"/>
                    <a:pt x="385" y="611"/>
                  </a:cubicBezTo>
                  <a:cubicBezTo>
                    <a:pt x="388" y="614"/>
                    <a:pt x="396" y="621"/>
                    <a:pt x="398" y="616"/>
                  </a:cubicBezTo>
                  <a:cubicBezTo>
                    <a:pt x="401" y="609"/>
                    <a:pt x="406" y="604"/>
                    <a:pt x="409" y="597"/>
                  </a:cubicBezTo>
                  <a:cubicBezTo>
                    <a:pt x="397" y="595"/>
                    <a:pt x="402" y="582"/>
                    <a:pt x="392" y="576"/>
                  </a:cubicBezTo>
                  <a:cubicBezTo>
                    <a:pt x="405" y="577"/>
                    <a:pt x="413" y="565"/>
                    <a:pt x="421" y="568"/>
                  </a:cubicBezTo>
                  <a:cubicBezTo>
                    <a:pt x="434" y="573"/>
                    <a:pt x="443" y="568"/>
                    <a:pt x="455" y="563"/>
                  </a:cubicBezTo>
                  <a:cubicBezTo>
                    <a:pt x="443" y="554"/>
                    <a:pt x="440" y="545"/>
                    <a:pt x="452" y="534"/>
                  </a:cubicBezTo>
                  <a:cubicBezTo>
                    <a:pt x="454" y="533"/>
                    <a:pt x="454" y="531"/>
                    <a:pt x="455" y="529"/>
                  </a:cubicBezTo>
                  <a:cubicBezTo>
                    <a:pt x="462" y="520"/>
                    <a:pt x="465" y="509"/>
                    <a:pt x="474" y="502"/>
                  </a:cubicBezTo>
                  <a:cubicBezTo>
                    <a:pt x="479" y="498"/>
                    <a:pt x="502" y="501"/>
                    <a:pt x="501" y="506"/>
                  </a:cubicBezTo>
                  <a:cubicBezTo>
                    <a:pt x="499" y="511"/>
                    <a:pt x="497" y="515"/>
                    <a:pt x="502" y="519"/>
                  </a:cubicBezTo>
                  <a:cubicBezTo>
                    <a:pt x="508" y="525"/>
                    <a:pt x="513" y="523"/>
                    <a:pt x="519" y="519"/>
                  </a:cubicBezTo>
                  <a:cubicBezTo>
                    <a:pt x="521" y="517"/>
                    <a:pt x="525" y="514"/>
                    <a:pt x="520" y="512"/>
                  </a:cubicBezTo>
                  <a:cubicBezTo>
                    <a:pt x="507" y="505"/>
                    <a:pt x="520" y="501"/>
                    <a:pt x="522" y="501"/>
                  </a:cubicBezTo>
                  <a:cubicBezTo>
                    <a:pt x="533" y="498"/>
                    <a:pt x="542" y="489"/>
                    <a:pt x="556" y="494"/>
                  </a:cubicBezTo>
                  <a:cubicBezTo>
                    <a:pt x="545" y="500"/>
                    <a:pt x="546" y="512"/>
                    <a:pt x="536" y="521"/>
                  </a:cubicBezTo>
                  <a:cubicBezTo>
                    <a:pt x="554" y="523"/>
                    <a:pt x="560" y="540"/>
                    <a:pt x="576" y="543"/>
                  </a:cubicBezTo>
                  <a:cubicBezTo>
                    <a:pt x="579" y="543"/>
                    <a:pt x="584" y="551"/>
                    <a:pt x="582" y="556"/>
                  </a:cubicBezTo>
                  <a:cubicBezTo>
                    <a:pt x="580" y="561"/>
                    <a:pt x="576" y="564"/>
                    <a:pt x="569" y="564"/>
                  </a:cubicBezTo>
                  <a:cubicBezTo>
                    <a:pt x="554" y="564"/>
                    <a:pt x="540" y="566"/>
                    <a:pt x="526" y="559"/>
                  </a:cubicBezTo>
                  <a:cubicBezTo>
                    <a:pt x="518" y="555"/>
                    <a:pt x="507" y="555"/>
                    <a:pt x="496" y="557"/>
                  </a:cubicBezTo>
                  <a:cubicBezTo>
                    <a:pt x="473" y="561"/>
                    <a:pt x="454" y="576"/>
                    <a:pt x="429" y="577"/>
                  </a:cubicBezTo>
                  <a:cubicBezTo>
                    <a:pt x="431" y="582"/>
                    <a:pt x="437" y="583"/>
                    <a:pt x="436" y="590"/>
                  </a:cubicBezTo>
                  <a:cubicBezTo>
                    <a:pt x="435" y="600"/>
                    <a:pt x="435" y="610"/>
                    <a:pt x="448" y="615"/>
                  </a:cubicBezTo>
                  <a:cubicBezTo>
                    <a:pt x="457" y="619"/>
                    <a:pt x="464" y="629"/>
                    <a:pt x="476" y="618"/>
                  </a:cubicBezTo>
                  <a:cubicBezTo>
                    <a:pt x="478" y="616"/>
                    <a:pt x="484" y="617"/>
                    <a:pt x="487" y="620"/>
                  </a:cubicBezTo>
                  <a:cubicBezTo>
                    <a:pt x="494" y="626"/>
                    <a:pt x="500" y="625"/>
                    <a:pt x="508" y="620"/>
                  </a:cubicBezTo>
                  <a:cubicBezTo>
                    <a:pt x="519" y="613"/>
                    <a:pt x="526" y="618"/>
                    <a:pt x="526" y="630"/>
                  </a:cubicBezTo>
                  <a:cubicBezTo>
                    <a:pt x="526" y="648"/>
                    <a:pt x="515" y="662"/>
                    <a:pt x="507" y="676"/>
                  </a:cubicBezTo>
                  <a:cubicBezTo>
                    <a:pt x="504" y="683"/>
                    <a:pt x="490" y="677"/>
                    <a:pt x="481" y="678"/>
                  </a:cubicBezTo>
                  <a:cubicBezTo>
                    <a:pt x="477" y="678"/>
                    <a:pt x="472" y="677"/>
                    <a:pt x="468" y="678"/>
                  </a:cubicBezTo>
                  <a:cubicBezTo>
                    <a:pt x="443" y="684"/>
                    <a:pt x="421" y="672"/>
                    <a:pt x="398" y="664"/>
                  </a:cubicBezTo>
                  <a:cubicBezTo>
                    <a:pt x="381" y="658"/>
                    <a:pt x="373" y="660"/>
                    <a:pt x="370" y="678"/>
                  </a:cubicBezTo>
                  <a:cubicBezTo>
                    <a:pt x="369" y="686"/>
                    <a:pt x="368" y="690"/>
                    <a:pt x="357" y="686"/>
                  </a:cubicBezTo>
                  <a:cubicBezTo>
                    <a:pt x="341" y="679"/>
                    <a:pt x="327" y="672"/>
                    <a:pt x="312" y="664"/>
                  </a:cubicBezTo>
                  <a:cubicBezTo>
                    <a:pt x="303" y="658"/>
                    <a:pt x="291" y="661"/>
                    <a:pt x="281" y="654"/>
                  </a:cubicBezTo>
                  <a:cubicBezTo>
                    <a:pt x="274" y="649"/>
                    <a:pt x="271" y="647"/>
                    <a:pt x="280" y="642"/>
                  </a:cubicBezTo>
                  <a:cubicBezTo>
                    <a:pt x="292" y="636"/>
                    <a:pt x="274" y="626"/>
                    <a:pt x="283" y="620"/>
                  </a:cubicBezTo>
                  <a:cubicBezTo>
                    <a:pt x="280" y="617"/>
                    <a:pt x="278" y="611"/>
                    <a:pt x="273" y="612"/>
                  </a:cubicBezTo>
                  <a:cubicBezTo>
                    <a:pt x="262" y="614"/>
                    <a:pt x="249" y="609"/>
                    <a:pt x="240" y="613"/>
                  </a:cubicBezTo>
                  <a:cubicBezTo>
                    <a:pt x="226" y="620"/>
                    <a:pt x="212" y="617"/>
                    <a:pt x="198" y="618"/>
                  </a:cubicBezTo>
                  <a:cubicBezTo>
                    <a:pt x="190" y="618"/>
                    <a:pt x="183" y="620"/>
                    <a:pt x="177" y="624"/>
                  </a:cubicBezTo>
                  <a:cubicBezTo>
                    <a:pt x="159" y="634"/>
                    <a:pt x="142" y="644"/>
                    <a:pt x="121" y="630"/>
                  </a:cubicBezTo>
                  <a:cubicBezTo>
                    <a:pt x="115" y="626"/>
                    <a:pt x="113" y="631"/>
                    <a:pt x="111" y="635"/>
                  </a:cubicBezTo>
                  <a:cubicBezTo>
                    <a:pt x="107" y="642"/>
                    <a:pt x="106" y="652"/>
                    <a:pt x="97" y="654"/>
                  </a:cubicBezTo>
                  <a:cubicBezTo>
                    <a:pt x="80" y="657"/>
                    <a:pt x="76" y="670"/>
                    <a:pt x="76" y="684"/>
                  </a:cubicBezTo>
                  <a:cubicBezTo>
                    <a:pt x="76" y="691"/>
                    <a:pt x="73" y="696"/>
                    <a:pt x="69" y="700"/>
                  </a:cubicBezTo>
                  <a:cubicBezTo>
                    <a:pt x="62" y="710"/>
                    <a:pt x="48" y="713"/>
                    <a:pt x="40" y="722"/>
                  </a:cubicBezTo>
                  <a:cubicBezTo>
                    <a:pt x="28" y="735"/>
                    <a:pt x="21" y="751"/>
                    <a:pt x="13" y="767"/>
                  </a:cubicBezTo>
                  <a:cubicBezTo>
                    <a:pt x="6" y="778"/>
                    <a:pt x="0" y="787"/>
                    <a:pt x="9" y="802"/>
                  </a:cubicBezTo>
                  <a:cubicBezTo>
                    <a:pt x="13" y="808"/>
                    <a:pt x="14" y="821"/>
                    <a:pt x="9" y="833"/>
                  </a:cubicBezTo>
                  <a:cubicBezTo>
                    <a:pt x="1" y="852"/>
                    <a:pt x="1" y="872"/>
                    <a:pt x="18" y="888"/>
                  </a:cubicBezTo>
                  <a:cubicBezTo>
                    <a:pt x="31" y="900"/>
                    <a:pt x="36" y="919"/>
                    <a:pt x="49" y="929"/>
                  </a:cubicBezTo>
                  <a:cubicBezTo>
                    <a:pt x="70" y="944"/>
                    <a:pt x="89" y="964"/>
                    <a:pt x="123" y="956"/>
                  </a:cubicBezTo>
                  <a:cubicBezTo>
                    <a:pt x="147" y="950"/>
                    <a:pt x="173" y="950"/>
                    <a:pt x="197" y="939"/>
                  </a:cubicBezTo>
                  <a:cubicBezTo>
                    <a:pt x="207" y="935"/>
                    <a:pt x="221" y="939"/>
                    <a:pt x="226" y="947"/>
                  </a:cubicBezTo>
                  <a:cubicBezTo>
                    <a:pt x="234" y="962"/>
                    <a:pt x="243" y="964"/>
                    <a:pt x="255" y="956"/>
                  </a:cubicBezTo>
                  <a:cubicBezTo>
                    <a:pt x="258" y="955"/>
                    <a:pt x="259" y="956"/>
                    <a:pt x="260" y="957"/>
                  </a:cubicBezTo>
                  <a:cubicBezTo>
                    <a:pt x="272" y="965"/>
                    <a:pt x="278" y="974"/>
                    <a:pt x="271" y="989"/>
                  </a:cubicBezTo>
                  <a:cubicBezTo>
                    <a:pt x="261" y="1008"/>
                    <a:pt x="263" y="1026"/>
                    <a:pt x="280" y="1039"/>
                  </a:cubicBezTo>
                  <a:cubicBezTo>
                    <a:pt x="297" y="1053"/>
                    <a:pt x="300" y="1074"/>
                    <a:pt x="306" y="1093"/>
                  </a:cubicBezTo>
                  <a:cubicBezTo>
                    <a:pt x="308" y="1103"/>
                    <a:pt x="314" y="1115"/>
                    <a:pt x="309" y="1124"/>
                  </a:cubicBezTo>
                  <a:cubicBezTo>
                    <a:pt x="304" y="1135"/>
                    <a:pt x="301" y="1146"/>
                    <a:pt x="296" y="1156"/>
                  </a:cubicBezTo>
                  <a:cubicBezTo>
                    <a:pt x="289" y="1173"/>
                    <a:pt x="293" y="1185"/>
                    <a:pt x="300" y="1200"/>
                  </a:cubicBezTo>
                  <a:cubicBezTo>
                    <a:pt x="306" y="1216"/>
                    <a:pt x="316" y="1230"/>
                    <a:pt x="317" y="1250"/>
                  </a:cubicBezTo>
                  <a:cubicBezTo>
                    <a:pt x="317" y="1265"/>
                    <a:pt x="320" y="1282"/>
                    <a:pt x="329" y="1296"/>
                  </a:cubicBezTo>
                  <a:cubicBezTo>
                    <a:pt x="340" y="1312"/>
                    <a:pt x="350" y="1329"/>
                    <a:pt x="349" y="1350"/>
                  </a:cubicBezTo>
                  <a:cubicBezTo>
                    <a:pt x="349" y="1360"/>
                    <a:pt x="364" y="1371"/>
                    <a:pt x="368" y="1367"/>
                  </a:cubicBezTo>
                  <a:cubicBezTo>
                    <a:pt x="377" y="1359"/>
                    <a:pt x="388" y="1359"/>
                    <a:pt x="397" y="1359"/>
                  </a:cubicBezTo>
                  <a:cubicBezTo>
                    <a:pt x="425" y="1359"/>
                    <a:pt x="448" y="1349"/>
                    <a:pt x="463" y="1326"/>
                  </a:cubicBezTo>
                  <a:cubicBezTo>
                    <a:pt x="473" y="1310"/>
                    <a:pt x="493" y="1299"/>
                    <a:pt x="491" y="1278"/>
                  </a:cubicBezTo>
                  <a:cubicBezTo>
                    <a:pt x="490" y="1267"/>
                    <a:pt x="494" y="1262"/>
                    <a:pt x="501" y="1260"/>
                  </a:cubicBezTo>
                  <a:cubicBezTo>
                    <a:pt x="519" y="1256"/>
                    <a:pt x="518" y="1244"/>
                    <a:pt x="517" y="1231"/>
                  </a:cubicBezTo>
                  <a:cubicBezTo>
                    <a:pt x="516" y="1225"/>
                    <a:pt x="515" y="1220"/>
                    <a:pt x="513" y="1215"/>
                  </a:cubicBezTo>
                  <a:cubicBezTo>
                    <a:pt x="509" y="1209"/>
                    <a:pt x="512" y="1203"/>
                    <a:pt x="516" y="1201"/>
                  </a:cubicBezTo>
                  <a:cubicBezTo>
                    <a:pt x="528" y="1193"/>
                    <a:pt x="537" y="1180"/>
                    <a:pt x="552" y="1175"/>
                  </a:cubicBezTo>
                  <a:cubicBezTo>
                    <a:pt x="563" y="1172"/>
                    <a:pt x="569" y="1163"/>
                    <a:pt x="570" y="1149"/>
                  </a:cubicBezTo>
                  <a:cubicBezTo>
                    <a:pt x="572" y="1122"/>
                    <a:pt x="557" y="1097"/>
                    <a:pt x="555" y="1071"/>
                  </a:cubicBezTo>
                  <a:cubicBezTo>
                    <a:pt x="554" y="1054"/>
                    <a:pt x="558" y="1039"/>
                    <a:pt x="569" y="1029"/>
                  </a:cubicBezTo>
                  <a:cubicBezTo>
                    <a:pt x="587" y="1012"/>
                    <a:pt x="602" y="992"/>
                    <a:pt x="623" y="979"/>
                  </a:cubicBezTo>
                  <a:cubicBezTo>
                    <a:pt x="646" y="964"/>
                    <a:pt x="655" y="939"/>
                    <a:pt x="668" y="918"/>
                  </a:cubicBezTo>
                  <a:cubicBezTo>
                    <a:pt x="673" y="908"/>
                    <a:pt x="680" y="896"/>
                    <a:pt x="674" y="882"/>
                  </a:cubicBezTo>
                  <a:cubicBezTo>
                    <a:pt x="667" y="887"/>
                    <a:pt x="659" y="888"/>
                    <a:pt x="650" y="889"/>
                  </a:cubicBezTo>
                  <a:cubicBezTo>
                    <a:pt x="640" y="889"/>
                    <a:pt x="629" y="892"/>
                    <a:pt x="619" y="896"/>
                  </a:cubicBezTo>
                  <a:cubicBezTo>
                    <a:pt x="614" y="898"/>
                    <a:pt x="606" y="903"/>
                    <a:pt x="605" y="898"/>
                  </a:cubicBezTo>
                  <a:cubicBezTo>
                    <a:pt x="604" y="891"/>
                    <a:pt x="587" y="891"/>
                    <a:pt x="598" y="880"/>
                  </a:cubicBezTo>
                  <a:cubicBezTo>
                    <a:pt x="599" y="878"/>
                    <a:pt x="596" y="876"/>
                    <a:pt x="595" y="874"/>
                  </a:cubicBezTo>
                  <a:cubicBezTo>
                    <a:pt x="586" y="865"/>
                    <a:pt x="581" y="854"/>
                    <a:pt x="567" y="851"/>
                  </a:cubicBezTo>
                  <a:cubicBezTo>
                    <a:pt x="561" y="850"/>
                    <a:pt x="558" y="842"/>
                    <a:pt x="556" y="836"/>
                  </a:cubicBezTo>
                  <a:cubicBezTo>
                    <a:pt x="549" y="817"/>
                    <a:pt x="535" y="801"/>
                    <a:pt x="533" y="779"/>
                  </a:cubicBezTo>
                  <a:cubicBezTo>
                    <a:pt x="533" y="779"/>
                    <a:pt x="533" y="779"/>
                    <a:pt x="532" y="778"/>
                  </a:cubicBezTo>
                  <a:cubicBezTo>
                    <a:pt x="520" y="764"/>
                    <a:pt x="515" y="746"/>
                    <a:pt x="507" y="730"/>
                  </a:cubicBezTo>
                  <a:cubicBezTo>
                    <a:pt x="500" y="718"/>
                    <a:pt x="501" y="717"/>
                    <a:pt x="512" y="711"/>
                  </a:cubicBezTo>
                  <a:cubicBezTo>
                    <a:pt x="527" y="729"/>
                    <a:pt x="538" y="749"/>
                    <a:pt x="552" y="767"/>
                  </a:cubicBezTo>
                  <a:cubicBezTo>
                    <a:pt x="559" y="776"/>
                    <a:pt x="554" y="788"/>
                    <a:pt x="562" y="795"/>
                  </a:cubicBezTo>
                  <a:cubicBezTo>
                    <a:pt x="584" y="814"/>
                    <a:pt x="592" y="840"/>
                    <a:pt x="598" y="867"/>
                  </a:cubicBezTo>
                  <a:cubicBezTo>
                    <a:pt x="600" y="877"/>
                    <a:pt x="605" y="877"/>
                    <a:pt x="612" y="874"/>
                  </a:cubicBezTo>
                  <a:cubicBezTo>
                    <a:pt x="640" y="863"/>
                    <a:pt x="672" y="857"/>
                    <a:pt x="696" y="836"/>
                  </a:cubicBezTo>
                  <a:cubicBezTo>
                    <a:pt x="699" y="834"/>
                    <a:pt x="702" y="834"/>
                    <a:pt x="705" y="834"/>
                  </a:cubicBezTo>
                  <a:cubicBezTo>
                    <a:pt x="720" y="832"/>
                    <a:pt x="733" y="822"/>
                    <a:pt x="739" y="812"/>
                  </a:cubicBezTo>
                  <a:cubicBezTo>
                    <a:pt x="744" y="803"/>
                    <a:pt x="752" y="797"/>
                    <a:pt x="757" y="789"/>
                  </a:cubicBezTo>
                  <a:cubicBezTo>
                    <a:pt x="765" y="777"/>
                    <a:pt x="765" y="767"/>
                    <a:pt x="754" y="764"/>
                  </a:cubicBezTo>
                  <a:cubicBezTo>
                    <a:pt x="738" y="760"/>
                    <a:pt x="732" y="750"/>
                    <a:pt x="728" y="732"/>
                  </a:cubicBezTo>
                  <a:cubicBezTo>
                    <a:pt x="722" y="739"/>
                    <a:pt x="718" y="743"/>
                    <a:pt x="716" y="748"/>
                  </a:cubicBezTo>
                  <a:cubicBezTo>
                    <a:pt x="709" y="762"/>
                    <a:pt x="695" y="755"/>
                    <a:pt x="684" y="757"/>
                  </a:cubicBezTo>
                  <a:cubicBezTo>
                    <a:pt x="679" y="759"/>
                    <a:pt x="684" y="745"/>
                    <a:pt x="681" y="739"/>
                  </a:cubicBezTo>
                  <a:cubicBezTo>
                    <a:pt x="681" y="739"/>
                    <a:pt x="681" y="739"/>
                    <a:pt x="680" y="738"/>
                  </a:cubicBezTo>
                  <a:cubicBezTo>
                    <a:pt x="675" y="733"/>
                    <a:pt x="672" y="750"/>
                    <a:pt x="669" y="741"/>
                  </a:cubicBezTo>
                  <a:cubicBezTo>
                    <a:pt x="665" y="727"/>
                    <a:pt x="653" y="718"/>
                    <a:pt x="649" y="705"/>
                  </a:cubicBezTo>
                  <a:cubicBezTo>
                    <a:pt x="648" y="701"/>
                    <a:pt x="645" y="698"/>
                    <a:pt x="651" y="695"/>
                  </a:cubicBezTo>
                  <a:cubicBezTo>
                    <a:pt x="657" y="692"/>
                    <a:pt x="662" y="688"/>
                    <a:pt x="667" y="694"/>
                  </a:cubicBezTo>
                  <a:cubicBezTo>
                    <a:pt x="670" y="697"/>
                    <a:pt x="674" y="701"/>
                    <a:pt x="676" y="707"/>
                  </a:cubicBezTo>
                  <a:cubicBezTo>
                    <a:pt x="681" y="721"/>
                    <a:pt x="709" y="733"/>
                    <a:pt x="724" y="727"/>
                  </a:cubicBezTo>
                  <a:cubicBezTo>
                    <a:pt x="731" y="725"/>
                    <a:pt x="735" y="725"/>
                    <a:pt x="738" y="733"/>
                  </a:cubicBezTo>
                  <a:cubicBezTo>
                    <a:pt x="740" y="738"/>
                    <a:pt x="743" y="744"/>
                    <a:pt x="750" y="744"/>
                  </a:cubicBezTo>
                  <a:cubicBezTo>
                    <a:pt x="766" y="743"/>
                    <a:pt x="782" y="747"/>
                    <a:pt x="798" y="745"/>
                  </a:cubicBezTo>
                  <a:cubicBezTo>
                    <a:pt x="808" y="743"/>
                    <a:pt x="821" y="740"/>
                    <a:pt x="829" y="745"/>
                  </a:cubicBezTo>
                  <a:cubicBezTo>
                    <a:pt x="842" y="752"/>
                    <a:pt x="851" y="765"/>
                    <a:pt x="862" y="775"/>
                  </a:cubicBezTo>
                  <a:cubicBezTo>
                    <a:pt x="862" y="775"/>
                    <a:pt x="862" y="776"/>
                    <a:pt x="862" y="776"/>
                  </a:cubicBezTo>
                  <a:cubicBezTo>
                    <a:pt x="863" y="791"/>
                    <a:pt x="876" y="798"/>
                    <a:pt x="888" y="791"/>
                  </a:cubicBezTo>
                  <a:cubicBezTo>
                    <a:pt x="890" y="789"/>
                    <a:pt x="890" y="784"/>
                    <a:pt x="894" y="787"/>
                  </a:cubicBezTo>
                  <a:cubicBezTo>
                    <a:pt x="898" y="789"/>
                    <a:pt x="899" y="793"/>
                    <a:pt x="897" y="796"/>
                  </a:cubicBezTo>
                  <a:cubicBezTo>
                    <a:pt x="896" y="799"/>
                    <a:pt x="895" y="802"/>
                    <a:pt x="895" y="805"/>
                  </a:cubicBezTo>
                  <a:cubicBezTo>
                    <a:pt x="903" y="845"/>
                    <a:pt x="919" y="883"/>
                    <a:pt x="936" y="920"/>
                  </a:cubicBezTo>
                  <a:cubicBezTo>
                    <a:pt x="938" y="924"/>
                    <a:pt x="941" y="927"/>
                    <a:pt x="945" y="923"/>
                  </a:cubicBezTo>
                  <a:cubicBezTo>
                    <a:pt x="961" y="909"/>
                    <a:pt x="970" y="890"/>
                    <a:pt x="969" y="869"/>
                  </a:cubicBezTo>
                  <a:cubicBezTo>
                    <a:pt x="969" y="856"/>
                    <a:pt x="972" y="847"/>
                    <a:pt x="983" y="840"/>
                  </a:cubicBezTo>
                  <a:cubicBezTo>
                    <a:pt x="989" y="835"/>
                    <a:pt x="994" y="828"/>
                    <a:pt x="1000" y="824"/>
                  </a:cubicBezTo>
                  <a:cubicBezTo>
                    <a:pt x="1021" y="812"/>
                    <a:pt x="1032" y="786"/>
                    <a:pt x="1059" y="780"/>
                  </a:cubicBezTo>
                  <a:cubicBezTo>
                    <a:pt x="1073" y="776"/>
                    <a:pt x="1079" y="775"/>
                    <a:pt x="1082" y="791"/>
                  </a:cubicBezTo>
                  <a:cubicBezTo>
                    <a:pt x="1082" y="795"/>
                    <a:pt x="1086" y="799"/>
                    <a:pt x="1089" y="801"/>
                  </a:cubicBezTo>
                  <a:cubicBezTo>
                    <a:pt x="1100" y="809"/>
                    <a:pt x="1103" y="820"/>
                    <a:pt x="1102" y="832"/>
                  </a:cubicBezTo>
                  <a:cubicBezTo>
                    <a:pt x="1102" y="836"/>
                    <a:pt x="1099" y="839"/>
                    <a:pt x="1105" y="842"/>
                  </a:cubicBezTo>
                  <a:cubicBezTo>
                    <a:pt x="1110" y="844"/>
                    <a:pt x="1113" y="843"/>
                    <a:pt x="1116" y="839"/>
                  </a:cubicBezTo>
                  <a:cubicBezTo>
                    <a:pt x="1119" y="836"/>
                    <a:pt x="1122" y="832"/>
                    <a:pt x="1126" y="835"/>
                  </a:cubicBezTo>
                  <a:cubicBezTo>
                    <a:pt x="1130" y="837"/>
                    <a:pt x="1132" y="841"/>
                    <a:pt x="1132" y="846"/>
                  </a:cubicBezTo>
                  <a:cubicBezTo>
                    <a:pt x="1132" y="852"/>
                    <a:pt x="1131" y="859"/>
                    <a:pt x="1135" y="865"/>
                  </a:cubicBezTo>
                  <a:cubicBezTo>
                    <a:pt x="1141" y="877"/>
                    <a:pt x="1142" y="889"/>
                    <a:pt x="1139" y="902"/>
                  </a:cubicBezTo>
                  <a:cubicBezTo>
                    <a:pt x="1137" y="913"/>
                    <a:pt x="1136" y="923"/>
                    <a:pt x="1148" y="930"/>
                  </a:cubicBezTo>
                  <a:cubicBezTo>
                    <a:pt x="1153" y="934"/>
                    <a:pt x="1155" y="940"/>
                    <a:pt x="1157" y="947"/>
                  </a:cubicBezTo>
                  <a:cubicBezTo>
                    <a:pt x="1160" y="962"/>
                    <a:pt x="1164" y="978"/>
                    <a:pt x="1181" y="985"/>
                  </a:cubicBezTo>
                  <a:cubicBezTo>
                    <a:pt x="1185" y="987"/>
                    <a:pt x="1189" y="993"/>
                    <a:pt x="1194" y="989"/>
                  </a:cubicBezTo>
                  <a:cubicBezTo>
                    <a:pt x="1198" y="984"/>
                    <a:pt x="1192" y="981"/>
                    <a:pt x="1190" y="977"/>
                  </a:cubicBezTo>
                  <a:cubicBezTo>
                    <a:pt x="1189" y="976"/>
                    <a:pt x="1189" y="973"/>
                    <a:pt x="1189" y="971"/>
                  </a:cubicBezTo>
                  <a:cubicBezTo>
                    <a:pt x="1192" y="953"/>
                    <a:pt x="1179" y="945"/>
                    <a:pt x="1166" y="936"/>
                  </a:cubicBezTo>
                  <a:cubicBezTo>
                    <a:pt x="1156" y="928"/>
                    <a:pt x="1149" y="915"/>
                    <a:pt x="1148" y="903"/>
                  </a:cubicBezTo>
                  <a:cubicBezTo>
                    <a:pt x="1147" y="892"/>
                    <a:pt x="1154" y="881"/>
                    <a:pt x="1158" y="869"/>
                  </a:cubicBezTo>
                  <a:cubicBezTo>
                    <a:pt x="1177" y="881"/>
                    <a:pt x="1195" y="893"/>
                    <a:pt x="1203" y="914"/>
                  </a:cubicBezTo>
                  <a:cubicBezTo>
                    <a:pt x="1205" y="918"/>
                    <a:pt x="1209" y="916"/>
                    <a:pt x="1210" y="913"/>
                  </a:cubicBezTo>
                  <a:cubicBezTo>
                    <a:pt x="1218" y="904"/>
                    <a:pt x="1229" y="900"/>
                    <a:pt x="1239" y="894"/>
                  </a:cubicBezTo>
                  <a:cubicBezTo>
                    <a:pt x="1242" y="893"/>
                    <a:pt x="1245" y="892"/>
                    <a:pt x="1246" y="889"/>
                  </a:cubicBezTo>
                  <a:cubicBezTo>
                    <a:pt x="1251" y="873"/>
                    <a:pt x="1244" y="850"/>
                    <a:pt x="1230" y="838"/>
                  </a:cubicBezTo>
                  <a:cubicBezTo>
                    <a:pt x="1208" y="820"/>
                    <a:pt x="1209" y="803"/>
                    <a:pt x="1231" y="789"/>
                  </a:cubicBezTo>
                  <a:cubicBezTo>
                    <a:pt x="1238" y="784"/>
                    <a:pt x="1250" y="784"/>
                    <a:pt x="1251" y="788"/>
                  </a:cubicBezTo>
                  <a:cubicBezTo>
                    <a:pt x="1254" y="802"/>
                    <a:pt x="1259" y="791"/>
                    <a:pt x="1263" y="790"/>
                  </a:cubicBezTo>
                  <a:cubicBezTo>
                    <a:pt x="1277" y="784"/>
                    <a:pt x="1289" y="775"/>
                    <a:pt x="1306" y="773"/>
                  </a:cubicBezTo>
                  <a:cubicBezTo>
                    <a:pt x="1326" y="772"/>
                    <a:pt x="1340" y="756"/>
                    <a:pt x="1350" y="741"/>
                  </a:cubicBezTo>
                  <a:cubicBezTo>
                    <a:pt x="1356" y="732"/>
                    <a:pt x="1361" y="722"/>
                    <a:pt x="1368" y="714"/>
                  </a:cubicBezTo>
                  <a:cubicBezTo>
                    <a:pt x="1374" y="709"/>
                    <a:pt x="1373" y="702"/>
                    <a:pt x="1373" y="696"/>
                  </a:cubicBezTo>
                  <a:cubicBezTo>
                    <a:pt x="1373" y="693"/>
                    <a:pt x="1367" y="694"/>
                    <a:pt x="1369" y="690"/>
                  </a:cubicBezTo>
                  <a:cubicBezTo>
                    <a:pt x="1374" y="682"/>
                    <a:pt x="1370" y="674"/>
                    <a:pt x="1368" y="667"/>
                  </a:cubicBezTo>
                  <a:cubicBezTo>
                    <a:pt x="1365" y="659"/>
                    <a:pt x="1360" y="649"/>
                    <a:pt x="1352" y="643"/>
                  </a:cubicBezTo>
                  <a:cubicBezTo>
                    <a:pt x="1346" y="639"/>
                    <a:pt x="1349" y="638"/>
                    <a:pt x="1352" y="634"/>
                  </a:cubicBezTo>
                  <a:cubicBezTo>
                    <a:pt x="1360" y="625"/>
                    <a:pt x="1370" y="619"/>
                    <a:pt x="1381" y="614"/>
                  </a:cubicBezTo>
                  <a:cubicBezTo>
                    <a:pt x="1372" y="617"/>
                    <a:pt x="1367" y="602"/>
                    <a:pt x="1358" y="610"/>
                  </a:cubicBezTo>
                  <a:cubicBezTo>
                    <a:pt x="1352" y="615"/>
                    <a:pt x="1348" y="616"/>
                    <a:pt x="1345" y="607"/>
                  </a:cubicBezTo>
                  <a:cubicBezTo>
                    <a:pt x="1343" y="601"/>
                    <a:pt x="1333" y="605"/>
                    <a:pt x="1331" y="598"/>
                  </a:cubicBezTo>
                  <a:cubicBezTo>
                    <a:pt x="1330" y="596"/>
                    <a:pt x="1331" y="595"/>
                    <a:pt x="1333" y="594"/>
                  </a:cubicBezTo>
                  <a:cubicBezTo>
                    <a:pt x="1348" y="592"/>
                    <a:pt x="1357" y="580"/>
                    <a:pt x="1369" y="573"/>
                  </a:cubicBezTo>
                  <a:cubicBezTo>
                    <a:pt x="1372" y="570"/>
                    <a:pt x="1374" y="570"/>
                    <a:pt x="1376" y="573"/>
                  </a:cubicBezTo>
                  <a:cubicBezTo>
                    <a:pt x="1378" y="575"/>
                    <a:pt x="1378" y="577"/>
                    <a:pt x="1376" y="579"/>
                  </a:cubicBezTo>
                  <a:cubicBezTo>
                    <a:pt x="1372" y="583"/>
                    <a:pt x="1364" y="587"/>
                    <a:pt x="1371" y="593"/>
                  </a:cubicBezTo>
                  <a:cubicBezTo>
                    <a:pt x="1377" y="598"/>
                    <a:pt x="1381" y="589"/>
                    <a:pt x="1386" y="587"/>
                  </a:cubicBezTo>
                  <a:cubicBezTo>
                    <a:pt x="1388" y="587"/>
                    <a:pt x="1391" y="585"/>
                    <a:pt x="1392" y="584"/>
                  </a:cubicBezTo>
                  <a:cubicBezTo>
                    <a:pt x="1397" y="581"/>
                    <a:pt x="1400" y="582"/>
                    <a:pt x="1404" y="586"/>
                  </a:cubicBezTo>
                  <a:cubicBezTo>
                    <a:pt x="1408" y="589"/>
                    <a:pt x="1409" y="592"/>
                    <a:pt x="1406" y="597"/>
                  </a:cubicBezTo>
                  <a:cubicBezTo>
                    <a:pt x="1400" y="605"/>
                    <a:pt x="1404" y="607"/>
                    <a:pt x="1413" y="607"/>
                  </a:cubicBezTo>
                  <a:cubicBezTo>
                    <a:pt x="1420" y="606"/>
                    <a:pt x="1426" y="613"/>
                    <a:pt x="1424" y="618"/>
                  </a:cubicBezTo>
                  <a:cubicBezTo>
                    <a:pt x="1420" y="625"/>
                    <a:pt x="1420" y="633"/>
                    <a:pt x="1420" y="642"/>
                  </a:cubicBezTo>
                  <a:cubicBezTo>
                    <a:pt x="1420" y="644"/>
                    <a:pt x="1421" y="647"/>
                    <a:pt x="1425" y="647"/>
                  </a:cubicBezTo>
                  <a:cubicBezTo>
                    <a:pt x="1450" y="642"/>
                    <a:pt x="1458" y="621"/>
                    <a:pt x="1443" y="601"/>
                  </a:cubicBezTo>
                  <a:cubicBezTo>
                    <a:pt x="1440" y="598"/>
                    <a:pt x="1437" y="595"/>
                    <a:pt x="1435" y="592"/>
                  </a:cubicBezTo>
                  <a:cubicBezTo>
                    <a:pt x="1431" y="588"/>
                    <a:pt x="1429" y="585"/>
                    <a:pt x="1437" y="582"/>
                  </a:cubicBezTo>
                  <a:cubicBezTo>
                    <a:pt x="1446" y="578"/>
                    <a:pt x="1452" y="571"/>
                    <a:pt x="1456" y="561"/>
                  </a:cubicBezTo>
                  <a:cubicBezTo>
                    <a:pt x="1460" y="550"/>
                    <a:pt x="1470" y="543"/>
                    <a:pt x="1483" y="546"/>
                  </a:cubicBezTo>
                  <a:cubicBezTo>
                    <a:pt x="1490" y="548"/>
                    <a:pt x="1495" y="546"/>
                    <a:pt x="1501" y="543"/>
                  </a:cubicBezTo>
                  <a:cubicBezTo>
                    <a:pt x="1524" y="528"/>
                    <a:pt x="1536" y="504"/>
                    <a:pt x="1552" y="483"/>
                  </a:cubicBezTo>
                  <a:cubicBezTo>
                    <a:pt x="1565" y="466"/>
                    <a:pt x="1563" y="444"/>
                    <a:pt x="1569" y="425"/>
                  </a:cubicBezTo>
                  <a:cubicBezTo>
                    <a:pt x="1574" y="410"/>
                    <a:pt x="1557" y="396"/>
                    <a:pt x="1545" y="404"/>
                  </a:cubicBezTo>
                  <a:cubicBezTo>
                    <a:pt x="1536" y="410"/>
                    <a:pt x="1530" y="405"/>
                    <a:pt x="1527" y="402"/>
                  </a:cubicBezTo>
                  <a:cubicBezTo>
                    <a:pt x="1522" y="397"/>
                    <a:pt x="1515" y="397"/>
                    <a:pt x="1510" y="392"/>
                  </a:cubicBezTo>
                  <a:cubicBezTo>
                    <a:pt x="1533" y="373"/>
                    <a:pt x="1556" y="353"/>
                    <a:pt x="1579" y="334"/>
                  </a:cubicBezTo>
                  <a:cubicBezTo>
                    <a:pt x="1587" y="328"/>
                    <a:pt x="1597" y="320"/>
                    <a:pt x="1607" y="325"/>
                  </a:cubicBezTo>
                  <a:cubicBezTo>
                    <a:pt x="1622" y="332"/>
                    <a:pt x="1634" y="330"/>
                    <a:pt x="1649" y="326"/>
                  </a:cubicBezTo>
                  <a:cubicBezTo>
                    <a:pt x="1658" y="323"/>
                    <a:pt x="1669" y="317"/>
                    <a:pt x="1677" y="332"/>
                  </a:cubicBezTo>
                  <a:cubicBezTo>
                    <a:pt x="1683" y="343"/>
                    <a:pt x="1692" y="326"/>
                    <a:pt x="1700" y="330"/>
                  </a:cubicBezTo>
                  <a:cubicBezTo>
                    <a:pt x="1702" y="331"/>
                    <a:pt x="1703" y="329"/>
                    <a:pt x="1703" y="326"/>
                  </a:cubicBezTo>
                  <a:cubicBezTo>
                    <a:pt x="1705" y="310"/>
                    <a:pt x="1736" y="287"/>
                    <a:pt x="1752" y="289"/>
                  </a:cubicBezTo>
                  <a:cubicBezTo>
                    <a:pt x="1751" y="294"/>
                    <a:pt x="1769" y="283"/>
                    <a:pt x="1758" y="296"/>
                  </a:cubicBezTo>
                  <a:cubicBezTo>
                    <a:pt x="1756" y="300"/>
                    <a:pt x="1760" y="301"/>
                    <a:pt x="1762" y="304"/>
                  </a:cubicBezTo>
                  <a:cubicBezTo>
                    <a:pt x="1764" y="307"/>
                    <a:pt x="1767" y="306"/>
                    <a:pt x="1769" y="304"/>
                  </a:cubicBezTo>
                  <a:cubicBezTo>
                    <a:pt x="1776" y="295"/>
                    <a:pt x="1790" y="296"/>
                    <a:pt x="1793" y="282"/>
                  </a:cubicBezTo>
                  <a:cubicBezTo>
                    <a:pt x="1795" y="274"/>
                    <a:pt x="1803" y="273"/>
                    <a:pt x="1809" y="280"/>
                  </a:cubicBezTo>
                  <a:cubicBezTo>
                    <a:pt x="1807" y="284"/>
                    <a:pt x="1801" y="280"/>
                    <a:pt x="1801" y="284"/>
                  </a:cubicBezTo>
                  <a:cubicBezTo>
                    <a:pt x="1800" y="299"/>
                    <a:pt x="1790" y="304"/>
                    <a:pt x="1780" y="311"/>
                  </a:cubicBezTo>
                  <a:cubicBezTo>
                    <a:pt x="1762" y="323"/>
                    <a:pt x="1752" y="344"/>
                    <a:pt x="1730" y="350"/>
                  </a:cubicBezTo>
                  <a:cubicBezTo>
                    <a:pt x="1729" y="350"/>
                    <a:pt x="1727" y="351"/>
                    <a:pt x="1727" y="353"/>
                  </a:cubicBezTo>
                  <a:cubicBezTo>
                    <a:pt x="1720" y="370"/>
                    <a:pt x="1709" y="386"/>
                    <a:pt x="1716" y="406"/>
                  </a:cubicBezTo>
                  <a:cubicBezTo>
                    <a:pt x="1718" y="414"/>
                    <a:pt x="1721" y="423"/>
                    <a:pt x="1723" y="431"/>
                  </a:cubicBezTo>
                  <a:cubicBezTo>
                    <a:pt x="1724" y="436"/>
                    <a:pt x="1723" y="443"/>
                    <a:pt x="1727" y="443"/>
                  </a:cubicBezTo>
                  <a:cubicBezTo>
                    <a:pt x="1732" y="443"/>
                    <a:pt x="1738" y="439"/>
                    <a:pt x="1739" y="433"/>
                  </a:cubicBezTo>
                  <a:cubicBezTo>
                    <a:pt x="1742" y="421"/>
                    <a:pt x="1752" y="413"/>
                    <a:pt x="1759" y="404"/>
                  </a:cubicBezTo>
                  <a:cubicBezTo>
                    <a:pt x="1767" y="395"/>
                    <a:pt x="1780" y="389"/>
                    <a:pt x="1783" y="375"/>
                  </a:cubicBezTo>
                  <a:cubicBezTo>
                    <a:pt x="1783" y="371"/>
                    <a:pt x="1789" y="373"/>
                    <a:pt x="1791" y="370"/>
                  </a:cubicBezTo>
                  <a:cubicBezTo>
                    <a:pt x="1780" y="366"/>
                    <a:pt x="1796" y="350"/>
                    <a:pt x="1780" y="348"/>
                  </a:cubicBezTo>
                  <a:cubicBezTo>
                    <a:pt x="1779" y="348"/>
                    <a:pt x="1778" y="346"/>
                    <a:pt x="1778" y="344"/>
                  </a:cubicBezTo>
                  <a:cubicBezTo>
                    <a:pt x="1778" y="341"/>
                    <a:pt x="1798" y="318"/>
                    <a:pt x="1801" y="318"/>
                  </a:cubicBezTo>
                  <a:cubicBezTo>
                    <a:pt x="1810" y="319"/>
                    <a:pt x="1818" y="306"/>
                    <a:pt x="1826" y="317"/>
                  </a:cubicBezTo>
                  <a:cubicBezTo>
                    <a:pt x="1831" y="308"/>
                    <a:pt x="1844" y="309"/>
                    <a:pt x="1847" y="311"/>
                  </a:cubicBezTo>
                  <a:cubicBezTo>
                    <a:pt x="1865" y="322"/>
                    <a:pt x="1874" y="306"/>
                    <a:pt x="1886" y="300"/>
                  </a:cubicBezTo>
                  <a:cubicBezTo>
                    <a:pt x="1891" y="298"/>
                    <a:pt x="1895" y="294"/>
                    <a:pt x="1900" y="293"/>
                  </a:cubicBezTo>
                  <a:cubicBezTo>
                    <a:pt x="1916" y="289"/>
                    <a:pt x="1927" y="274"/>
                    <a:pt x="1946" y="281"/>
                  </a:cubicBezTo>
                  <a:cubicBezTo>
                    <a:pt x="1956" y="285"/>
                    <a:pt x="1954" y="276"/>
                    <a:pt x="1953" y="270"/>
                  </a:cubicBezTo>
                  <a:cubicBezTo>
                    <a:pt x="1949" y="255"/>
                    <a:pt x="1936" y="249"/>
                    <a:pt x="1923" y="242"/>
                  </a:cubicBezTo>
                  <a:cubicBezTo>
                    <a:pt x="1929" y="240"/>
                    <a:pt x="1932" y="240"/>
                    <a:pt x="1937" y="244"/>
                  </a:cubicBezTo>
                  <a:cubicBezTo>
                    <a:pt x="1948" y="252"/>
                    <a:pt x="1966" y="241"/>
                    <a:pt x="1964" y="228"/>
                  </a:cubicBezTo>
                  <a:cubicBezTo>
                    <a:pt x="1963" y="222"/>
                    <a:pt x="1966" y="220"/>
                    <a:pt x="1970" y="220"/>
                  </a:cubicBezTo>
                  <a:cubicBezTo>
                    <a:pt x="1976" y="218"/>
                    <a:pt x="1972" y="223"/>
                    <a:pt x="1973" y="225"/>
                  </a:cubicBezTo>
                  <a:cubicBezTo>
                    <a:pt x="1974" y="230"/>
                    <a:pt x="1977" y="234"/>
                    <a:pt x="1983" y="232"/>
                  </a:cubicBezTo>
                  <a:cubicBezTo>
                    <a:pt x="1993" y="230"/>
                    <a:pt x="1999" y="233"/>
                    <a:pt x="2005" y="240"/>
                  </a:cubicBezTo>
                  <a:cubicBezTo>
                    <a:pt x="2011" y="247"/>
                    <a:pt x="2019" y="252"/>
                    <a:pt x="2028" y="251"/>
                  </a:cubicBezTo>
                  <a:cubicBezTo>
                    <a:pt x="2036" y="250"/>
                    <a:pt x="2039" y="243"/>
                    <a:pt x="2038" y="234"/>
                  </a:cubicBezTo>
                  <a:cubicBezTo>
                    <a:pt x="2038" y="230"/>
                    <a:pt x="2044" y="233"/>
                    <a:pt x="2044" y="232"/>
                  </a:cubicBezTo>
                  <a:cubicBezTo>
                    <a:pt x="2047" y="225"/>
                    <a:pt x="2059" y="232"/>
                    <a:pt x="2059" y="223"/>
                  </a:cubicBezTo>
                  <a:close/>
                  <a:moveTo>
                    <a:pt x="704" y="589"/>
                  </a:moveTo>
                  <a:cubicBezTo>
                    <a:pt x="709" y="597"/>
                    <a:pt x="708" y="608"/>
                    <a:pt x="704" y="616"/>
                  </a:cubicBezTo>
                  <a:cubicBezTo>
                    <a:pt x="702" y="620"/>
                    <a:pt x="690" y="620"/>
                    <a:pt x="683" y="619"/>
                  </a:cubicBezTo>
                  <a:cubicBezTo>
                    <a:pt x="676" y="617"/>
                    <a:pt x="669" y="613"/>
                    <a:pt x="663" y="609"/>
                  </a:cubicBezTo>
                  <a:cubicBezTo>
                    <a:pt x="657" y="604"/>
                    <a:pt x="650" y="599"/>
                    <a:pt x="658" y="590"/>
                  </a:cubicBezTo>
                  <a:cubicBezTo>
                    <a:pt x="670" y="575"/>
                    <a:pt x="656" y="564"/>
                    <a:pt x="649" y="553"/>
                  </a:cubicBezTo>
                  <a:cubicBezTo>
                    <a:pt x="644" y="544"/>
                    <a:pt x="638" y="537"/>
                    <a:pt x="643" y="526"/>
                  </a:cubicBezTo>
                  <a:cubicBezTo>
                    <a:pt x="649" y="512"/>
                    <a:pt x="657" y="500"/>
                    <a:pt x="674" y="498"/>
                  </a:cubicBezTo>
                  <a:cubicBezTo>
                    <a:pt x="680" y="497"/>
                    <a:pt x="686" y="498"/>
                    <a:pt x="692" y="498"/>
                  </a:cubicBezTo>
                  <a:cubicBezTo>
                    <a:pt x="698" y="497"/>
                    <a:pt x="700" y="501"/>
                    <a:pt x="700" y="507"/>
                  </a:cubicBezTo>
                  <a:cubicBezTo>
                    <a:pt x="700" y="513"/>
                    <a:pt x="698" y="518"/>
                    <a:pt x="692" y="516"/>
                  </a:cubicBezTo>
                  <a:cubicBezTo>
                    <a:pt x="681" y="512"/>
                    <a:pt x="678" y="522"/>
                    <a:pt x="672" y="526"/>
                  </a:cubicBezTo>
                  <a:cubicBezTo>
                    <a:pt x="678" y="532"/>
                    <a:pt x="675" y="545"/>
                    <a:pt x="687" y="546"/>
                  </a:cubicBezTo>
                  <a:cubicBezTo>
                    <a:pt x="688" y="546"/>
                    <a:pt x="690" y="547"/>
                    <a:pt x="690" y="547"/>
                  </a:cubicBezTo>
                  <a:cubicBezTo>
                    <a:pt x="691" y="560"/>
                    <a:pt x="707" y="558"/>
                    <a:pt x="713" y="569"/>
                  </a:cubicBezTo>
                  <a:cubicBezTo>
                    <a:pt x="693" y="572"/>
                    <a:pt x="693" y="572"/>
                    <a:pt x="704" y="589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F7807A86-01FC-9C06-32F1-3906A884C9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15887" y="898160"/>
              <a:ext cx="3152485" cy="3699697"/>
            </a:xfrm>
            <a:custGeom>
              <a:avLst/>
              <a:gdLst>
                <a:gd name="T0" fmla="*/ 1175 w 1335"/>
                <a:gd name="T1" fmla="*/ 940 h 1566"/>
                <a:gd name="T2" fmla="*/ 1056 w 1335"/>
                <a:gd name="T3" fmla="*/ 840 h 1566"/>
                <a:gd name="T4" fmla="*/ 910 w 1335"/>
                <a:gd name="T5" fmla="*/ 859 h 1566"/>
                <a:gd name="T6" fmla="*/ 797 w 1335"/>
                <a:gd name="T7" fmla="*/ 770 h 1566"/>
                <a:gd name="T8" fmla="*/ 706 w 1335"/>
                <a:gd name="T9" fmla="*/ 720 h 1566"/>
                <a:gd name="T10" fmla="*/ 778 w 1335"/>
                <a:gd name="T11" fmla="*/ 636 h 1566"/>
                <a:gd name="T12" fmla="*/ 880 w 1335"/>
                <a:gd name="T13" fmla="*/ 669 h 1566"/>
                <a:gd name="T14" fmla="*/ 924 w 1335"/>
                <a:gd name="T15" fmla="*/ 540 h 1566"/>
                <a:gd name="T16" fmla="*/ 1051 w 1335"/>
                <a:gd name="T17" fmla="*/ 459 h 1566"/>
                <a:gd name="T18" fmla="*/ 1030 w 1335"/>
                <a:gd name="T19" fmla="*/ 404 h 1566"/>
                <a:gd name="T20" fmla="*/ 1151 w 1335"/>
                <a:gd name="T21" fmla="*/ 422 h 1566"/>
                <a:gd name="T22" fmla="*/ 1098 w 1335"/>
                <a:gd name="T23" fmla="*/ 319 h 1566"/>
                <a:gd name="T24" fmla="*/ 983 w 1335"/>
                <a:gd name="T25" fmla="*/ 246 h 1566"/>
                <a:gd name="T26" fmla="*/ 895 w 1335"/>
                <a:gd name="T27" fmla="*/ 273 h 1566"/>
                <a:gd name="T28" fmla="*/ 856 w 1335"/>
                <a:gd name="T29" fmla="*/ 345 h 1566"/>
                <a:gd name="T30" fmla="*/ 767 w 1335"/>
                <a:gd name="T31" fmla="*/ 209 h 1566"/>
                <a:gd name="T32" fmla="*/ 869 w 1335"/>
                <a:gd name="T33" fmla="*/ 195 h 1566"/>
                <a:gd name="T34" fmla="*/ 905 w 1335"/>
                <a:gd name="T35" fmla="*/ 88 h 1566"/>
                <a:gd name="T36" fmla="*/ 921 w 1335"/>
                <a:gd name="T37" fmla="*/ 168 h 1566"/>
                <a:gd name="T38" fmla="*/ 1015 w 1335"/>
                <a:gd name="T39" fmla="*/ 215 h 1566"/>
                <a:gd name="T40" fmla="*/ 1042 w 1335"/>
                <a:gd name="T41" fmla="*/ 170 h 1566"/>
                <a:gd name="T42" fmla="*/ 942 w 1335"/>
                <a:gd name="T43" fmla="*/ 58 h 1566"/>
                <a:gd name="T44" fmla="*/ 823 w 1335"/>
                <a:gd name="T45" fmla="*/ 58 h 1566"/>
                <a:gd name="T46" fmla="*/ 841 w 1335"/>
                <a:gd name="T47" fmla="*/ 87 h 1566"/>
                <a:gd name="T48" fmla="*/ 734 w 1335"/>
                <a:gd name="T49" fmla="*/ 53 h 1566"/>
                <a:gd name="T50" fmla="*/ 725 w 1335"/>
                <a:gd name="T51" fmla="*/ 37 h 1566"/>
                <a:gd name="T52" fmla="*/ 595 w 1335"/>
                <a:gd name="T53" fmla="*/ 119 h 1566"/>
                <a:gd name="T54" fmla="*/ 539 w 1335"/>
                <a:gd name="T55" fmla="*/ 102 h 1566"/>
                <a:gd name="T56" fmla="*/ 625 w 1335"/>
                <a:gd name="T57" fmla="*/ 18 h 1566"/>
                <a:gd name="T58" fmla="*/ 546 w 1335"/>
                <a:gd name="T59" fmla="*/ 40 h 1566"/>
                <a:gd name="T60" fmla="*/ 436 w 1335"/>
                <a:gd name="T61" fmla="*/ 25 h 1566"/>
                <a:gd name="T62" fmla="*/ 508 w 1335"/>
                <a:gd name="T63" fmla="*/ 89 h 1566"/>
                <a:gd name="T64" fmla="*/ 395 w 1335"/>
                <a:gd name="T65" fmla="*/ 84 h 1566"/>
                <a:gd name="T66" fmla="*/ 274 w 1335"/>
                <a:gd name="T67" fmla="*/ 91 h 1566"/>
                <a:gd name="T68" fmla="*/ 58 w 1335"/>
                <a:gd name="T69" fmla="*/ 85 h 1566"/>
                <a:gd name="T70" fmla="*/ 6 w 1335"/>
                <a:gd name="T71" fmla="*/ 171 h 1566"/>
                <a:gd name="T72" fmla="*/ 27 w 1335"/>
                <a:gd name="T73" fmla="*/ 245 h 1566"/>
                <a:gd name="T74" fmla="*/ 82 w 1335"/>
                <a:gd name="T75" fmla="*/ 302 h 1566"/>
                <a:gd name="T76" fmla="*/ 130 w 1335"/>
                <a:gd name="T77" fmla="*/ 292 h 1566"/>
                <a:gd name="T78" fmla="*/ 164 w 1335"/>
                <a:gd name="T79" fmla="*/ 264 h 1566"/>
                <a:gd name="T80" fmla="*/ 292 w 1335"/>
                <a:gd name="T81" fmla="*/ 270 h 1566"/>
                <a:gd name="T82" fmla="*/ 370 w 1335"/>
                <a:gd name="T83" fmla="*/ 330 h 1566"/>
                <a:gd name="T84" fmla="*/ 462 w 1335"/>
                <a:gd name="T85" fmla="*/ 561 h 1566"/>
                <a:gd name="T86" fmla="*/ 582 w 1335"/>
                <a:gd name="T87" fmla="*/ 694 h 1566"/>
                <a:gd name="T88" fmla="*/ 659 w 1335"/>
                <a:gd name="T89" fmla="*/ 763 h 1566"/>
                <a:gd name="T90" fmla="*/ 804 w 1335"/>
                <a:gd name="T91" fmla="*/ 817 h 1566"/>
                <a:gd name="T92" fmla="*/ 925 w 1335"/>
                <a:gd name="T93" fmla="*/ 950 h 1566"/>
                <a:gd name="T94" fmla="*/ 948 w 1335"/>
                <a:gd name="T95" fmla="*/ 1107 h 1566"/>
                <a:gd name="T96" fmla="*/ 947 w 1335"/>
                <a:gd name="T97" fmla="*/ 1386 h 1566"/>
                <a:gd name="T98" fmla="*/ 931 w 1335"/>
                <a:gd name="T99" fmla="*/ 1479 h 1566"/>
                <a:gd name="T100" fmla="*/ 947 w 1335"/>
                <a:gd name="T101" fmla="*/ 1532 h 1566"/>
                <a:gd name="T102" fmla="*/ 984 w 1335"/>
                <a:gd name="T103" fmla="*/ 1562 h 1566"/>
                <a:gd name="T104" fmla="*/ 1027 w 1335"/>
                <a:gd name="T105" fmla="*/ 1382 h 1566"/>
                <a:gd name="T106" fmla="*/ 1169 w 1335"/>
                <a:gd name="T107" fmla="*/ 1254 h 1566"/>
                <a:gd name="T108" fmla="*/ 1306 w 1335"/>
                <a:gd name="T109" fmla="*/ 1061 h 1566"/>
                <a:gd name="T110" fmla="*/ 720 w 1335"/>
                <a:gd name="T111" fmla="*/ 125 h 1566"/>
                <a:gd name="T112" fmla="*/ 548 w 1335"/>
                <a:gd name="T113" fmla="*/ 619 h 1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35" h="1566">
                  <a:moveTo>
                    <a:pt x="1314" y="992"/>
                  </a:moveTo>
                  <a:cubicBezTo>
                    <a:pt x="1312" y="992"/>
                    <a:pt x="1309" y="989"/>
                    <a:pt x="1307" y="987"/>
                  </a:cubicBezTo>
                  <a:cubicBezTo>
                    <a:pt x="1291" y="969"/>
                    <a:pt x="1270" y="967"/>
                    <a:pt x="1247" y="969"/>
                  </a:cubicBezTo>
                  <a:cubicBezTo>
                    <a:pt x="1244" y="969"/>
                    <a:pt x="1239" y="971"/>
                    <a:pt x="1238" y="967"/>
                  </a:cubicBezTo>
                  <a:cubicBezTo>
                    <a:pt x="1236" y="953"/>
                    <a:pt x="1224" y="954"/>
                    <a:pt x="1214" y="950"/>
                  </a:cubicBezTo>
                  <a:cubicBezTo>
                    <a:pt x="1208" y="948"/>
                    <a:pt x="1202" y="944"/>
                    <a:pt x="1200" y="955"/>
                  </a:cubicBezTo>
                  <a:cubicBezTo>
                    <a:pt x="1200" y="957"/>
                    <a:pt x="1197" y="957"/>
                    <a:pt x="1195" y="957"/>
                  </a:cubicBezTo>
                  <a:cubicBezTo>
                    <a:pt x="1194" y="957"/>
                    <a:pt x="1192" y="956"/>
                    <a:pt x="1193" y="954"/>
                  </a:cubicBezTo>
                  <a:cubicBezTo>
                    <a:pt x="1198" y="935"/>
                    <a:pt x="1181" y="946"/>
                    <a:pt x="1175" y="940"/>
                  </a:cubicBezTo>
                  <a:cubicBezTo>
                    <a:pt x="1183" y="933"/>
                    <a:pt x="1186" y="926"/>
                    <a:pt x="1175" y="919"/>
                  </a:cubicBezTo>
                  <a:cubicBezTo>
                    <a:pt x="1173" y="918"/>
                    <a:pt x="1171" y="914"/>
                    <a:pt x="1171" y="911"/>
                  </a:cubicBezTo>
                  <a:cubicBezTo>
                    <a:pt x="1170" y="896"/>
                    <a:pt x="1158" y="890"/>
                    <a:pt x="1146" y="885"/>
                  </a:cubicBezTo>
                  <a:cubicBezTo>
                    <a:pt x="1136" y="881"/>
                    <a:pt x="1126" y="879"/>
                    <a:pt x="1115" y="879"/>
                  </a:cubicBezTo>
                  <a:cubicBezTo>
                    <a:pt x="1106" y="879"/>
                    <a:pt x="1099" y="875"/>
                    <a:pt x="1097" y="869"/>
                  </a:cubicBezTo>
                  <a:cubicBezTo>
                    <a:pt x="1095" y="861"/>
                    <a:pt x="1087" y="858"/>
                    <a:pt x="1083" y="857"/>
                  </a:cubicBezTo>
                  <a:cubicBezTo>
                    <a:pt x="1069" y="856"/>
                    <a:pt x="1068" y="848"/>
                    <a:pt x="1069" y="837"/>
                  </a:cubicBezTo>
                  <a:cubicBezTo>
                    <a:pt x="1069" y="835"/>
                    <a:pt x="1068" y="834"/>
                    <a:pt x="1068" y="834"/>
                  </a:cubicBezTo>
                  <a:cubicBezTo>
                    <a:pt x="1061" y="834"/>
                    <a:pt x="1063" y="850"/>
                    <a:pt x="1056" y="840"/>
                  </a:cubicBezTo>
                  <a:cubicBezTo>
                    <a:pt x="1051" y="833"/>
                    <a:pt x="1047" y="834"/>
                    <a:pt x="1041" y="837"/>
                  </a:cubicBezTo>
                  <a:cubicBezTo>
                    <a:pt x="1029" y="844"/>
                    <a:pt x="1016" y="832"/>
                    <a:pt x="1004" y="837"/>
                  </a:cubicBezTo>
                  <a:cubicBezTo>
                    <a:pt x="1001" y="838"/>
                    <a:pt x="998" y="835"/>
                    <a:pt x="998" y="833"/>
                  </a:cubicBezTo>
                  <a:cubicBezTo>
                    <a:pt x="997" y="821"/>
                    <a:pt x="986" y="822"/>
                    <a:pt x="982" y="823"/>
                  </a:cubicBezTo>
                  <a:cubicBezTo>
                    <a:pt x="973" y="825"/>
                    <a:pt x="963" y="830"/>
                    <a:pt x="968" y="843"/>
                  </a:cubicBezTo>
                  <a:cubicBezTo>
                    <a:pt x="969" y="846"/>
                    <a:pt x="967" y="848"/>
                    <a:pt x="965" y="848"/>
                  </a:cubicBezTo>
                  <a:cubicBezTo>
                    <a:pt x="962" y="849"/>
                    <a:pt x="961" y="847"/>
                    <a:pt x="960" y="844"/>
                  </a:cubicBezTo>
                  <a:cubicBezTo>
                    <a:pt x="960" y="836"/>
                    <a:pt x="960" y="827"/>
                    <a:pt x="969" y="818"/>
                  </a:cubicBezTo>
                  <a:cubicBezTo>
                    <a:pt x="940" y="823"/>
                    <a:pt x="922" y="838"/>
                    <a:pt x="910" y="859"/>
                  </a:cubicBezTo>
                  <a:cubicBezTo>
                    <a:pt x="900" y="851"/>
                    <a:pt x="892" y="839"/>
                    <a:pt x="880" y="846"/>
                  </a:cubicBezTo>
                  <a:cubicBezTo>
                    <a:pt x="871" y="851"/>
                    <a:pt x="867" y="849"/>
                    <a:pt x="860" y="844"/>
                  </a:cubicBezTo>
                  <a:cubicBezTo>
                    <a:pt x="845" y="832"/>
                    <a:pt x="840" y="819"/>
                    <a:pt x="849" y="801"/>
                  </a:cubicBezTo>
                  <a:cubicBezTo>
                    <a:pt x="849" y="799"/>
                    <a:pt x="849" y="797"/>
                    <a:pt x="849" y="795"/>
                  </a:cubicBezTo>
                  <a:cubicBezTo>
                    <a:pt x="850" y="786"/>
                    <a:pt x="850" y="779"/>
                    <a:pt x="838" y="781"/>
                  </a:cubicBezTo>
                  <a:cubicBezTo>
                    <a:pt x="836" y="781"/>
                    <a:pt x="834" y="780"/>
                    <a:pt x="832" y="780"/>
                  </a:cubicBezTo>
                  <a:cubicBezTo>
                    <a:pt x="831" y="779"/>
                    <a:pt x="830" y="779"/>
                    <a:pt x="829" y="778"/>
                  </a:cubicBezTo>
                  <a:cubicBezTo>
                    <a:pt x="820" y="779"/>
                    <a:pt x="811" y="780"/>
                    <a:pt x="802" y="781"/>
                  </a:cubicBezTo>
                  <a:cubicBezTo>
                    <a:pt x="794" y="780"/>
                    <a:pt x="794" y="773"/>
                    <a:pt x="797" y="770"/>
                  </a:cubicBezTo>
                  <a:cubicBezTo>
                    <a:pt x="805" y="761"/>
                    <a:pt x="807" y="751"/>
                    <a:pt x="809" y="739"/>
                  </a:cubicBezTo>
                  <a:cubicBezTo>
                    <a:pt x="813" y="723"/>
                    <a:pt x="813" y="721"/>
                    <a:pt x="796" y="721"/>
                  </a:cubicBezTo>
                  <a:cubicBezTo>
                    <a:pt x="791" y="721"/>
                    <a:pt x="786" y="721"/>
                    <a:pt x="781" y="721"/>
                  </a:cubicBezTo>
                  <a:cubicBezTo>
                    <a:pt x="772" y="720"/>
                    <a:pt x="772" y="726"/>
                    <a:pt x="773" y="732"/>
                  </a:cubicBezTo>
                  <a:cubicBezTo>
                    <a:pt x="773" y="734"/>
                    <a:pt x="772" y="737"/>
                    <a:pt x="772" y="739"/>
                  </a:cubicBezTo>
                  <a:cubicBezTo>
                    <a:pt x="767" y="743"/>
                    <a:pt x="762" y="748"/>
                    <a:pt x="757" y="752"/>
                  </a:cubicBezTo>
                  <a:cubicBezTo>
                    <a:pt x="751" y="752"/>
                    <a:pt x="745" y="752"/>
                    <a:pt x="739" y="752"/>
                  </a:cubicBezTo>
                  <a:cubicBezTo>
                    <a:pt x="728" y="752"/>
                    <a:pt x="722" y="744"/>
                    <a:pt x="718" y="736"/>
                  </a:cubicBezTo>
                  <a:cubicBezTo>
                    <a:pt x="715" y="729"/>
                    <a:pt x="711" y="724"/>
                    <a:pt x="706" y="720"/>
                  </a:cubicBezTo>
                  <a:cubicBezTo>
                    <a:pt x="706" y="704"/>
                    <a:pt x="706" y="687"/>
                    <a:pt x="707" y="671"/>
                  </a:cubicBezTo>
                  <a:cubicBezTo>
                    <a:pt x="710" y="670"/>
                    <a:pt x="712" y="667"/>
                    <a:pt x="711" y="663"/>
                  </a:cubicBezTo>
                  <a:cubicBezTo>
                    <a:pt x="715" y="658"/>
                    <a:pt x="719" y="653"/>
                    <a:pt x="724" y="648"/>
                  </a:cubicBezTo>
                  <a:cubicBezTo>
                    <a:pt x="724" y="645"/>
                    <a:pt x="725" y="643"/>
                    <a:pt x="726" y="642"/>
                  </a:cubicBezTo>
                  <a:cubicBezTo>
                    <a:pt x="725" y="643"/>
                    <a:pt x="724" y="645"/>
                    <a:pt x="724" y="647"/>
                  </a:cubicBezTo>
                  <a:cubicBezTo>
                    <a:pt x="734" y="649"/>
                    <a:pt x="738" y="639"/>
                    <a:pt x="745" y="635"/>
                  </a:cubicBezTo>
                  <a:cubicBezTo>
                    <a:pt x="752" y="636"/>
                    <a:pt x="759" y="636"/>
                    <a:pt x="766" y="636"/>
                  </a:cubicBezTo>
                  <a:cubicBezTo>
                    <a:pt x="767" y="637"/>
                    <a:pt x="768" y="637"/>
                    <a:pt x="769" y="638"/>
                  </a:cubicBezTo>
                  <a:cubicBezTo>
                    <a:pt x="772" y="639"/>
                    <a:pt x="776" y="640"/>
                    <a:pt x="778" y="636"/>
                  </a:cubicBezTo>
                  <a:cubicBezTo>
                    <a:pt x="787" y="642"/>
                    <a:pt x="787" y="635"/>
                    <a:pt x="790" y="630"/>
                  </a:cubicBezTo>
                  <a:cubicBezTo>
                    <a:pt x="798" y="630"/>
                    <a:pt x="806" y="630"/>
                    <a:pt x="814" y="630"/>
                  </a:cubicBezTo>
                  <a:cubicBezTo>
                    <a:pt x="816" y="636"/>
                    <a:pt x="821" y="636"/>
                    <a:pt x="826" y="635"/>
                  </a:cubicBezTo>
                  <a:cubicBezTo>
                    <a:pt x="830" y="635"/>
                    <a:pt x="834" y="636"/>
                    <a:pt x="838" y="636"/>
                  </a:cubicBezTo>
                  <a:cubicBezTo>
                    <a:pt x="838" y="636"/>
                    <a:pt x="838" y="636"/>
                    <a:pt x="838" y="636"/>
                  </a:cubicBezTo>
                  <a:cubicBezTo>
                    <a:pt x="845" y="644"/>
                    <a:pt x="853" y="651"/>
                    <a:pt x="851" y="663"/>
                  </a:cubicBezTo>
                  <a:cubicBezTo>
                    <a:pt x="850" y="670"/>
                    <a:pt x="855" y="676"/>
                    <a:pt x="859" y="680"/>
                  </a:cubicBezTo>
                  <a:cubicBezTo>
                    <a:pt x="865" y="686"/>
                    <a:pt x="874" y="689"/>
                    <a:pt x="879" y="678"/>
                  </a:cubicBezTo>
                  <a:cubicBezTo>
                    <a:pt x="879" y="675"/>
                    <a:pt x="880" y="672"/>
                    <a:pt x="880" y="669"/>
                  </a:cubicBezTo>
                  <a:cubicBezTo>
                    <a:pt x="882" y="654"/>
                    <a:pt x="873" y="642"/>
                    <a:pt x="869" y="630"/>
                  </a:cubicBezTo>
                  <a:cubicBezTo>
                    <a:pt x="869" y="628"/>
                    <a:pt x="869" y="626"/>
                    <a:pt x="869" y="624"/>
                  </a:cubicBezTo>
                  <a:cubicBezTo>
                    <a:pt x="873" y="622"/>
                    <a:pt x="875" y="620"/>
                    <a:pt x="873" y="615"/>
                  </a:cubicBezTo>
                  <a:cubicBezTo>
                    <a:pt x="874" y="614"/>
                    <a:pt x="874" y="613"/>
                    <a:pt x="874" y="612"/>
                  </a:cubicBezTo>
                  <a:cubicBezTo>
                    <a:pt x="881" y="607"/>
                    <a:pt x="886" y="601"/>
                    <a:pt x="891" y="595"/>
                  </a:cubicBezTo>
                  <a:cubicBezTo>
                    <a:pt x="894" y="594"/>
                    <a:pt x="897" y="592"/>
                    <a:pt x="898" y="588"/>
                  </a:cubicBezTo>
                  <a:cubicBezTo>
                    <a:pt x="920" y="583"/>
                    <a:pt x="929" y="561"/>
                    <a:pt x="916" y="546"/>
                  </a:cubicBezTo>
                  <a:cubicBezTo>
                    <a:pt x="916" y="542"/>
                    <a:pt x="916" y="538"/>
                    <a:pt x="916" y="534"/>
                  </a:cubicBezTo>
                  <a:cubicBezTo>
                    <a:pt x="921" y="534"/>
                    <a:pt x="921" y="545"/>
                    <a:pt x="924" y="540"/>
                  </a:cubicBezTo>
                  <a:cubicBezTo>
                    <a:pt x="928" y="532"/>
                    <a:pt x="938" y="530"/>
                    <a:pt x="940" y="520"/>
                  </a:cubicBezTo>
                  <a:cubicBezTo>
                    <a:pt x="942" y="511"/>
                    <a:pt x="950" y="506"/>
                    <a:pt x="957" y="505"/>
                  </a:cubicBezTo>
                  <a:cubicBezTo>
                    <a:pt x="973" y="502"/>
                    <a:pt x="977" y="494"/>
                    <a:pt x="976" y="480"/>
                  </a:cubicBezTo>
                  <a:cubicBezTo>
                    <a:pt x="979" y="479"/>
                    <a:pt x="982" y="478"/>
                    <a:pt x="982" y="474"/>
                  </a:cubicBezTo>
                  <a:cubicBezTo>
                    <a:pt x="988" y="475"/>
                    <a:pt x="992" y="471"/>
                    <a:pt x="996" y="468"/>
                  </a:cubicBezTo>
                  <a:cubicBezTo>
                    <a:pt x="1004" y="462"/>
                    <a:pt x="1014" y="458"/>
                    <a:pt x="1024" y="459"/>
                  </a:cubicBezTo>
                  <a:cubicBezTo>
                    <a:pt x="1020" y="461"/>
                    <a:pt x="1019" y="465"/>
                    <a:pt x="1018" y="470"/>
                  </a:cubicBezTo>
                  <a:cubicBezTo>
                    <a:pt x="1026" y="473"/>
                    <a:pt x="1033" y="472"/>
                    <a:pt x="1038" y="464"/>
                  </a:cubicBezTo>
                  <a:cubicBezTo>
                    <a:pt x="1041" y="460"/>
                    <a:pt x="1046" y="459"/>
                    <a:pt x="1051" y="459"/>
                  </a:cubicBezTo>
                  <a:cubicBezTo>
                    <a:pt x="1065" y="462"/>
                    <a:pt x="1069" y="446"/>
                    <a:pt x="1080" y="443"/>
                  </a:cubicBezTo>
                  <a:cubicBezTo>
                    <a:pt x="1075" y="444"/>
                    <a:pt x="1074" y="430"/>
                    <a:pt x="1070" y="438"/>
                  </a:cubicBezTo>
                  <a:cubicBezTo>
                    <a:pt x="1064" y="450"/>
                    <a:pt x="1056" y="446"/>
                    <a:pt x="1048" y="447"/>
                  </a:cubicBezTo>
                  <a:cubicBezTo>
                    <a:pt x="1044" y="446"/>
                    <a:pt x="1042" y="440"/>
                    <a:pt x="1036" y="441"/>
                  </a:cubicBezTo>
                  <a:cubicBezTo>
                    <a:pt x="1036" y="439"/>
                    <a:pt x="1035" y="437"/>
                    <a:pt x="1035" y="435"/>
                  </a:cubicBezTo>
                  <a:cubicBezTo>
                    <a:pt x="1038" y="429"/>
                    <a:pt x="1032" y="426"/>
                    <a:pt x="1031" y="422"/>
                  </a:cubicBezTo>
                  <a:cubicBezTo>
                    <a:pt x="1032" y="422"/>
                    <a:pt x="1032" y="421"/>
                    <a:pt x="1031" y="420"/>
                  </a:cubicBezTo>
                  <a:cubicBezTo>
                    <a:pt x="1039" y="411"/>
                    <a:pt x="1039" y="409"/>
                    <a:pt x="1033" y="405"/>
                  </a:cubicBezTo>
                  <a:cubicBezTo>
                    <a:pt x="1032" y="405"/>
                    <a:pt x="1031" y="404"/>
                    <a:pt x="1030" y="404"/>
                  </a:cubicBezTo>
                  <a:cubicBezTo>
                    <a:pt x="1026" y="401"/>
                    <a:pt x="1022" y="401"/>
                    <a:pt x="1018" y="401"/>
                  </a:cubicBezTo>
                  <a:cubicBezTo>
                    <a:pt x="1019" y="388"/>
                    <a:pt x="1030" y="392"/>
                    <a:pt x="1039" y="388"/>
                  </a:cubicBezTo>
                  <a:cubicBezTo>
                    <a:pt x="1048" y="388"/>
                    <a:pt x="1057" y="388"/>
                    <a:pt x="1066" y="388"/>
                  </a:cubicBezTo>
                  <a:cubicBezTo>
                    <a:pt x="1084" y="396"/>
                    <a:pt x="1097" y="384"/>
                    <a:pt x="1113" y="371"/>
                  </a:cubicBezTo>
                  <a:cubicBezTo>
                    <a:pt x="1106" y="391"/>
                    <a:pt x="1095" y="405"/>
                    <a:pt x="1088" y="421"/>
                  </a:cubicBezTo>
                  <a:cubicBezTo>
                    <a:pt x="1102" y="427"/>
                    <a:pt x="1118" y="417"/>
                    <a:pt x="1132" y="426"/>
                  </a:cubicBezTo>
                  <a:cubicBezTo>
                    <a:pt x="1135" y="428"/>
                    <a:pt x="1140" y="428"/>
                    <a:pt x="1143" y="431"/>
                  </a:cubicBezTo>
                  <a:cubicBezTo>
                    <a:pt x="1145" y="433"/>
                    <a:pt x="1150" y="434"/>
                    <a:pt x="1152" y="430"/>
                  </a:cubicBezTo>
                  <a:cubicBezTo>
                    <a:pt x="1154" y="428"/>
                    <a:pt x="1153" y="425"/>
                    <a:pt x="1151" y="422"/>
                  </a:cubicBezTo>
                  <a:cubicBezTo>
                    <a:pt x="1147" y="417"/>
                    <a:pt x="1140" y="412"/>
                    <a:pt x="1144" y="404"/>
                  </a:cubicBezTo>
                  <a:cubicBezTo>
                    <a:pt x="1144" y="403"/>
                    <a:pt x="1142" y="401"/>
                    <a:pt x="1141" y="402"/>
                  </a:cubicBezTo>
                  <a:cubicBezTo>
                    <a:pt x="1131" y="406"/>
                    <a:pt x="1126" y="396"/>
                    <a:pt x="1119" y="393"/>
                  </a:cubicBezTo>
                  <a:cubicBezTo>
                    <a:pt x="1117" y="392"/>
                    <a:pt x="1113" y="393"/>
                    <a:pt x="1116" y="388"/>
                  </a:cubicBezTo>
                  <a:cubicBezTo>
                    <a:pt x="1119" y="382"/>
                    <a:pt x="1120" y="374"/>
                    <a:pt x="1122" y="370"/>
                  </a:cubicBezTo>
                  <a:cubicBezTo>
                    <a:pt x="1131" y="351"/>
                    <a:pt x="1126" y="342"/>
                    <a:pt x="1108" y="337"/>
                  </a:cubicBezTo>
                  <a:cubicBezTo>
                    <a:pt x="1105" y="334"/>
                    <a:pt x="1099" y="339"/>
                    <a:pt x="1096" y="333"/>
                  </a:cubicBezTo>
                  <a:cubicBezTo>
                    <a:pt x="1099" y="333"/>
                    <a:pt x="1104" y="334"/>
                    <a:pt x="1104" y="331"/>
                  </a:cubicBezTo>
                  <a:cubicBezTo>
                    <a:pt x="1104" y="326"/>
                    <a:pt x="1102" y="319"/>
                    <a:pt x="1098" y="319"/>
                  </a:cubicBezTo>
                  <a:cubicBezTo>
                    <a:pt x="1082" y="320"/>
                    <a:pt x="1077" y="306"/>
                    <a:pt x="1066" y="300"/>
                  </a:cubicBezTo>
                  <a:cubicBezTo>
                    <a:pt x="1066" y="297"/>
                    <a:pt x="1066" y="294"/>
                    <a:pt x="1066" y="291"/>
                  </a:cubicBezTo>
                  <a:cubicBezTo>
                    <a:pt x="1066" y="288"/>
                    <a:pt x="1067" y="284"/>
                    <a:pt x="1065" y="282"/>
                  </a:cubicBezTo>
                  <a:cubicBezTo>
                    <a:pt x="1058" y="272"/>
                    <a:pt x="1050" y="262"/>
                    <a:pt x="1042" y="252"/>
                  </a:cubicBezTo>
                  <a:cubicBezTo>
                    <a:pt x="1037" y="247"/>
                    <a:pt x="1029" y="241"/>
                    <a:pt x="1026" y="250"/>
                  </a:cubicBezTo>
                  <a:cubicBezTo>
                    <a:pt x="1022" y="260"/>
                    <a:pt x="1014" y="265"/>
                    <a:pt x="1009" y="272"/>
                  </a:cubicBezTo>
                  <a:cubicBezTo>
                    <a:pt x="1007" y="272"/>
                    <a:pt x="1005" y="272"/>
                    <a:pt x="1003" y="272"/>
                  </a:cubicBezTo>
                  <a:cubicBezTo>
                    <a:pt x="997" y="266"/>
                    <a:pt x="991" y="259"/>
                    <a:pt x="984" y="252"/>
                  </a:cubicBezTo>
                  <a:cubicBezTo>
                    <a:pt x="984" y="250"/>
                    <a:pt x="983" y="248"/>
                    <a:pt x="983" y="246"/>
                  </a:cubicBezTo>
                  <a:cubicBezTo>
                    <a:pt x="986" y="237"/>
                    <a:pt x="982" y="233"/>
                    <a:pt x="973" y="234"/>
                  </a:cubicBezTo>
                  <a:cubicBezTo>
                    <a:pt x="970" y="232"/>
                    <a:pt x="967" y="230"/>
                    <a:pt x="964" y="228"/>
                  </a:cubicBezTo>
                  <a:cubicBezTo>
                    <a:pt x="960" y="223"/>
                    <a:pt x="957" y="217"/>
                    <a:pt x="949" y="217"/>
                  </a:cubicBezTo>
                  <a:cubicBezTo>
                    <a:pt x="947" y="217"/>
                    <a:pt x="945" y="216"/>
                    <a:pt x="943" y="216"/>
                  </a:cubicBezTo>
                  <a:cubicBezTo>
                    <a:pt x="937" y="215"/>
                    <a:pt x="931" y="215"/>
                    <a:pt x="924" y="212"/>
                  </a:cubicBezTo>
                  <a:cubicBezTo>
                    <a:pt x="908" y="203"/>
                    <a:pt x="898" y="211"/>
                    <a:pt x="898" y="228"/>
                  </a:cubicBezTo>
                  <a:cubicBezTo>
                    <a:pt x="898" y="240"/>
                    <a:pt x="904" y="254"/>
                    <a:pt x="893" y="265"/>
                  </a:cubicBezTo>
                  <a:cubicBezTo>
                    <a:pt x="893" y="265"/>
                    <a:pt x="895" y="268"/>
                    <a:pt x="895" y="270"/>
                  </a:cubicBezTo>
                  <a:cubicBezTo>
                    <a:pt x="895" y="271"/>
                    <a:pt x="895" y="272"/>
                    <a:pt x="895" y="273"/>
                  </a:cubicBezTo>
                  <a:cubicBezTo>
                    <a:pt x="891" y="278"/>
                    <a:pt x="894" y="280"/>
                    <a:pt x="898" y="281"/>
                  </a:cubicBezTo>
                  <a:cubicBezTo>
                    <a:pt x="901" y="286"/>
                    <a:pt x="904" y="291"/>
                    <a:pt x="910" y="294"/>
                  </a:cubicBezTo>
                  <a:cubicBezTo>
                    <a:pt x="910" y="297"/>
                    <a:pt x="910" y="300"/>
                    <a:pt x="911" y="303"/>
                  </a:cubicBezTo>
                  <a:cubicBezTo>
                    <a:pt x="910" y="304"/>
                    <a:pt x="910" y="305"/>
                    <a:pt x="910" y="306"/>
                  </a:cubicBezTo>
                  <a:cubicBezTo>
                    <a:pt x="903" y="311"/>
                    <a:pt x="897" y="317"/>
                    <a:pt x="892" y="324"/>
                  </a:cubicBezTo>
                  <a:cubicBezTo>
                    <a:pt x="880" y="330"/>
                    <a:pt x="885" y="340"/>
                    <a:pt x="889" y="346"/>
                  </a:cubicBezTo>
                  <a:cubicBezTo>
                    <a:pt x="893" y="352"/>
                    <a:pt x="892" y="358"/>
                    <a:pt x="892" y="363"/>
                  </a:cubicBezTo>
                  <a:cubicBezTo>
                    <a:pt x="890" y="371"/>
                    <a:pt x="887" y="376"/>
                    <a:pt x="878" y="368"/>
                  </a:cubicBezTo>
                  <a:cubicBezTo>
                    <a:pt x="870" y="361"/>
                    <a:pt x="862" y="354"/>
                    <a:pt x="856" y="345"/>
                  </a:cubicBezTo>
                  <a:cubicBezTo>
                    <a:pt x="858" y="343"/>
                    <a:pt x="859" y="342"/>
                    <a:pt x="857" y="340"/>
                  </a:cubicBezTo>
                  <a:cubicBezTo>
                    <a:pt x="858" y="326"/>
                    <a:pt x="856" y="316"/>
                    <a:pt x="837" y="317"/>
                  </a:cubicBezTo>
                  <a:cubicBezTo>
                    <a:pt x="830" y="317"/>
                    <a:pt x="818" y="315"/>
                    <a:pt x="812" y="308"/>
                  </a:cubicBezTo>
                  <a:cubicBezTo>
                    <a:pt x="799" y="291"/>
                    <a:pt x="781" y="293"/>
                    <a:pt x="764" y="293"/>
                  </a:cubicBezTo>
                  <a:cubicBezTo>
                    <a:pt x="755" y="293"/>
                    <a:pt x="754" y="290"/>
                    <a:pt x="754" y="283"/>
                  </a:cubicBezTo>
                  <a:cubicBezTo>
                    <a:pt x="755" y="275"/>
                    <a:pt x="753" y="270"/>
                    <a:pt x="744" y="269"/>
                  </a:cubicBezTo>
                  <a:cubicBezTo>
                    <a:pt x="740" y="269"/>
                    <a:pt x="737" y="264"/>
                    <a:pt x="733" y="261"/>
                  </a:cubicBezTo>
                  <a:cubicBezTo>
                    <a:pt x="733" y="259"/>
                    <a:pt x="733" y="257"/>
                    <a:pt x="733" y="255"/>
                  </a:cubicBezTo>
                  <a:cubicBezTo>
                    <a:pt x="740" y="236"/>
                    <a:pt x="753" y="222"/>
                    <a:pt x="767" y="209"/>
                  </a:cubicBezTo>
                  <a:cubicBezTo>
                    <a:pt x="772" y="204"/>
                    <a:pt x="769" y="198"/>
                    <a:pt x="770" y="198"/>
                  </a:cubicBezTo>
                  <a:cubicBezTo>
                    <a:pt x="784" y="201"/>
                    <a:pt x="794" y="187"/>
                    <a:pt x="808" y="192"/>
                  </a:cubicBezTo>
                  <a:cubicBezTo>
                    <a:pt x="808" y="185"/>
                    <a:pt x="807" y="178"/>
                    <a:pt x="807" y="171"/>
                  </a:cubicBezTo>
                  <a:cubicBezTo>
                    <a:pt x="807" y="170"/>
                    <a:pt x="808" y="169"/>
                    <a:pt x="808" y="167"/>
                  </a:cubicBezTo>
                  <a:cubicBezTo>
                    <a:pt x="810" y="167"/>
                    <a:pt x="812" y="167"/>
                    <a:pt x="814" y="166"/>
                  </a:cubicBezTo>
                  <a:cubicBezTo>
                    <a:pt x="826" y="168"/>
                    <a:pt x="816" y="174"/>
                    <a:pt x="816" y="178"/>
                  </a:cubicBezTo>
                  <a:cubicBezTo>
                    <a:pt x="817" y="184"/>
                    <a:pt x="814" y="189"/>
                    <a:pt x="808" y="192"/>
                  </a:cubicBezTo>
                  <a:cubicBezTo>
                    <a:pt x="816" y="195"/>
                    <a:pt x="829" y="202"/>
                    <a:pt x="831" y="200"/>
                  </a:cubicBezTo>
                  <a:cubicBezTo>
                    <a:pt x="843" y="187"/>
                    <a:pt x="857" y="196"/>
                    <a:pt x="869" y="195"/>
                  </a:cubicBezTo>
                  <a:cubicBezTo>
                    <a:pt x="871" y="195"/>
                    <a:pt x="873" y="195"/>
                    <a:pt x="873" y="192"/>
                  </a:cubicBezTo>
                  <a:cubicBezTo>
                    <a:pt x="856" y="178"/>
                    <a:pt x="838" y="167"/>
                    <a:pt x="817" y="159"/>
                  </a:cubicBezTo>
                  <a:cubicBezTo>
                    <a:pt x="820" y="156"/>
                    <a:pt x="818" y="149"/>
                    <a:pt x="825" y="151"/>
                  </a:cubicBezTo>
                  <a:cubicBezTo>
                    <a:pt x="836" y="154"/>
                    <a:pt x="846" y="148"/>
                    <a:pt x="856" y="148"/>
                  </a:cubicBezTo>
                  <a:cubicBezTo>
                    <a:pt x="859" y="148"/>
                    <a:pt x="860" y="147"/>
                    <a:pt x="860" y="144"/>
                  </a:cubicBezTo>
                  <a:cubicBezTo>
                    <a:pt x="870" y="133"/>
                    <a:pt x="859" y="119"/>
                    <a:pt x="864" y="106"/>
                  </a:cubicBezTo>
                  <a:cubicBezTo>
                    <a:pt x="867" y="98"/>
                    <a:pt x="853" y="99"/>
                    <a:pt x="850" y="93"/>
                  </a:cubicBezTo>
                  <a:cubicBezTo>
                    <a:pt x="863" y="92"/>
                    <a:pt x="879" y="91"/>
                    <a:pt x="887" y="85"/>
                  </a:cubicBezTo>
                  <a:cubicBezTo>
                    <a:pt x="898" y="78"/>
                    <a:pt x="900" y="84"/>
                    <a:pt x="905" y="88"/>
                  </a:cubicBezTo>
                  <a:cubicBezTo>
                    <a:pt x="908" y="91"/>
                    <a:pt x="911" y="94"/>
                    <a:pt x="915" y="96"/>
                  </a:cubicBezTo>
                  <a:cubicBezTo>
                    <a:pt x="924" y="100"/>
                    <a:pt x="921" y="103"/>
                    <a:pt x="915" y="107"/>
                  </a:cubicBezTo>
                  <a:cubicBezTo>
                    <a:pt x="931" y="106"/>
                    <a:pt x="945" y="113"/>
                    <a:pt x="950" y="125"/>
                  </a:cubicBezTo>
                  <a:cubicBezTo>
                    <a:pt x="956" y="137"/>
                    <a:pt x="959" y="146"/>
                    <a:pt x="975" y="142"/>
                  </a:cubicBezTo>
                  <a:cubicBezTo>
                    <a:pt x="977" y="141"/>
                    <a:pt x="982" y="147"/>
                    <a:pt x="986" y="150"/>
                  </a:cubicBezTo>
                  <a:cubicBezTo>
                    <a:pt x="978" y="156"/>
                    <a:pt x="973" y="158"/>
                    <a:pt x="966" y="150"/>
                  </a:cubicBezTo>
                  <a:cubicBezTo>
                    <a:pt x="959" y="143"/>
                    <a:pt x="950" y="147"/>
                    <a:pt x="942" y="148"/>
                  </a:cubicBezTo>
                  <a:cubicBezTo>
                    <a:pt x="939" y="148"/>
                    <a:pt x="937" y="152"/>
                    <a:pt x="938" y="155"/>
                  </a:cubicBezTo>
                  <a:cubicBezTo>
                    <a:pt x="943" y="173"/>
                    <a:pt x="930" y="171"/>
                    <a:pt x="921" y="168"/>
                  </a:cubicBezTo>
                  <a:cubicBezTo>
                    <a:pt x="914" y="165"/>
                    <a:pt x="909" y="168"/>
                    <a:pt x="903" y="171"/>
                  </a:cubicBezTo>
                  <a:cubicBezTo>
                    <a:pt x="899" y="173"/>
                    <a:pt x="898" y="176"/>
                    <a:pt x="899" y="179"/>
                  </a:cubicBezTo>
                  <a:cubicBezTo>
                    <a:pt x="899" y="184"/>
                    <a:pt x="904" y="183"/>
                    <a:pt x="907" y="183"/>
                  </a:cubicBezTo>
                  <a:cubicBezTo>
                    <a:pt x="916" y="182"/>
                    <a:pt x="924" y="184"/>
                    <a:pt x="933" y="181"/>
                  </a:cubicBezTo>
                  <a:cubicBezTo>
                    <a:pt x="940" y="178"/>
                    <a:pt x="946" y="182"/>
                    <a:pt x="953" y="187"/>
                  </a:cubicBezTo>
                  <a:cubicBezTo>
                    <a:pt x="961" y="192"/>
                    <a:pt x="960" y="205"/>
                    <a:pt x="969" y="206"/>
                  </a:cubicBezTo>
                  <a:cubicBezTo>
                    <a:pt x="984" y="207"/>
                    <a:pt x="995" y="218"/>
                    <a:pt x="1008" y="223"/>
                  </a:cubicBezTo>
                  <a:cubicBezTo>
                    <a:pt x="1012" y="224"/>
                    <a:pt x="1014" y="225"/>
                    <a:pt x="1016" y="222"/>
                  </a:cubicBezTo>
                  <a:cubicBezTo>
                    <a:pt x="1019" y="219"/>
                    <a:pt x="1016" y="216"/>
                    <a:pt x="1015" y="215"/>
                  </a:cubicBezTo>
                  <a:cubicBezTo>
                    <a:pt x="1009" y="208"/>
                    <a:pt x="1002" y="203"/>
                    <a:pt x="996" y="197"/>
                  </a:cubicBezTo>
                  <a:cubicBezTo>
                    <a:pt x="1004" y="198"/>
                    <a:pt x="1011" y="201"/>
                    <a:pt x="1017" y="205"/>
                  </a:cubicBezTo>
                  <a:cubicBezTo>
                    <a:pt x="1024" y="208"/>
                    <a:pt x="1028" y="206"/>
                    <a:pt x="1033" y="201"/>
                  </a:cubicBezTo>
                  <a:cubicBezTo>
                    <a:pt x="1041" y="195"/>
                    <a:pt x="1030" y="196"/>
                    <a:pt x="1030" y="192"/>
                  </a:cubicBezTo>
                  <a:cubicBezTo>
                    <a:pt x="1029" y="179"/>
                    <a:pt x="1017" y="177"/>
                    <a:pt x="1009" y="171"/>
                  </a:cubicBezTo>
                  <a:cubicBezTo>
                    <a:pt x="1000" y="166"/>
                    <a:pt x="1001" y="157"/>
                    <a:pt x="1005" y="151"/>
                  </a:cubicBezTo>
                  <a:cubicBezTo>
                    <a:pt x="1009" y="145"/>
                    <a:pt x="1014" y="155"/>
                    <a:pt x="1020" y="155"/>
                  </a:cubicBezTo>
                  <a:cubicBezTo>
                    <a:pt x="1022" y="154"/>
                    <a:pt x="1024" y="161"/>
                    <a:pt x="1027" y="163"/>
                  </a:cubicBezTo>
                  <a:cubicBezTo>
                    <a:pt x="1031" y="167"/>
                    <a:pt x="1035" y="174"/>
                    <a:pt x="1042" y="170"/>
                  </a:cubicBezTo>
                  <a:cubicBezTo>
                    <a:pt x="1052" y="164"/>
                    <a:pt x="1059" y="156"/>
                    <a:pt x="1065" y="146"/>
                  </a:cubicBezTo>
                  <a:cubicBezTo>
                    <a:pt x="1066" y="145"/>
                    <a:pt x="1065" y="144"/>
                    <a:pt x="1064" y="144"/>
                  </a:cubicBezTo>
                  <a:cubicBezTo>
                    <a:pt x="1050" y="140"/>
                    <a:pt x="1043" y="125"/>
                    <a:pt x="1028" y="123"/>
                  </a:cubicBezTo>
                  <a:cubicBezTo>
                    <a:pt x="1020" y="122"/>
                    <a:pt x="1013" y="119"/>
                    <a:pt x="1006" y="117"/>
                  </a:cubicBezTo>
                  <a:cubicBezTo>
                    <a:pt x="1002" y="115"/>
                    <a:pt x="998" y="107"/>
                    <a:pt x="1002" y="106"/>
                  </a:cubicBezTo>
                  <a:cubicBezTo>
                    <a:pt x="1016" y="102"/>
                    <a:pt x="995" y="91"/>
                    <a:pt x="1007" y="88"/>
                  </a:cubicBezTo>
                  <a:cubicBezTo>
                    <a:pt x="997" y="89"/>
                    <a:pt x="993" y="76"/>
                    <a:pt x="989" y="76"/>
                  </a:cubicBezTo>
                  <a:cubicBezTo>
                    <a:pt x="971" y="80"/>
                    <a:pt x="965" y="54"/>
                    <a:pt x="947" y="63"/>
                  </a:cubicBezTo>
                  <a:cubicBezTo>
                    <a:pt x="944" y="64"/>
                    <a:pt x="944" y="60"/>
                    <a:pt x="942" y="58"/>
                  </a:cubicBezTo>
                  <a:cubicBezTo>
                    <a:pt x="929" y="47"/>
                    <a:pt x="917" y="35"/>
                    <a:pt x="898" y="39"/>
                  </a:cubicBezTo>
                  <a:cubicBezTo>
                    <a:pt x="898" y="45"/>
                    <a:pt x="894" y="49"/>
                    <a:pt x="888" y="46"/>
                  </a:cubicBezTo>
                  <a:cubicBezTo>
                    <a:pt x="881" y="43"/>
                    <a:pt x="877" y="47"/>
                    <a:pt x="869" y="50"/>
                  </a:cubicBezTo>
                  <a:cubicBezTo>
                    <a:pt x="869" y="42"/>
                    <a:pt x="869" y="34"/>
                    <a:pt x="869" y="27"/>
                  </a:cubicBezTo>
                  <a:cubicBezTo>
                    <a:pt x="865" y="25"/>
                    <a:pt x="863" y="11"/>
                    <a:pt x="852" y="17"/>
                  </a:cubicBezTo>
                  <a:cubicBezTo>
                    <a:pt x="845" y="21"/>
                    <a:pt x="837" y="24"/>
                    <a:pt x="830" y="27"/>
                  </a:cubicBezTo>
                  <a:cubicBezTo>
                    <a:pt x="825" y="29"/>
                    <a:pt x="821" y="32"/>
                    <a:pt x="823" y="36"/>
                  </a:cubicBezTo>
                  <a:cubicBezTo>
                    <a:pt x="826" y="42"/>
                    <a:pt x="826" y="46"/>
                    <a:pt x="823" y="51"/>
                  </a:cubicBezTo>
                  <a:cubicBezTo>
                    <a:pt x="822" y="54"/>
                    <a:pt x="829" y="57"/>
                    <a:pt x="823" y="58"/>
                  </a:cubicBezTo>
                  <a:cubicBezTo>
                    <a:pt x="819" y="58"/>
                    <a:pt x="818" y="55"/>
                    <a:pt x="817" y="51"/>
                  </a:cubicBezTo>
                  <a:cubicBezTo>
                    <a:pt x="813" y="37"/>
                    <a:pt x="815" y="26"/>
                    <a:pt x="830" y="20"/>
                  </a:cubicBezTo>
                  <a:cubicBezTo>
                    <a:pt x="816" y="15"/>
                    <a:pt x="794" y="22"/>
                    <a:pt x="787" y="32"/>
                  </a:cubicBezTo>
                  <a:cubicBezTo>
                    <a:pt x="781" y="40"/>
                    <a:pt x="779" y="50"/>
                    <a:pt x="782" y="60"/>
                  </a:cubicBezTo>
                  <a:cubicBezTo>
                    <a:pt x="784" y="67"/>
                    <a:pt x="794" y="64"/>
                    <a:pt x="800" y="66"/>
                  </a:cubicBezTo>
                  <a:cubicBezTo>
                    <a:pt x="801" y="67"/>
                    <a:pt x="803" y="67"/>
                    <a:pt x="802" y="68"/>
                  </a:cubicBezTo>
                  <a:cubicBezTo>
                    <a:pt x="797" y="72"/>
                    <a:pt x="789" y="64"/>
                    <a:pt x="787" y="73"/>
                  </a:cubicBezTo>
                  <a:cubicBezTo>
                    <a:pt x="787" y="77"/>
                    <a:pt x="790" y="81"/>
                    <a:pt x="795" y="81"/>
                  </a:cubicBezTo>
                  <a:cubicBezTo>
                    <a:pt x="811" y="79"/>
                    <a:pt x="825" y="91"/>
                    <a:pt x="841" y="87"/>
                  </a:cubicBezTo>
                  <a:cubicBezTo>
                    <a:pt x="844" y="87"/>
                    <a:pt x="847" y="87"/>
                    <a:pt x="847" y="91"/>
                  </a:cubicBezTo>
                  <a:cubicBezTo>
                    <a:pt x="836" y="89"/>
                    <a:pt x="825" y="88"/>
                    <a:pt x="823" y="104"/>
                  </a:cubicBezTo>
                  <a:cubicBezTo>
                    <a:pt x="822" y="108"/>
                    <a:pt x="819" y="112"/>
                    <a:pt x="817" y="117"/>
                  </a:cubicBezTo>
                  <a:cubicBezTo>
                    <a:pt x="814" y="119"/>
                    <a:pt x="810" y="121"/>
                    <a:pt x="812" y="126"/>
                  </a:cubicBezTo>
                  <a:cubicBezTo>
                    <a:pt x="797" y="132"/>
                    <a:pt x="800" y="117"/>
                    <a:pt x="801" y="113"/>
                  </a:cubicBezTo>
                  <a:cubicBezTo>
                    <a:pt x="801" y="104"/>
                    <a:pt x="797" y="101"/>
                    <a:pt x="790" y="102"/>
                  </a:cubicBezTo>
                  <a:cubicBezTo>
                    <a:pt x="771" y="106"/>
                    <a:pt x="768" y="93"/>
                    <a:pt x="763" y="81"/>
                  </a:cubicBezTo>
                  <a:cubicBezTo>
                    <a:pt x="767" y="76"/>
                    <a:pt x="764" y="74"/>
                    <a:pt x="760" y="72"/>
                  </a:cubicBezTo>
                  <a:cubicBezTo>
                    <a:pt x="754" y="63"/>
                    <a:pt x="750" y="50"/>
                    <a:pt x="734" y="53"/>
                  </a:cubicBezTo>
                  <a:cubicBezTo>
                    <a:pt x="744" y="49"/>
                    <a:pt x="747" y="34"/>
                    <a:pt x="760" y="38"/>
                  </a:cubicBezTo>
                  <a:cubicBezTo>
                    <a:pt x="762" y="39"/>
                    <a:pt x="763" y="38"/>
                    <a:pt x="762" y="36"/>
                  </a:cubicBezTo>
                  <a:cubicBezTo>
                    <a:pt x="766" y="31"/>
                    <a:pt x="768" y="26"/>
                    <a:pt x="772" y="22"/>
                  </a:cubicBezTo>
                  <a:cubicBezTo>
                    <a:pt x="776" y="17"/>
                    <a:pt x="774" y="14"/>
                    <a:pt x="770" y="14"/>
                  </a:cubicBezTo>
                  <a:cubicBezTo>
                    <a:pt x="760" y="15"/>
                    <a:pt x="752" y="7"/>
                    <a:pt x="742" y="10"/>
                  </a:cubicBezTo>
                  <a:cubicBezTo>
                    <a:pt x="741" y="10"/>
                    <a:pt x="740" y="10"/>
                    <a:pt x="739" y="10"/>
                  </a:cubicBezTo>
                  <a:cubicBezTo>
                    <a:pt x="736" y="9"/>
                    <a:pt x="733" y="11"/>
                    <a:pt x="730" y="13"/>
                  </a:cubicBezTo>
                  <a:cubicBezTo>
                    <a:pt x="725" y="14"/>
                    <a:pt x="730" y="19"/>
                    <a:pt x="727" y="21"/>
                  </a:cubicBezTo>
                  <a:cubicBezTo>
                    <a:pt x="717" y="25"/>
                    <a:pt x="722" y="32"/>
                    <a:pt x="725" y="37"/>
                  </a:cubicBezTo>
                  <a:cubicBezTo>
                    <a:pt x="727" y="43"/>
                    <a:pt x="730" y="51"/>
                    <a:pt x="725" y="53"/>
                  </a:cubicBezTo>
                  <a:cubicBezTo>
                    <a:pt x="708" y="62"/>
                    <a:pt x="711" y="76"/>
                    <a:pt x="713" y="90"/>
                  </a:cubicBezTo>
                  <a:cubicBezTo>
                    <a:pt x="702" y="91"/>
                    <a:pt x="694" y="97"/>
                    <a:pt x="688" y="106"/>
                  </a:cubicBezTo>
                  <a:cubicBezTo>
                    <a:pt x="693" y="108"/>
                    <a:pt x="698" y="110"/>
                    <a:pt x="702" y="112"/>
                  </a:cubicBezTo>
                  <a:cubicBezTo>
                    <a:pt x="697" y="117"/>
                    <a:pt x="693" y="120"/>
                    <a:pt x="688" y="124"/>
                  </a:cubicBezTo>
                  <a:cubicBezTo>
                    <a:pt x="684" y="123"/>
                    <a:pt x="680" y="124"/>
                    <a:pt x="676" y="126"/>
                  </a:cubicBezTo>
                  <a:cubicBezTo>
                    <a:pt x="661" y="127"/>
                    <a:pt x="648" y="121"/>
                    <a:pt x="634" y="115"/>
                  </a:cubicBezTo>
                  <a:cubicBezTo>
                    <a:pt x="631" y="115"/>
                    <a:pt x="628" y="114"/>
                    <a:pt x="625" y="114"/>
                  </a:cubicBezTo>
                  <a:cubicBezTo>
                    <a:pt x="618" y="106"/>
                    <a:pt x="604" y="108"/>
                    <a:pt x="595" y="119"/>
                  </a:cubicBezTo>
                  <a:cubicBezTo>
                    <a:pt x="600" y="121"/>
                    <a:pt x="604" y="114"/>
                    <a:pt x="610" y="119"/>
                  </a:cubicBezTo>
                  <a:cubicBezTo>
                    <a:pt x="594" y="121"/>
                    <a:pt x="610" y="135"/>
                    <a:pt x="601" y="140"/>
                  </a:cubicBezTo>
                  <a:cubicBezTo>
                    <a:pt x="600" y="139"/>
                    <a:pt x="599" y="139"/>
                    <a:pt x="598" y="138"/>
                  </a:cubicBezTo>
                  <a:cubicBezTo>
                    <a:pt x="598" y="130"/>
                    <a:pt x="595" y="125"/>
                    <a:pt x="586" y="127"/>
                  </a:cubicBezTo>
                  <a:cubicBezTo>
                    <a:pt x="583" y="126"/>
                    <a:pt x="581" y="121"/>
                    <a:pt x="577" y="126"/>
                  </a:cubicBezTo>
                  <a:cubicBezTo>
                    <a:pt x="566" y="126"/>
                    <a:pt x="556" y="126"/>
                    <a:pt x="546" y="126"/>
                  </a:cubicBezTo>
                  <a:cubicBezTo>
                    <a:pt x="538" y="127"/>
                    <a:pt x="537" y="123"/>
                    <a:pt x="538" y="117"/>
                  </a:cubicBezTo>
                  <a:cubicBezTo>
                    <a:pt x="541" y="116"/>
                    <a:pt x="541" y="115"/>
                    <a:pt x="538" y="114"/>
                  </a:cubicBezTo>
                  <a:cubicBezTo>
                    <a:pt x="539" y="110"/>
                    <a:pt x="535" y="106"/>
                    <a:pt x="539" y="102"/>
                  </a:cubicBezTo>
                  <a:cubicBezTo>
                    <a:pt x="545" y="104"/>
                    <a:pt x="545" y="110"/>
                    <a:pt x="552" y="112"/>
                  </a:cubicBezTo>
                  <a:cubicBezTo>
                    <a:pt x="573" y="118"/>
                    <a:pt x="590" y="110"/>
                    <a:pt x="608" y="103"/>
                  </a:cubicBezTo>
                  <a:cubicBezTo>
                    <a:pt x="614" y="101"/>
                    <a:pt x="616" y="100"/>
                    <a:pt x="622" y="103"/>
                  </a:cubicBezTo>
                  <a:cubicBezTo>
                    <a:pt x="640" y="114"/>
                    <a:pt x="652" y="112"/>
                    <a:pt x="663" y="101"/>
                  </a:cubicBezTo>
                  <a:cubicBezTo>
                    <a:pt x="660" y="96"/>
                    <a:pt x="652" y="102"/>
                    <a:pt x="649" y="96"/>
                  </a:cubicBezTo>
                  <a:cubicBezTo>
                    <a:pt x="655" y="89"/>
                    <a:pt x="663" y="93"/>
                    <a:pt x="670" y="92"/>
                  </a:cubicBezTo>
                  <a:cubicBezTo>
                    <a:pt x="669" y="80"/>
                    <a:pt x="658" y="79"/>
                    <a:pt x="651" y="76"/>
                  </a:cubicBezTo>
                  <a:cubicBezTo>
                    <a:pt x="633" y="68"/>
                    <a:pt x="624" y="48"/>
                    <a:pt x="632" y="30"/>
                  </a:cubicBezTo>
                  <a:cubicBezTo>
                    <a:pt x="636" y="22"/>
                    <a:pt x="633" y="19"/>
                    <a:pt x="625" y="18"/>
                  </a:cubicBezTo>
                  <a:cubicBezTo>
                    <a:pt x="616" y="17"/>
                    <a:pt x="611" y="28"/>
                    <a:pt x="602" y="29"/>
                  </a:cubicBezTo>
                  <a:cubicBezTo>
                    <a:pt x="600" y="30"/>
                    <a:pt x="601" y="41"/>
                    <a:pt x="603" y="47"/>
                  </a:cubicBezTo>
                  <a:cubicBezTo>
                    <a:pt x="604" y="49"/>
                    <a:pt x="610" y="54"/>
                    <a:pt x="604" y="56"/>
                  </a:cubicBezTo>
                  <a:cubicBezTo>
                    <a:pt x="599" y="58"/>
                    <a:pt x="595" y="55"/>
                    <a:pt x="595" y="49"/>
                  </a:cubicBezTo>
                  <a:cubicBezTo>
                    <a:pt x="596" y="41"/>
                    <a:pt x="590" y="37"/>
                    <a:pt x="584" y="34"/>
                  </a:cubicBezTo>
                  <a:cubicBezTo>
                    <a:pt x="582" y="32"/>
                    <a:pt x="576" y="31"/>
                    <a:pt x="578" y="37"/>
                  </a:cubicBezTo>
                  <a:cubicBezTo>
                    <a:pt x="579" y="40"/>
                    <a:pt x="583" y="45"/>
                    <a:pt x="579" y="43"/>
                  </a:cubicBezTo>
                  <a:cubicBezTo>
                    <a:pt x="573" y="40"/>
                    <a:pt x="569" y="50"/>
                    <a:pt x="565" y="41"/>
                  </a:cubicBezTo>
                  <a:cubicBezTo>
                    <a:pt x="560" y="29"/>
                    <a:pt x="553" y="29"/>
                    <a:pt x="546" y="40"/>
                  </a:cubicBezTo>
                  <a:cubicBezTo>
                    <a:pt x="544" y="42"/>
                    <a:pt x="541" y="43"/>
                    <a:pt x="539" y="42"/>
                  </a:cubicBezTo>
                  <a:cubicBezTo>
                    <a:pt x="534" y="39"/>
                    <a:pt x="541" y="38"/>
                    <a:pt x="541" y="36"/>
                  </a:cubicBezTo>
                  <a:cubicBezTo>
                    <a:pt x="542" y="30"/>
                    <a:pt x="540" y="27"/>
                    <a:pt x="533" y="27"/>
                  </a:cubicBezTo>
                  <a:cubicBezTo>
                    <a:pt x="531" y="27"/>
                    <a:pt x="527" y="29"/>
                    <a:pt x="525" y="24"/>
                  </a:cubicBezTo>
                  <a:cubicBezTo>
                    <a:pt x="520" y="11"/>
                    <a:pt x="510" y="9"/>
                    <a:pt x="498" y="9"/>
                  </a:cubicBezTo>
                  <a:cubicBezTo>
                    <a:pt x="489" y="9"/>
                    <a:pt x="480" y="10"/>
                    <a:pt x="471" y="5"/>
                  </a:cubicBezTo>
                  <a:cubicBezTo>
                    <a:pt x="462" y="0"/>
                    <a:pt x="450" y="3"/>
                    <a:pt x="440" y="6"/>
                  </a:cubicBezTo>
                  <a:cubicBezTo>
                    <a:pt x="431" y="10"/>
                    <a:pt x="442" y="16"/>
                    <a:pt x="439" y="20"/>
                  </a:cubicBezTo>
                  <a:cubicBezTo>
                    <a:pt x="437" y="21"/>
                    <a:pt x="437" y="23"/>
                    <a:pt x="436" y="25"/>
                  </a:cubicBezTo>
                  <a:cubicBezTo>
                    <a:pt x="433" y="32"/>
                    <a:pt x="426" y="39"/>
                    <a:pt x="425" y="44"/>
                  </a:cubicBezTo>
                  <a:cubicBezTo>
                    <a:pt x="423" y="58"/>
                    <a:pt x="446" y="53"/>
                    <a:pt x="446" y="68"/>
                  </a:cubicBezTo>
                  <a:cubicBezTo>
                    <a:pt x="446" y="70"/>
                    <a:pt x="452" y="69"/>
                    <a:pt x="456" y="68"/>
                  </a:cubicBezTo>
                  <a:cubicBezTo>
                    <a:pt x="469" y="64"/>
                    <a:pt x="479" y="58"/>
                    <a:pt x="485" y="46"/>
                  </a:cubicBezTo>
                  <a:cubicBezTo>
                    <a:pt x="488" y="42"/>
                    <a:pt x="491" y="37"/>
                    <a:pt x="498" y="37"/>
                  </a:cubicBezTo>
                  <a:cubicBezTo>
                    <a:pt x="490" y="57"/>
                    <a:pt x="491" y="60"/>
                    <a:pt x="510" y="64"/>
                  </a:cubicBezTo>
                  <a:cubicBezTo>
                    <a:pt x="506" y="67"/>
                    <a:pt x="503" y="69"/>
                    <a:pt x="498" y="72"/>
                  </a:cubicBezTo>
                  <a:cubicBezTo>
                    <a:pt x="518" y="82"/>
                    <a:pt x="541" y="68"/>
                    <a:pt x="559" y="84"/>
                  </a:cubicBezTo>
                  <a:cubicBezTo>
                    <a:pt x="541" y="83"/>
                    <a:pt x="524" y="83"/>
                    <a:pt x="508" y="89"/>
                  </a:cubicBezTo>
                  <a:cubicBezTo>
                    <a:pt x="512" y="99"/>
                    <a:pt x="520" y="99"/>
                    <a:pt x="528" y="101"/>
                  </a:cubicBezTo>
                  <a:cubicBezTo>
                    <a:pt x="518" y="101"/>
                    <a:pt x="509" y="102"/>
                    <a:pt x="498" y="98"/>
                  </a:cubicBezTo>
                  <a:cubicBezTo>
                    <a:pt x="486" y="93"/>
                    <a:pt x="472" y="86"/>
                    <a:pt x="457" y="91"/>
                  </a:cubicBezTo>
                  <a:cubicBezTo>
                    <a:pt x="450" y="90"/>
                    <a:pt x="443" y="90"/>
                    <a:pt x="436" y="89"/>
                  </a:cubicBezTo>
                  <a:cubicBezTo>
                    <a:pt x="432" y="83"/>
                    <a:pt x="428" y="84"/>
                    <a:pt x="424" y="90"/>
                  </a:cubicBezTo>
                  <a:cubicBezTo>
                    <a:pt x="422" y="90"/>
                    <a:pt x="420" y="90"/>
                    <a:pt x="418" y="90"/>
                  </a:cubicBezTo>
                  <a:cubicBezTo>
                    <a:pt x="417" y="86"/>
                    <a:pt x="413" y="84"/>
                    <a:pt x="409" y="84"/>
                  </a:cubicBezTo>
                  <a:cubicBezTo>
                    <a:pt x="409" y="82"/>
                    <a:pt x="407" y="82"/>
                    <a:pt x="406" y="82"/>
                  </a:cubicBezTo>
                  <a:cubicBezTo>
                    <a:pt x="401" y="77"/>
                    <a:pt x="398" y="78"/>
                    <a:pt x="395" y="84"/>
                  </a:cubicBezTo>
                  <a:cubicBezTo>
                    <a:pt x="395" y="83"/>
                    <a:pt x="394" y="84"/>
                    <a:pt x="394" y="85"/>
                  </a:cubicBezTo>
                  <a:cubicBezTo>
                    <a:pt x="388" y="88"/>
                    <a:pt x="382" y="83"/>
                    <a:pt x="376" y="85"/>
                  </a:cubicBezTo>
                  <a:cubicBezTo>
                    <a:pt x="372" y="85"/>
                    <a:pt x="368" y="85"/>
                    <a:pt x="364" y="85"/>
                  </a:cubicBezTo>
                  <a:cubicBezTo>
                    <a:pt x="359" y="91"/>
                    <a:pt x="349" y="88"/>
                    <a:pt x="346" y="96"/>
                  </a:cubicBezTo>
                  <a:cubicBezTo>
                    <a:pt x="344" y="96"/>
                    <a:pt x="342" y="96"/>
                    <a:pt x="340" y="97"/>
                  </a:cubicBezTo>
                  <a:cubicBezTo>
                    <a:pt x="333" y="96"/>
                    <a:pt x="326" y="94"/>
                    <a:pt x="322" y="102"/>
                  </a:cubicBezTo>
                  <a:cubicBezTo>
                    <a:pt x="321" y="102"/>
                    <a:pt x="320" y="103"/>
                    <a:pt x="319" y="103"/>
                  </a:cubicBezTo>
                  <a:cubicBezTo>
                    <a:pt x="312" y="102"/>
                    <a:pt x="305" y="101"/>
                    <a:pt x="298" y="97"/>
                  </a:cubicBezTo>
                  <a:cubicBezTo>
                    <a:pt x="291" y="93"/>
                    <a:pt x="284" y="87"/>
                    <a:pt x="274" y="91"/>
                  </a:cubicBezTo>
                  <a:cubicBezTo>
                    <a:pt x="270" y="90"/>
                    <a:pt x="266" y="90"/>
                    <a:pt x="262" y="90"/>
                  </a:cubicBezTo>
                  <a:cubicBezTo>
                    <a:pt x="259" y="83"/>
                    <a:pt x="253" y="84"/>
                    <a:pt x="247" y="85"/>
                  </a:cubicBezTo>
                  <a:cubicBezTo>
                    <a:pt x="234" y="85"/>
                    <a:pt x="221" y="84"/>
                    <a:pt x="208" y="84"/>
                  </a:cubicBezTo>
                  <a:cubicBezTo>
                    <a:pt x="206" y="80"/>
                    <a:pt x="204" y="78"/>
                    <a:pt x="199" y="79"/>
                  </a:cubicBezTo>
                  <a:cubicBezTo>
                    <a:pt x="179" y="79"/>
                    <a:pt x="160" y="77"/>
                    <a:pt x="141" y="71"/>
                  </a:cubicBezTo>
                  <a:cubicBezTo>
                    <a:pt x="139" y="68"/>
                    <a:pt x="137" y="65"/>
                    <a:pt x="133" y="69"/>
                  </a:cubicBezTo>
                  <a:cubicBezTo>
                    <a:pt x="118" y="63"/>
                    <a:pt x="103" y="65"/>
                    <a:pt x="88" y="73"/>
                  </a:cubicBezTo>
                  <a:cubicBezTo>
                    <a:pt x="78" y="71"/>
                    <a:pt x="70" y="75"/>
                    <a:pt x="65" y="83"/>
                  </a:cubicBezTo>
                  <a:cubicBezTo>
                    <a:pt x="63" y="84"/>
                    <a:pt x="60" y="85"/>
                    <a:pt x="58" y="85"/>
                  </a:cubicBezTo>
                  <a:cubicBezTo>
                    <a:pt x="47" y="83"/>
                    <a:pt x="48" y="93"/>
                    <a:pt x="44" y="98"/>
                  </a:cubicBezTo>
                  <a:cubicBezTo>
                    <a:pt x="38" y="102"/>
                    <a:pt x="34" y="110"/>
                    <a:pt x="25" y="109"/>
                  </a:cubicBezTo>
                  <a:cubicBezTo>
                    <a:pt x="16" y="107"/>
                    <a:pt x="13" y="115"/>
                    <a:pt x="17" y="119"/>
                  </a:cubicBezTo>
                  <a:cubicBezTo>
                    <a:pt x="25" y="129"/>
                    <a:pt x="31" y="142"/>
                    <a:pt x="46" y="143"/>
                  </a:cubicBezTo>
                  <a:cubicBezTo>
                    <a:pt x="48" y="143"/>
                    <a:pt x="50" y="144"/>
                    <a:pt x="52" y="144"/>
                  </a:cubicBezTo>
                  <a:cubicBezTo>
                    <a:pt x="55" y="147"/>
                    <a:pt x="56" y="151"/>
                    <a:pt x="53" y="155"/>
                  </a:cubicBezTo>
                  <a:cubicBezTo>
                    <a:pt x="52" y="156"/>
                    <a:pt x="50" y="157"/>
                    <a:pt x="49" y="156"/>
                  </a:cubicBezTo>
                  <a:cubicBezTo>
                    <a:pt x="36" y="144"/>
                    <a:pt x="23" y="152"/>
                    <a:pt x="10" y="156"/>
                  </a:cubicBezTo>
                  <a:cubicBezTo>
                    <a:pt x="3" y="159"/>
                    <a:pt x="0" y="164"/>
                    <a:pt x="6" y="171"/>
                  </a:cubicBezTo>
                  <a:cubicBezTo>
                    <a:pt x="5" y="175"/>
                    <a:pt x="6" y="177"/>
                    <a:pt x="10" y="178"/>
                  </a:cubicBezTo>
                  <a:cubicBezTo>
                    <a:pt x="26" y="193"/>
                    <a:pt x="43" y="186"/>
                    <a:pt x="61" y="183"/>
                  </a:cubicBezTo>
                  <a:cubicBezTo>
                    <a:pt x="62" y="183"/>
                    <a:pt x="63" y="183"/>
                    <a:pt x="64" y="183"/>
                  </a:cubicBezTo>
                  <a:cubicBezTo>
                    <a:pt x="64" y="186"/>
                    <a:pt x="64" y="189"/>
                    <a:pt x="64" y="192"/>
                  </a:cubicBezTo>
                  <a:cubicBezTo>
                    <a:pt x="60" y="199"/>
                    <a:pt x="50" y="197"/>
                    <a:pt x="46" y="204"/>
                  </a:cubicBezTo>
                  <a:cubicBezTo>
                    <a:pt x="43" y="204"/>
                    <a:pt x="40" y="205"/>
                    <a:pt x="37" y="205"/>
                  </a:cubicBezTo>
                  <a:cubicBezTo>
                    <a:pt x="28" y="209"/>
                    <a:pt x="19" y="213"/>
                    <a:pt x="19" y="225"/>
                  </a:cubicBezTo>
                  <a:cubicBezTo>
                    <a:pt x="19" y="227"/>
                    <a:pt x="19" y="229"/>
                    <a:pt x="19" y="231"/>
                  </a:cubicBezTo>
                  <a:cubicBezTo>
                    <a:pt x="16" y="239"/>
                    <a:pt x="23" y="241"/>
                    <a:pt x="27" y="245"/>
                  </a:cubicBezTo>
                  <a:cubicBezTo>
                    <a:pt x="28" y="246"/>
                    <a:pt x="29" y="248"/>
                    <a:pt x="29" y="249"/>
                  </a:cubicBezTo>
                  <a:cubicBezTo>
                    <a:pt x="29" y="254"/>
                    <a:pt x="31" y="257"/>
                    <a:pt x="37" y="257"/>
                  </a:cubicBezTo>
                  <a:cubicBezTo>
                    <a:pt x="38" y="257"/>
                    <a:pt x="40" y="258"/>
                    <a:pt x="41" y="258"/>
                  </a:cubicBezTo>
                  <a:cubicBezTo>
                    <a:pt x="51" y="258"/>
                    <a:pt x="61" y="256"/>
                    <a:pt x="59" y="271"/>
                  </a:cubicBezTo>
                  <a:cubicBezTo>
                    <a:pt x="58" y="275"/>
                    <a:pt x="63" y="276"/>
                    <a:pt x="67" y="276"/>
                  </a:cubicBezTo>
                  <a:cubicBezTo>
                    <a:pt x="73" y="276"/>
                    <a:pt x="79" y="276"/>
                    <a:pt x="86" y="276"/>
                  </a:cubicBezTo>
                  <a:cubicBezTo>
                    <a:pt x="90" y="276"/>
                    <a:pt x="94" y="275"/>
                    <a:pt x="96" y="280"/>
                  </a:cubicBezTo>
                  <a:cubicBezTo>
                    <a:pt x="99" y="284"/>
                    <a:pt x="95" y="287"/>
                    <a:pt x="92" y="290"/>
                  </a:cubicBezTo>
                  <a:cubicBezTo>
                    <a:pt x="89" y="294"/>
                    <a:pt x="85" y="298"/>
                    <a:pt x="82" y="302"/>
                  </a:cubicBezTo>
                  <a:cubicBezTo>
                    <a:pt x="78" y="303"/>
                    <a:pt x="78" y="306"/>
                    <a:pt x="77" y="309"/>
                  </a:cubicBezTo>
                  <a:cubicBezTo>
                    <a:pt x="76" y="311"/>
                    <a:pt x="73" y="314"/>
                    <a:pt x="75" y="314"/>
                  </a:cubicBezTo>
                  <a:cubicBezTo>
                    <a:pt x="81" y="315"/>
                    <a:pt x="87" y="320"/>
                    <a:pt x="94" y="316"/>
                  </a:cubicBezTo>
                  <a:cubicBezTo>
                    <a:pt x="97" y="317"/>
                    <a:pt x="98" y="314"/>
                    <a:pt x="99" y="312"/>
                  </a:cubicBezTo>
                  <a:cubicBezTo>
                    <a:pt x="100" y="311"/>
                    <a:pt x="100" y="311"/>
                    <a:pt x="100" y="311"/>
                  </a:cubicBezTo>
                  <a:cubicBezTo>
                    <a:pt x="103" y="311"/>
                    <a:pt x="105" y="309"/>
                    <a:pt x="106" y="306"/>
                  </a:cubicBezTo>
                  <a:cubicBezTo>
                    <a:pt x="108" y="305"/>
                    <a:pt x="110" y="305"/>
                    <a:pt x="112" y="304"/>
                  </a:cubicBezTo>
                  <a:cubicBezTo>
                    <a:pt x="116" y="305"/>
                    <a:pt x="116" y="302"/>
                    <a:pt x="117" y="300"/>
                  </a:cubicBezTo>
                  <a:cubicBezTo>
                    <a:pt x="121" y="297"/>
                    <a:pt x="126" y="295"/>
                    <a:pt x="130" y="292"/>
                  </a:cubicBezTo>
                  <a:cubicBezTo>
                    <a:pt x="133" y="297"/>
                    <a:pt x="138" y="297"/>
                    <a:pt x="143" y="297"/>
                  </a:cubicBezTo>
                  <a:cubicBezTo>
                    <a:pt x="155" y="298"/>
                    <a:pt x="154" y="287"/>
                    <a:pt x="156" y="281"/>
                  </a:cubicBezTo>
                  <a:cubicBezTo>
                    <a:pt x="159" y="271"/>
                    <a:pt x="151" y="279"/>
                    <a:pt x="149" y="278"/>
                  </a:cubicBezTo>
                  <a:cubicBezTo>
                    <a:pt x="145" y="275"/>
                    <a:pt x="145" y="271"/>
                    <a:pt x="147" y="267"/>
                  </a:cubicBezTo>
                  <a:cubicBezTo>
                    <a:pt x="147" y="266"/>
                    <a:pt x="147" y="265"/>
                    <a:pt x="148" y="264"/>
                  </a:cubicBezTo>
                  <a:cubicBezTo>
                    <a:pt x="150" y="262"/>
                    <a:pt x="153" y="261"/>
                    <a:pt x="153" y="258"/>
                  </a:cubicBezTo>
                  <a:cubicBezTo>
                    <a:pt x="154" y="257"/>
                    <a:pt x="154" y="257"/>
                    <a:pt x="154" y="257"/>
                  </a:cubicBezTo>
                  <a:cubicBezTo>
                    <a:pt x="156" y="257"/>
                    <a:pt x="159" y="255"/>
                    <a:pt x="161" y="258"/>
                  </a:cubicBezTo>
                  <a:cubicBezTo>
                    <a:pt x="160" y="261"/>
                    <a:pt x="161" y="263"/>
                    <a:pt x="164" y="264"/>
                  </a:cubicBezTo>
                  <a:cubicBezTo>
                    <a:pt x="168" y="268"/>
                    <a:pt x="173" y="274"/>
                    <a:pt x="178" y="264"/>
                  </a:cubicBezTo>
                  <a:cubicBezTo>
                    <a:pt x="188" y="260"/>
                    <a:pt x="204" y="262"/>
                    <a:pt x="202" y="243"/>
                  </a:cubicBezTo>
                  <a:cubicBezTo>
                    <a:pt x="215" y="249"/>
                    <a:pt x="229" y="254"/>
                    <a:pt x="244" y="252"/>
                  </a:cubicBezTo>
                  <a:cubicBezTo>
                    <a:pt x="244" y="252"/>
                    <a:pt x="244" y="252"/>
                    <a:pt x="244" y="252"/>
                  </a:cubicBezTo>
                  <a:cubicBezTo>
                    <a:pt x="245" y="253"/>
                    <a:pt x="247" y="255"/>
                    <a:pt x="249" y="253"/>
                  </a:cubicBezTo>
                  <a:cubicBezTo>
                    <a:pt x="252" y="255"/>
                    <a:pt x="254" y="253"/>
                    <a:pt x="257" y="253"/>
                  </a:cubicBezTo>
                  <a:cubicBezTo>
                    <a:pt x="259" y="256"/>
                    <a:pt x="261" y="258"/>
                    <a:pt x="265" y="257"/>
                  </a:cubicBezTo>
                  <a:cubicBezTo>
                    <a:pt x="268" y="257"/>
                    <a:pt x="271" y="258"/>
                    <a:pt x="274" y="258"/>
                  </a:cubicBezTo>
                  <a:cubicBezTo>
                    <a:pt x="279" y="264"/>
                    <a:pt x="283" y="270"/>
                    <a:pt x="292" y="270"/>
                  </a:cubicBezTo>
                  <a:cubicBezTo>
                    <a:pt x="293" y="271"/>
                    <a:pt x="294" y="272"/>
                    <a:pt x="295" y="273"/>
                  </a:cubicBezTo>
                  <a:cubicBezTo>
                    <a:pt x="299" y="277"/>
                    <a:pt x="301" y="282"/>
                    <a:pt x="308" y="280"/>
                  </a:cubicBezTo>
                  <a:cubicBezTo>
                    <a:pt x="315" y="278"/>
                    <a:pt x="318" y="283"/>
                    <a:pt x="318" y="289"/>
                  </a:cubicBezTo>
                  <a:cubicBezTo>
                    <a:pt x="318" y="303"/>
                    <a:pt x="326" y="300"/>
                    <a:pt x="334" y="298"/>
                  </a:cubicBezTo>
                  <a:cubicBezTo>
                    <a:pt x="335" y="299"/>
                    <a:pt x="336" y="299"/>
                    <a:pt x="337" y="300"/>
                  </a:cubicBezTo>
                  <a:cubicBezTo>
                    <a:pt x="337" y="304"/>
                    <a:pt x="337" y="308"/>
                    <a:pt x="343" y="306"/>
                  </a:cubicBezTo>
                  <a:cubicBezTo>
                    <a:pt x="346" y="306"/>
                    <a:pt x="349" y="306"/>
                    <a:pt x="352" y="306"/>
                  </a:cubicBezTo>
                  <a:cubicBezTo>
                    <a:pt x="345" y="326"/>
                    <a:pt x="345" y="326"/>
                    <a:pt x="366" y="328"/>
                  </a:cubicBezTo>
                  <a:cubicBezTo>
                    <a:pt x="368" y="328"/>
                    <a:pt x="369" y="329"/>
                    <a:pt x="370" y="330"/>
                  </a:cubicBezTo>
                  <a:cubicBezTo>
                    <a:pt x="370" y="330"/>
                    <a:pt x="370" y="330"/>
                    <a:pt x="370" y="330"/>
                  </a:cubicBezTo>
                  <a:cubicBezTo>
                    <a:pt x="372" y="343"/>
                    <a:pt x="380" y="350"/>
                    <a:pt x="391" y="356"/>
                  </a:cubicBezTo>
                  <a:cubicBezTo>
                    <a:pt x="392" y="357"/>
                    <a:pt x="393" y="359"/>
                    <a:pt x="395" y="360"/>
                  </a:cubicBezTo>
                  <a:cubicBezTo>
                    <a:pt x="396" y="365"/>
                    <a:pt x="403" y="368"/>
                    <a:pt x="397" y="375"/>
                  </a:cubicBezTo>
                  <a:cubicBezTo>
                    <a:pt x="394" y="379"/>
                    <a:pt x="394" y="391"/>
                    <a:pt x="398" y="393"/>
                  </a:cubicBezTo>
                  <a:cubicBezTo>
                    <a:pt x="416" y="402"/>
                    <a:pt x="425" y="417"/>
                    <a:pt x="436" y="432"/>
                  </a:cubicBezTo>
                  <a:cubicBezTo>
                    <a:pt x="437" y="462"/>
                    <a:pt x="434" y="492"/>
                    <a:pt x="438" y="522"/>
                  </a:cubicBezTo>
                  <a:cubicBezTo>
                    <a:pt x="443" y="535"/>
                    <a:pt x="446" y="549"/>
                    <a:pt x="460" y="557"/>
                  </a:cubicBezTo>
                  <a:cubicBezTo>
                    <a:pt x="460" y="558"/>
                    <a:pt x="461" y="560"/>
                    <a:pt x="462" y="561"/>
                  </a:cubicBezTo>
                  <a:cubicBezTo>
                    <a:pt x="465" y="574"/>
                    <a:pt x="475" y="581"/>
                    <a:pt x="485" y="587"/>
                  </a:cubicBezTo>
                  <a:cubicBezTo>
                    <a:pt x="495" y="593"/>
                    <a:pt x="503" y="600"/>
                    <a:pt x="508" y="609"/>
                  </a:cubicBezTo>
                  <a:cubicBezTo>
                    <a:pt x="520" y="632"/>
                    <a:pt x="531" y="656"/>
                    <a:pt x="551" y="674"/>
                  </a:cubicBezTo>
                  <a:cubicBezTo>
                    <a:pt x="553" y="676"/>
                    <a:pt x="556" y="679"/>
                    <a:pt x="556" y="681"/>
                  </a:cubicBezTo>
                  <a:cubicBezTo>
                    <a:pt x="554" y="694"/>
                    <a:pt x="563" y="694"/>
                    <a:pt x="572" y="695"/>
                  </a:cubicBezTo>
                  <a:cubicBezTo>
                    <a:pt x="572" y="695"/>
                    <a:pt x="572" y="695"/>
                    <a:pt x="572" y="695"/>
                  </a:cubicBezTo>
                  <a:cubicBezTo>
                    <a:pt x="574" y="697"/>
                    <a:pt x="575" y="698"/>
                    <a:pt x="576" y="701"/>
                  </a:cubicBezTo>
                  <a:cubicBezTo>
                    <a:pt x="578" y="704"/>
                    <a:pt x="581" y="707"/>
                    <a:pt x="584" y="704"/>
                  </a:cubicBezTo>
                  <a:cubicBezTo>
                    <a:pt x="588" y="701"/>
                    <a:pt x="583" y="698"/>
                    <a:pt x="582" y="694"/>
                  </a:cubicBezTo>
                  <a:cubicBezTo>
                    <a:pt x="582" y="693"/>
                    <a:pt x="577" y="693"/>
                    <a:pt x="574" y="693"/>
                  </a:cubicBezTo>
                  <a:cubicBezTo>
                    <a:pt x="574" y="689"/>
                    <a:pt x="574" y="685"/>
                    <a:pt x="574" y="681"/>
                  </a:cubicBezTo>
                  <a:cubicBezTo>
                    <a:pt x="574" y="678"/>
                    <a:pt x="572" y="673"/>
                    <a:pt x="575" y="671"/>
                  </a:cubicBezTo>
                  <a:cubicBezTo>
                    <a:pt x="580" y="669"/>
                    <a:pt x="582" y="674"/>
                    <a:pt x="584" y="677"/>
                  </a:cubicBezTo>
                  <a:cubicBezTo>
                    <a:pt x="597" y="689"/>
                    <a:pt x="610" y="701"/>
                    <a:pt x="622" y="714"/>
                  </a:cubicBezTo>
                  <a:cubicBezTo>
                    <a:pt x="622" y="721"/>
                    <a:pt x="623" y="728"/>
                    <a:pt x="623" y="735"/>
                  </a:cubicBezTo>
                  <a:cubicBezTo>
                    <a:pt x="624" y="747"/>
                    <a:pt x="640" y="760"/>
                    <a:pt x="655" y="761"/>
                  </a:cubicBezTo>
                  <a:cubicBezTo>
                    <a:pt x="655" y="761"/>
                    <a:pt x="655" y="761"/>
                    <a:pt x="655" y="761"/>
                  </a:cubicBezTo>
                  <a:cubicBezTo>
                    <a:pt x="656" y="762"/>
                    <a:pt x="658" y="762"/>
                    <a:pt x="659" y="763"/>
                  </a:cubicBezTo>
                  <a:cubicBezTo>
                    <a:pt x="661" y="769"/>
                    <a:pt x="668" y="769"/>
                    <a:pt x="672" y="770"/>
                  </a:cubicBezTo>
                  <a:cubicBezTo>
                    <a:pt x="688" y="774"/>
                    <a:pt x="702" y="785"/>
                    <a:pt x="719" y="780"/>
                  </a:cubicBezTo>
                  <a:cubicBezTo>
                    <a:pt x="723" y="780"/>
                    <a:pt x="726" y="780"/>
                    <a:pt x="730" y="779"/>
                  </a:cubicBezTo>
                  <a:cubicBezTo>
                    <a:pt x="740" y="781"/>
                    <a:pt x="745" y="790"/>
                    <a:pt x="751" y="796"/>
                  </a:cubicBezTo>
                  <a:cubicBezTo>
                    <a:pt x="756" y="801"/>
                    <a:pt x="761" y="805"/>
                    <a:pt x="769" y="803"/>
                  </a:cubicBezTo>
                  <a:cubicBezTo>
                    <a:pt x="772" y="804"/>
                    <a:pt x="775" y="804"/>
                    <a:pt x="778" y="804"/>
                  </a:cubicBezTo>
                  <a:cubicBezTo>
                    <a:pt x="780" y="810"/>
                    <a:pt x="785" y="810"/>
                    <a:pt x="790" y="809"/>
                  </a:cubicBezTo>
                  <a:cubicBezTo>
                    <a:pt x="792" y="809"/>
                    <a:pt x="794" y="810"/>
                    <a:pt x="796" y="810"/>
                  </a:cubicBezTo>
                  <a:cubicBezTo>
                    <a:pt x="798" y="814"/>
                    <a:pt x="800" y="816"/>
                    <a:pt x="804" y="817"/>
                  </a:cubicBezTo>
                  <a:cubicBezTo>
                    <a:pt x="810" y="826"/>
                    <a:pt x="816" y="837"/>
                    <a:pt x="823" y="843"/>
                  </a:cubicBezTo>
                  <a:cubicBezTo>
                    <a:pt x="832" y="851"/>
                    <a:pt x="843" y="860"/>
                    <a:pt x="855" y="862"/>
                  </a:cubicBezTo>
                  <a:cubicBezTo>
                    <a:pt x="861" y="864"/>
                    <a:pt x="876" y="879"/>
                    <a:pt x="879" y="856"/>
                  </a:cubicBezTo>
                  <a:cubicBezTo>
                    <a:pt x="879" y="854"/>
                    <a:pt x="890" y="845"/>
                    <a:pt x="893" y="855"/>
                  </a:cubicBezTo>
                  <a:cubicBezTo>
                    <a:pt x="895" y="864"/>
                    <a:pt x="901" y="869"/>
                    <a:pt x="904" y="876"/>
                  </a:cubicBezTo>
                  <a:cubicBezTo>
                    <a:pt x="909" y="889"/>
                    <a:pt x="906" y="906"/>
                    <a:pt x="896" y="916"/>
                  </a:cubicBezTo>
                  <a:cubicBezTo>
                    <a:pt x="890" y="921"/>
                    <a:pt x="890" y="926"/>
                    <a:pt x="896" y="931"/>
                  </a:cubicBezTo>
                  <a:cubicBezTo>
                    <a:pt x="900" y="934"/>
                    <a:pt x="905" y="938"/>
                    <a:pt x="910" y="938"/>
                  </a:cubicBezTo>
                  <a:cubicBezTo>
                    <a:pt x="918" y="939"/>
                    <a:pt x="924" y="942"/>
                    <a:pt x="925" y="950"/>
                  </a:cubicBezTo>
                  <a:cubicBezTo>
                    <a:pt x="925" y="959"/>
                    <a:pt x="918" y="966"/>
                    <a:pt x="910" y="968"/>
                  </a:cubicBezTo>
                  <a:cubicBezTo>
                    <a:pt x="901" y="971"/>
                    <a:pt x="896" y="974"/>
                    <a:pt x="893" y="983"/>
                  </a:cubicBezTo>
                  <a:cubicBezTo>
                    <a:pt x="890" y="992"/>
                    <a:pt x="883" y="989"/>
                    <a:pt x="877" y="984"/>
                  </a:cubicBezTo>
                  <a:cubicBezTo>
                    <a:pt x="876" y="982"/>
                    <a:pt x="877" y="976"/>
                    <a:pt x="872" y="978"/>
                  </a:cubicBezTo>
                  <a:cubicBezTo>
                    <a:pt x="869" y="980"/>
                    <a:pt x="866" y="983"/>
                    <a:pt x="867" y="987"/>
                  </a:cubicBezTo>
                  <a:cubicBezTo>
                    <a:pt x="869" y="993"/>
                    <a:pt x="867" y="1001"/>
                    <a:pt x="873" y="1006"/>
                  </a:cubicBezTo>
                  <a:cubicBezTo>
                    <a:pt x="889" y="1019"/>
                    <a:pt x="894" y="1040"/>
                    <a:pt x="905" y="1057"/>
                  </a:cubicBezTo>
                  <a:cubicBezTo>
                    <a:pt x="915" y="1075"/>
                    <a:pt x="918" y="1099"/>
                    <a:pt x="943" y="1105"/>
                  </a:cubicBezTo>
                  <a:cubicBezTo>
                    <a:pt x="945" y="1105"/>
                    <a:pt x="946" y="1106"/>
                    <a:pt x="948" y="1107"/>
                  </a:cubicBezTo>
                  <a:cubicBezTo>
                    <a:pt x="973" y="1119"/>
                    <a:pt x="981" y="1133"/>
                    <a:pt x="979" y="1158"/>
                  </a:cubicBezTo>
                  <a:cubicBezTo>
                    <a:pt x="978" y="1162"/>
                    <a:pt x="977" y="1167"/>
                    <a:pt x="976" y="1171"/>
                  </a:cubicBezTo>
                  <a:cubicBezTo>
                    <a:pt x="972" y="1197"/>
                    <a:pt x="968" y="1223"/>
                    <a:pt x="965" y="1249"/>
                  </a:cubicBezTo>
                  <a:cubicBezTo>
                    <a:pt x="963" y="1274"/>
                    <a:pt x="961" y="1299"/>
                    <a:pt x="949" y="1322"/>
                  </a:cubicBezTo>
                  <a:cubicBezTo>
                    <a:pt x="945" y="1331"/>
                    <a:pt x="940" y="1339"/>
                    <a:pt x="943" y="1349"/>
                  </a:cubicBezTo>
                  <a:cubicBezTo>
                    <a:pt x="946" y="1357"/>
                    <a:pt x="943" y="1365"/>
                    <a:pt x="942" y="1374"/>
                  </a:cubicBezTo>
                  <a:cubicBezTo>
                    <a:pt x="940" y="1384"/>
                    <a:pt x="933" y="1395"/>
                    <a:pt x="939" y="1407"/>
                  </a:cubicBezTo>
                  <a:cubicBezTo>
                    <a:pt x="945" y="1403"/>
                    <a:pt x="942" y="1398"/>
                    <a:pt x="943" y="1394"/>
                  </a:cubicBezTo>
                  <a:cubicBezTo>
                    <a:pt x="944" y="1391"/>
                    <a:pt x="941" y="1386"/>
                    <a:pt x="947" y="1386"/>
                  </a:cubicBezTo>
                  <a:cubicBezTo>
                    <a:pt x="952" y="1387"/>
                    <a:pt x="952" y="1392"/>
                    <a:pt x="951" y="1396"/>
                  </a:cubicBezTo>
                  <a:cubicBezTo>
                    <a:pt x="949" y="1407"/>
                    <a:pt x="946" y="1417"/>
                    <a:pt x="946" y="1428"/>
                  </a:cubicBezTo>
                  <a:cubicBezTo>
                    <a:pt x="946" y="1431"/>
                    <a:pt x="946" y="1440"/>
                    <a:pt x="936" y="1435"/>
                  </a:cubicBezTo>
                  <a:cubicBezTo>
                    <a:pt x="931" y="1432"/>
                    <a:pt x="929" y="1438"/>
                    <a:pt x="927" y="1442"/>
                  </a:cubicBezTo>
                  <a:cubicBezTo>
                    <a:pt x="925" y="1447"/>
                    <a:pt x="928" y="1449"/>
                    <a:pt x="932" y="1449"/>
                  </a:cubicBezTo>
                  <a:cubicBezTo>
                    <a:pt x="943" y="1449"/>
                    <a:pt x="928" y="1463"/>
                    <a:pt x="939" y="1463"/>
                  </a:cubicBezTo>
                  <a:cubicBezTo>
                    <a:pt x="936" y="1465"/>
                    <a:pt x="933" y="1467"/>
                    <a:pt x="929" y="1466"/>
                  </a:cubicBezTo>
                  <a:cubicBezTo>
                    <a:pt x="927" y="1466"/>
                    <a:pt x="925" y="1467"/>
                    <a:pt x="924" y="1468"/>
                  </a:cubicBezTo>
                  <a:cubicBezTo>
                    <a:pt x="923" y="1474"/>
                    <a:pt x="934" y="1471"/>
                    <a:pt x="931" y="1479"/>
                  </a:cubicBezTo>
                  <a:cubicBezTo>
                    <a:pt x="928" y="1479"/>
                    <a:pt x="924" y="1479"/>
                    <a:pt x="926" y="1483"/>
                  </a:cubicBezTo>
                  <a:cubicBezTo>
                    <a:pt x="926" y="1485"/>
                    <a:pt x="928" y="1486"/>
                    <a:pt x="929" y="1487"/>
                  </a:cubicBezTo>
                  <a:cubicBezTo>
                    <a:pt x="931" y="1485"/>
                    <a:pt x="932" y="1483"/>
                    <a:pt x="933" y="1481"/>
                  </a:cubicBezTo>
                  <a:cubicBezTo>
                    <a:pt x="933" y="1481"/>
                    <a:pt x="934" y="1481"/>
                    <a:pt x="934" y="1480"/>
                  </a:cubicBezTo>
                  <a:cubicBezTo>
                    <a:pt x="935" y="1480"/>
                    <a:pt x="935" y="1480"/>
                    <a:pt x="936" y="1480"/>
                  </a:cubicBezTo>
                  <a:cubicBezTo>
                    <a:pt x="938" y="1483"/>
                    <a:pt x="937" y="1487"/>
                    <a:pt x="936" y="1490"/>
                  </a:cubicBezTo>
                  <a:cubicBezTo>
                    <a:pt x="935" y="1496"/>
                    <a:pt x="925" y="1501"/>
                    <a:pt x="934" y="1507"/>
                  </a:cubicBezTo>
                  <a:cubicBezTo>
                    <a:pt x="940" y="1510"/>
                    <a:pt x="943" y="1518"/>
                    <a:pt x="951" y="1515"/>
                  </a:cubicBezTo>
                  <a:cubicBezTo>
                    <a:pt x="951" y="1522"/>
                    <a:pt x="944" y="1525"/>
                    <a:pt x="947" y="1532"/>
                  </a:cubicBezTo>
                  <a:cubicBezTo>
                    <a:pt x="952" y="1530"/>
                    <a:pt x="958" y="1526"/>
                    <a:pt x="965" y="1531"/>
                  </a:cubicBezTo>
                  <a:cubicBezTo>
                    <a:pt x="955" y="1531"/>
                    <a:pt x="950" y="1538"/>
                    <a:pt x="943" y="1543"/>
                  </a:cubicBezTo>
                  <a:cubicBezTo>
                    <a:pt x="953" y="1545"/>
                    <a:pt x="962" y="1546"/>
                    <a:pt x="967" y="1535"/>
                  </a:cubicBezTo>
                  <a:cubicBezTo>
                    <a:pt x="968" y="1531"/>
                    <a:pt x="969" y="1528"/>
                    <a:pt x="973" y="1527"/>
                  </a:cubicBezTo>
                  <a:cubicBezTo>
                    <a:pt x="973" y="1533"/>
                    <a:pt x="979" y="1535"/>
                    <a:pt x="980" y="1539"/>
                  </a:cubicBezTo>
                  <a:cubicBezTo>
                    <a:pt x="981" y="1542"/>
                    <a:pt x="977" y="1546"/>
                    <a:pt x="972" y="1546"/>
                  </a:cubicBezTo>
                  <a:cubicBezTo>
                    <a:pt x="969" y="1545"/>
                    <a:pt x="964" y="1543"/>
                    <a:pt x="964" y="1548"/>
                  </a:cubicBezTo>
                  <a:cubicBezTo>
                    <a:pt x="963" y="1551"/>
                    <a:pt x="968" y="1557"/>
                    <a:pt x="970" y="1557"/>
                  </a:cubicBezTo>
                  <a:cubicBezTo>
                    <a:pt x="976" y="1555"/>
                    <a:pt x="979" y="1561"/>
                    <a:pt x="984" y="1562"/>
                  </a:cubicBezTo>
                  <a:cubicBezTo>
                    <a:pt x="999" y="1566"/>
                    <a:pt x="1010" y="1557"/>
                    <a:pt x="1024" y="1556"/>
                  </a:cubicBezTo>
                  <a:cubicBezTo>
                    <a:pt x="1003" y="1545"/>
                    <a:pt x="994" y="1532"/>
                    <a:pt x="990" y="1516"/>
                  </a:cubicBezTo>
                  <a:cubicBezTo>
                    <a:pt x="984" y="1493"/>
                    <a:pt x="1001" y="1485"/>
                    <a:pt x="1011" y="1472"/>
                  </a:cubicBezTo>
                  <a:cubicBezTo>
                    <a:pt x="1017" y="1464"/>
                    <a:pt x="1025" y="1458"/>
                    <a:pt x="1011" y="1449"/>
                  </a:cubicBezTo>
                  <a:cubicBezTo>
                    <a:pt x="1001" y="1443"/>
                    <a:pt x="1000" y="1436"/>
                    <a:pt x="1013" y="1431"/>
                  </a:cubicBezTo>
                  <a:cubicBezTo>
                    <a:pt x="1018" y="1429"/>
                    <a:pt x="1023" y="1424"/>
                    <a:pt x="1024" y="1419"/>
                  </a:cubicBezTo>
                  <a:cubicBezTo>
                    <a:pt x="1025" y="1407"/>
                    <a:pt x="1032" y="1400"/>
                    <a:pt x="1044" y="1395"/>
                  </a:cubicBezTo>
                  <a:cubicBezTo>
                    <a:pt x="1041" y="1393"/>
                    <a:pt x="1039" y="1392"/>
                    <a:pt x="1038" y="1392"/>
                  </a:cubicBezTo>
                  <a:cubicBezTo>
                    <a:pt x="1029" y="1395"/>
                    <a:pt x="1028" y="1390"/>
                    <a:pt x="1027" y="1382"/>
                  </a:cubicBezTo>
                  <a:cubicBezTo>
                    <a:pt x="1027" y="1373"/>
                    <a:pt x="1034" y="1376"/>
                    <a:pt x="1038" y="1377"/>
                  </a:cubicBezTo>
                  <a:cubicBezTo>
                    <a:pt x="1053" y="1383"/>
                    <a:pt x="1056" y="1371"/>
                    <a:pt x="1056" y="1362"/>
                  </a:cubicBezTo>
                  <a:cubicBezTo>
                    <a:pt x="1057" y="1353"/>
                    <a:pt x="1061" y="1352"/>
                    <a:pt x="1067" y="1353"/>
                  </a:cubicBezTo>
                  <a:cubicBezTo>
                    <a:pt x="1077" y="1354"/>
                    <a:pt x="1087" y="1351"/>
                    <a:pt x="1096" y="1347"/>
                  </a:cubicBezTo>
                  <a:cubicBezTo>
                    <a:pt x="1104" y="1343"/>
                    <a:pt x="1114" y="1336"/>
                    <a:pt x="1110" y="1326"/>
                  </a:cubicBezTo>
                  <a:cubicBezTo>
                    <a:pt x="1107" y="1319"/>
                    <a:pt x="1106" y="1311"/>
                    <a:pt x="1101" y="1304"/>
                  </a:cubicBezTo>
                  <a:cubicBezTo>
                    <a:pt x="1105" y="1302"/>
                    <a:pt x="1108" y="1303"/>
                    <a:pt x="1112" y="1304"/>
                  </a:cubicBezTo>
                  <a:cubicBezTo>
                    <a:pt x="1132" y="1309"/>
                    <a:pt x="1143" y="1304"/>
                    <a:pt x="1153" y="1285"/>
                  </a:cubicBezTo>
                  <a:cubicBezTo>
                    <a:pt x="1158" y="1275"/>
                    <a:pt x="1162" y="1264"/>
                    <a:pt x="1169" y="1254"/>
                  </a:cubicBezTo>
                  <a:cubicBezTo>
                    <a:pt x="1170" y="1256"/>
                    <a:pt x="1171" y="1257"/>
                    <a:pt x="1171" y="1259"/>
                  </a:cubicBezTo>
                  <a:cubicBezTo>
                    <a:pt x="1171" y="1260"/>
                    <a:pt x="1171" y="1263"/>
                    <a:pt x="1174" y="1262"/>
                  </a:cubicBezTo>
                  <a:cubicBezTo>
                    <a:pt x="1182" y="1245"/>
                    <a:pt x="1198" y="1231"/>
                    <a:pt x="1195" y="1209"/>
                  </a:cubicBezTo>
                  <a:cubicBezTo>
                    <a:pt x="1194" y="1207"/>
                    <a:pt x="1195" y="1205"/>
                    <a:pt x="1196" y="1204"/>
                  </a:cubicBezTo>
                  <a:cubicBezTo>
                    <a:pt x="1210" y="1190"/>
                    <a:pt x="1227" y="1177"/>
                    <a:pt x="1247" y="1177"/>
                  </a:cubicBezTo>
                  <a:cubicBezTo>
                    <a:pt x="1260" y="1176"/>
                    <a:pt x="1267" y="1171"/>
                    <a:pt x="1271" y="1163"/>
                  </a:cubicBezTo>
                  <a:cubicBezTo>
                    <a:pt x="1284" y="1139"/>
                    <a:pt x="1294" y="1115"/>
                    <a:pt x="1291" y="1087"/>
                  </a:cubicBezTo>
                  <a:cubicBezTo>
                    <a:pt x="1291" y="1081"/>
                    <a:pt x="1290" y="1073"/>
                    <a:pt x="1297" y="1072"/>
                  </a:cubicBezTo>
                  <a:cubicBezTo>
                    <a:pt x="1303" y="1070"/>
                    <a:pt x="1304" y="1065"/>
                    <a:pt x="1306" y="1061"/>
                  </a:cubicBezTo>
                  <a:cubicBezTo>
                    <a:pt x="1310" y="1056"/>
                    <a:pt x="1313" y="1050"/>
                    <a:pt x="1319" y="1046"/>
                  </a:cubicBezTo>
                  <a:cubicBezTo>
                    <a:pt x="1331" y="1038"/>
                    <a:pt x="1335" y="1025"/>
                    <a:pt x="1333" y="1011"/>
                  </a:cubicBezTo>
                  <a:cubicBezTo>
                    <a:pt x="1332" y="1000"/>
                    <a:pt x="1328" y="991"/>
                    <a:pt x="1314" y="992"/>
                  </a:cubicBezTo>
                  <a:close/>
                  <a:moveTo>
                    <a:pt x="718" y="93"/>
                  </a:moveTo>
                  <a:cubicBezTo>
                    <a:pt x="718" y="93"/>
                    <a:pt x="718" y="94"/>
                    <a:pt x="718" y="95"/>
                  </a:cubicBezTo>
                  <a:cubicBezTo>
                    <a:pt x="721" y="98"/>
                    <a:pt x="731" y="92"/>
                    <a:pt x="730" y="102"/>
                  </a:cubicBezTo>
                  <a:cubicBezTo>
                    <a:pt x="736" y="100"/>
                    <a:pt x="736" y="104"/>
                    <a:pt x="737" y="108"/>
                  </a:cubicBezTo>
                  <a:cubicBezTo>
                    <a:pt x="736" y="115"/>
                    <a:pt x="731" y="118"/>
                    <a:pt x="727" y="122"/>
                  </a:cubicBezTo>
                  <a:cubicBezTo>
                    <a:pt x="725" y="124"/>
                    <a:pt x="722" y="128"/>
                    <a:pt x="720" y="125"/>
                  </a:cubicBezTo>
                  <a:cubicBezTo>
                    <a:pt x="717" y="123"/>
                    <a:pt x="717" y="119"/>
                    <a:pt x="716" y="116"/>
                  </a:cubicBezTo>
                  <a:cubicBezTo>
                    <a:pt x="716" y="112"/>
                    <a:pt x="719" y="111"/>
                    <a:pt x="722" y="111"/>
                  </a:cubicBezTo>
                  <a:cubicBezTo>
                    <a:pt x="730" y="112"/>
                    <a:pt x="732" y="109"/>
                    <a:pt x="730" y="102"/>
                  </a:cubicBezTo>
                  <a:cubicBezTo>
                    <a:pt x="726" y="100"/>
                    <a:pt x="716" y="107"/>
                    <a:pt x="718" y="95"/>
                  </a:cubicBezTo>
                  <a:cubicBezTo>
                    <a:pt x="718" y="94"/>
                    <a:pt x="718" y="93"/>
                    <a:pt x="718" y="93"/>
                  </a:cubicBezTo>
                  <a:cubicBezTo>
                    <a:pt x="717" y="92"/>
                    <a:pt x="716" y="91"/>
                    <a:pt x="715" y="90"/>
                  </a:cubicBezTo>
                  <a:cubicBezTo>
                    <a:pt x="716" y="91"/>
                    <a:pt x="717" y="92"/>
                    <a:pt x="718" y="93"/>
                  </a:cubicBezTo>
                  <a:close/>
                  <a:moveTo>
                    <a:pt x="537" y="621"/>
                  </a:moveTo>
                  <a:cubicBezTo>
                    <a:pt x="540" y="616"/>
                    <a:pt x="546" y="616"/>
                    <a:pt x="548" y="619"/>
                  </a:cubicBezTo>
                  <a:cubicBezTo>
                    <a:pt x="552" y="624"/>
                    <a:pt x="551" y="630"/>
                    <a:pt x="547" y="635"/>
                  </a:cubicBezTo>
                  <a:cubicBezTo>
                    <a:pt x="544" y="630"/>
                    <a:pt x="541" y="626"/>
                    <a:pt x="537" y="621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21C6C4FB-F0ED-6055-4A58-4387F5BA1A0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1475" y="404333"/>
              <a:ext cx="1430765" cy="1095762"/>
            </a:xfrm>
            <a:custGeom>
              <a:avLst/>
              <a:gdLst>
                <a:gd name="T0" fmla="*/ 468 w 606"/>
                <a:gd name="T1" fmla="*/ 290 h 464"/>
                <a:gd name="T2" fmla="*/ 506 w 606"/>
                <a:gd name="T3" fmla="*/ 290 h 464"/>
                <a:gd name="T4" fmla="*/ 501 w 606"/>
                <a:gd name="T5" fmla="*/ 265 h 464"/>
                <a:gd name="T6" fmla="*/ 498 w 606"/>
                <a:gd name="T7" fmla="*/ 254 h 464"/>
                <a:gd name="T8" fmla="*/ 499 w 606"/>
                <a:gd name="T9" fmla="*/ 242 h 464"/>
                <a:gd name="T10" fmla="*/ 478 w 606"/>
                <a:gd name="T11" fmla="*/ 241 h 464"/>
                <a:gd name="T12" fmla="*/ 495 w 606"/>
                <a:gd name="T13" fmla="*/ 232 h 464"/>
                <a:gd name="T14" fmla="*/ 522 w 606"/>
                <a:gd name="T15" fmla="*/ 232 h 464"/>
                <a:gd name="T16" fmla="*/ 512 w 606"/>
                <a:gd name="T17" fmla="*/ 219 h 464"/>
                <a:gd name="T18" fmla="*/ 517 w 606"/>
                <a:gd name="T19" fmla="*/ 200 h 464"/>
                <a:gd name="T20" fmla="*/ 537 w 606"/>
                <a:gd name="T21" fmla="*/ 189 h 464"/>
                <a:gd name="T22" fmla="*/ 503 w 606"/>
                <a:gd name="T23" fmla="*/ 166 h 464"/>
                <a:gd name="T24" fmla="*/ 546 w 606"/>
                <a:gd name="T25" fmla="*/ 159 h 464"/>
                <a:gd name="T26" fmla="*/ 523 w 606"/>
                <a:gd name="T27" fmla="*/ 150 h 464"/>
                <a:gd name="T28" fmla="*/ 512 w 606"/>
                <a:gd name="T29" fmla="*/ 145 h 464"/>
                <a:gd name="T30" fmla="*/ 561 w 606"/>
                <a:gd name="T31" fmla="*/ 86 h 464"/>
                <a:gd name="T32" fmla="*/ 606 w 606"/>
                <a:gd name="T33" fmla="*/ 59 h 464"/>
                <a:gd name="T34" fmla="*/ 555 w 606"/>
                <a:gd name="T35" fmla="*/ 55 h 464"/>
                <a:gd name="T36" fmla="*/ 516 w 606"/>
                <a:gd name="T37" fmla="*/ 61 h 464"/>
                <a:gd name="T38" fmla="*/ 502 w 606"/>
                <a:gd name="T39" fmla="*/ 62 h 464"/>
                <a:gd name="T40" fmla="*/ 489 w 606"/>
                <a:gd name="T41" fmla="*/ 50 h 464"/>
                <a:gd name="T42" fmla="*/ 469 w 606"/>
                <a:gd name="T43" fmla="*/ 51 h 464"/>
                <a:gd name="T44" fmla="*/ 410 w 606"/>
                <a:gd name="T45" fmla="*/ 50 h 464"/>
                <a:gd name="T46" fmla="*/ 509 w 606"/>
                <a:gd name="T47" fmla="*/ 32 h 464"/>
                <a:gd name="T48" fmla="*/ 471 w 606"/>
                <a:gd name="T49" fmla="*/ 16 h 464"/>
                <a:gd name="T50" fmla="*/ 441 w 606"/>
                <a:gd name="T51" fmla="*/ 12 h 464"/>
                <a:gd name="T52" fmla="*/ 337 w 606"/>
                <a:gd name="T53" fmla="*/ 19 h 464"/>
                <a:gd name="T54" fmla="*/ 270 w 606"/>
                <a:gd name="T55" fmla="*/ 30 h 464"/>
                <a:gd name="T56" fmla="*/ 263 w 606"/>
                <a:gd name="T57" fmla="*/ 46 h 464"/>
                <a:gd name="T58" fmla="*/ 220 w 606"/>
                <a:gd name="T59" fmla="*/ 36 h 464"/>
                <a:gd name="T60" fmla="*/ 207 w 606"/>
                <a:gd name="T61" fmla="*/ 44 h 464"/>
                <a:gd name="T62" fmla="*/ 192 w 606"/>
                <a:gd name="T63" fmla="*/ 56 h 464"/>
                <a:gd name="T64" fmla="*/ 184 w 606"/>
                <a:gd name="T65" fmla="*/ 39 h 464"/>
                <a:gd name="T66" fmla="*/ 131 w 606"/>
                <a:gd name="T67" fmla="*/ 50 h 464"/>
                <a:gd name="T68" fmla="*/ 103 w 606"/>
                <a:gd name="T69" fmla="*/ 68 h 464"/>
                <a:gd name="T70" fmla="*/ 70 w 606"/>
                <a:gd name="T71" fmla="*/ 92 h 464"/>
                <a:gd name="T72" fmla="*/ 55 w 606"/>
                <a:gd name="T73" fmla="*/ 116 h 464"/>
                <a:gd name="T74" fmla="*/ 0 w 606"/>
                <a:gd name="T75" fmla="*/ 134 h 464"/>
                <a:gd name="T76" fmla="*/ 38 w 606"/>
                <a:gd name="T77" fmla="*/ 150 h 464"/>
                <a:gd name="T78" fmla="*/ 31 w 606"/>
                <a:gd name="T79" fmla="*/ 167 h 464"/>
                <a:gd name="T80" fmla="*/ 74 w 606"/>
                <a:gd name="T81" fmla="*/ 177 h 464"/>
                <a:gd name="T82" fmla="*/ 159 w 606"/>
                <a:gd name="T83" fmla="*/ 212 h 464"/>
                <a:gd name="T84" fmla="*/ 172 w 606"/>
                <a:gd name="T85" fmla="*/ 267 h 464"/>
                <a:gd name="T86" fmla="*/ 194 w 606"/>
                <a:gd name="T87" fmla="*/ 269 h 464"/>
                <a:gd name="T88" fmla="*/ 212 w 606"/>
                <a:gd name="T89" fmla="*/ 286 h 464"/>
                <a:gd name="T90" fmla="*/ 179 w 606"/>
                <a:gd name="T91" fmla="*/ 304 h 464"/>
                <a:gd name="T92" fmla="*/ 199 w 606"/>
                <a:gd name="T93" fmla="*/ 297 h 464"/>
                <a:gd name="T94" fmla="*/ 205 w 606"/>
                <a:gd name="T95" fmla="*/ 321 h 464"/>
                <a:gd name="T96" fmla="*/ 195 w 606"/>
                <a:gd name="T97" fmla="*/ 356 h 464"/>
                <a:gd name="T98" fmla="*/ 210 w 606"/>
                <a:gd name="T99" fmla="*/ 398 h 464"/>
                <a:gd name="T100" fmla="*/ 244 w 606"/>
                <a:gd name="T101" fmla="*/ 445 h 464"/>
                <a:gd name="T102" fmla="*/ 300 w 606"/>
                <a:gd name="T103" fmla="*/ 447 h 464"/>
                <a:gd name="T104" fmla="*/ 320 w 606"/>
                <a:gd name="T105" fmla="*/ 398 h 464"/>
                <a:gd name="T106" fmla="*/ 345 w 606"/>
                <a:gd name="T107" fmla="*/ 363 h 464"/>
                <a:gd name="T108" fmla="*/ 393 w 606"/>
                <a:gd name="T109" fmla="*/ 347 h 464"/>
                <a:gd name="T110" fmla="*/ 460 w 606"/>
                <a:gd name="T111" fmla="*/ 320 h 464"/>
                <a:gd name="T112" fmla="*/ 485 w 606"/>
                <a:gd name="T113" fmla="*/ 295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06" h="464">
                  <a:moveTo>
                    <a:pt x="485" y="295"/>
                  </a:moveTo>
                  <a:cubicBezTo>
                    <a:pt x="480" y="291"/>
                    <a:pt x="474" y="292"/>
                    <a:pt x="468" y="290"/>
                  </a:cubicBezTo>
                  <a:cubicBezTo>
                    <a:pt x="473" y="282"/>
                    <a:pt x="477" y="271"/>
                    <a:pt x="487" y="284"/>
                  </a:cubicBezTo>
                  <a:cubicBezTo>
                    <a:pt x="493" y="291"/>
                    <a:pt x="499" y="291"/>
                    <a:pt x="506" y="290"/>
                  </a:cubicBezTo>
                  <a:cubicBezTo>
                    <a:pt x="511" y="289"/>
                    <a:pt x="510" y="284"/>
                    <a:pt x="510" y="281"/>
                  </a:cubicBezTo>
                  <a:cubicBezTo>
                    <a:pt x="511" y="273"/>
                    <a:pt x="510" y="268"/>
                    <a:pt x="501" y="265"/>
                  </a:cubicBezTo>
                  <a:cubicBezTo>
                    <a:pt x="495" y="264"/>
                    <a:pt x="489" y="259"/>
                    <a:pt x="487" y="251"/>
                  </a:cubicBezTo>
                  <a:cubicBezTo>
                    <a:pt x="492" y="252"/>
                    <a:pt x="495" y="254"/>
                    <a:pt x="498" y="254"/>
                  </a:cubicBezTo>
                  <a:cubicBezTo>
                    <a:pt x="502" y="254"/>
                    <a:pt x="508" y="256"/>
                    <a:pt x="508" y="249"/>
                  </a:cubicBezTo>
                  <a:cubicBezTo>
                    <a:pt x="508" y="243"/>
                    <a:pt x="504" y="241"/>
                    <a:pt x="499" y="242"/>
                  </a:cubicBezTo>
                  <a:cubicBezTo>
                    <a:pt x="494" y="242"/>
                    <a:pt x="489" y="242"/>
                    <a:pt x="484" y="243"/>
                  </a:cubicBezTo>
                  <a:cubicBezTo>
                    <a:pt x="481" y="243"/>
                    <a:pt x="479" y="243"/>
                    <a:pt x="478" y="241"/>
                  </a:cubicBezTo>
                  <a:cubicBezTo>
                    <a:pt x="476" y="237"/>
                    <a:pt x="480" y="237"/>
                    <a:pt x="481" y="236"/>
                  </a:cubicBezTo>
                  <a:cubicBezTo>
                    <a:pt x="485" y="230"/>
                    <a:pt x="490" y="227"/>
                    <a:pt x="495" y="232"/>
                  </a:cubicBezTo>
                  <a:cubicBezTo>
                    <a:pt x="502" y="239"/>
                    <a:pt x="510" y="235"/>
                    <a:pt x="517" y="236"/>
                  </a:cubicBezTo>
                  <a:cubicBezTo>
                    <a:pt x="519" y="236"/>
                    <a:pt x="522" y="235"/>
                    <a:pt x="522" y="232"/>
                  </a:cubicBezTo>
                  <a:cubicBezTo>
                    <a:pt x="523" y="230"/>
                    <a:pt x="523" y="226"/>
                    <a:pt x="520" y="225"/>
                  </a:cubicBezTo>
                  <a:cubicBezTo>
                    <a:pt x="517" y="223"/>
                    <a:pt x="512" y="224"/>
                    <a:pt x="512" y="219"/>
                  </a:cubicBezTo>
                  <a:cubicBezTo>
                    <a:pt x="519" y="213"/>
                    <a:pt x="530" y="223"/>
                    <a:pt x="537" y="213"/>
                  </a:cubicBezTo>
                  <a:cubicBezTo>
                    <a:pt x="529" y="209"/>
                    <a:pt x="521" y="208"/>
                    <a:pt x="517" y="200"/>
                  </a:cubicBezTo>
                  <a:cubicBezTo>
                    <a:pt x="520" y="200"/>
                    <a:pt x="522" y="200"/>
                    <a:pt x="524" y="200"/>
                  </a:cubicBezTo>
                  <a:cubicBezTo>
                    <a:pt x="531" y="200"/>
                    <a:pt x="537" y="197"/>
                    <a:pt x="537" y="189"/>
                  </a:cubicBezTo>
                  <a:cubicBezTo>
                    <a:pt x="536" y="182"/>
                    <a:pt x="533" y="176"/>
                    <a:pt x="523" y="177"/>
                  </a:cubicBezTo>
                  <a:cubicBezTo>
                    <a:pt x="515" y="178"/>
                    <a:pt x="510" y="172"/>
                    <a:pt x="503" y="166"/>
                  </a:cubicBezTo>
                  <a:cubicBezTo>
                    <a:pt x="516" y="163"/>
                    <a:pt x="527" y="164"/>
                    <a:pt x="538" y="164"/>
                  </a:cubicBezTo>
                  <a:cubicBezTo>
                    <a:pt x="541" y="164"/>
                    <a:pt x="547" y="166"/>
                    <a:pt x="546" y="159"/>
                  </a:cubicBezTo>
                  <a:cubicBezTo>
                    <a:pt x="545" y="154"/>
                    <a:pt x="541" y="152"/>
                    <a:pt x="537" y="153"/>
                  </a:cubicBezTo>
                  <a:cubicBezTo>
                    <a:pt x="531" y="155"/>
                    <a:pt x="527" y="154"/>
                    <a:pt x="523" y="150"/>
                  </a:cubicBezTo>
                  <a:cubicBezTo>
                    <a:pt x="524" y="144"/>
                    <a:pt x="531" y="148"/>
                    <a:pt x="533" y="144"/>
                  </a:cubicBezTo>
                  <a:cubicBezTo>
                    <a:pt x="525" y="138"/>
                    <a:pt x="518" y="139"/>
                    <a:pt x="512" y="145"/>
                  </a:cubicBezTo>
                  <a:cubicBezTo>
                    <a:pt x="506" y="122"/>
                    <a:pt x="533" y="121"/>
                    <a:pt x="537" y="104"/>
                  </a:cubicBezTo>
                  <a:cubicBezTo>
                    <a:pt x="551" y="105"/>
                    <a:pt x="548" y="85"/>
                    <a:pt x="561" y="86"/>
                  </a:cubicBezTo>
                  <a:cubicBezTo>
                    <a:pt x="558" y="73"/>
                    <a:pt x="569" y="77"/>
                    <a:pt x="575" y="74"/>
                  </a:cubicBezTo>
                  <a:cubicBezTo>
                    <a:pt x="585" y="68"/>
                    <a:pt x="598" y="70"/>
                    <a:pt x="606" y="59"/>
                  </a:cubicBezTo>
                  <a:cubicBezTo>
                    <a:pt x="599" y="56"/>
                    <a:pt x="592" y="51"/>
                    <a:pt x="585" y="51"/>
                  </a:cubicBezTo>
                  <a:cubicBezTo>
                    <a:pt x="575" y="50"/>
                    <a:pt x="563" y="45"/>
                    <a:pt x="555" y="55"/>
                  </a:cubicBezTo>
                  <a:cubicBezTo>
                    <a:pt x="548" y="65"/>
                    <a:pt x="540" y="63"/>
                    <a:pt x="531" y="59"/>
                  </a:cubicBezTo>
                  <a:cubicBezTo>
                    <a:pt x="525" y="55"/>
                    <a:pt x="522" y="57"/>
                    <a:pt x="516" y="61"/>
                  </a:cubicBezTo>
                  <a:cubicBezTo>
                    <a:pt x="509" y="67"/>
                    <a:pt x="499" y="72"/>
                    <a:pt x="491" y="77"/>
                  </a:cubicBezTo>
                  <a:cubicBezTo>
                    <a:pt x="494" y="71"/>
                    <a:pt x="499" y="67"/>
                    <a:pt x="502" y="62"/>
                  </a:cubicBezTo>
                  <a:cubicBezTo>
                    <a:pt x="504" y="58"/>
                    <a:pt x="511" y="53"/>
                    <a:pt x="505" y="48"/>
                  </a:cubicBezTo>
                  <a:cubicBezTo>
                    <a:pt x="500" y="44"/>
                    <a:pt x="495" y="45"/>
                    <a:pt x="489" y="50"/>
                  </a:cubicBezTo>
                  <a:cubicBezTo>
                    <a:pt x="480" y="57"/>
                    <a:pt x="470" y="62"/>
                    <a:pt x="458" y="62"/>
                  </a:cubicBezTo>
                  <a:cubicBezTo>
                    <a:pt x="459" y="53"/>
                    <a:pt x="469" y="59"/>
                    <a:pt x="469" y="51"/>
                  </a:cubicBezTo>
                  <a:cubicBezTo>
                    <a:pt x="446" y="48"/>
                    <a:pt x="424" y="50"/>
                    <a:pt x="401" y="56"/>
                  </a:cubicBezTo>
                  <a:cubicBezTo>
                    <a:pt x="404" y="52"/>
                    <a:pt x="407" y="51"/>
                    <a:pt x="410" y="50"/>
                  </a:cubicBezTo>
                  <a:cubicBezTo>
                    <a:pt x="439" y="39"/>
                    <a:pt x="470" y="49"/>
                    <a:pt x="499" y="38"/>
                  </a:cubicBezTo>
                  <a:cubicBezTo>
                    <a:pt x="503" y="37"/>
                    <a:pt x="509" y="37"/>
                    <a:pt x="509" y="32"/>
                  </a:cubicBezTo>
                  <a:cubicBezTo>
                    <a:pt x="509" y="27"/>
                    <a:pt x="504" y="26"/>
                    <a:pt x="500" y="26"/>
                  </a:cubicBezTo>
                  <a:cubicBezTo>
                    <a:pt x="488" y="28"/>
                    <a:pt x="479" y="24"/>
                    <a:pt x="471" y="16"/>
                  </a:cubicBezTo>
                  <a:cubicBezTo>
                    <a:pt x="467" y="13"/>
                    <a:pt x="462" y="14"/>
                    <a:pt x="457" y="14"/>
                  </a:cubicBezTo>
                  <a:cubicBezTo>
                    <a:pt x="451" y="13"/>
                    <a:pt x="446" y="13"/>
                    <a:pt x="441" y="12"/>
                  </a:cubicBezTo>
                  <a:cubicBezTo>
                    <a:pt x="408" y="7"/>
                    <a:pt x="375" y="0"/>
                    <a:pt x="344" y="19"/>
                  </a:cubicBezTo>
                  <a:cubicBezTo>
                    <a:pt x="341" y="20"/>
                    <a:pt x="339" y="19"/>
                    <a:pt x="337" y="19"/>
                  </a:cubicBezTo>
                  <a:cubicBezTo>
                    <a:pt x="312" y="13"/>
                    <a:pt x="289" y="21"/>
                    <a:pt x="265" y="21"/>
                  </a:cubicBezTo>
                  <a:cubicBezTo>
                    <a:pt x="264" y="27"/>
                    <a:pt x="271" y="26"/>
                    <a:pt x="270" y="30"/>
                  </a:cubicBezTo>
                  <a:cubicBezTo>
                    <a:pt x="266" y="35"/>
                    <a:pt x="259" y="29"/>
                    <a:pt x="255" y="35"/>
                  </a:cubicBezTo>
                  <a:cubicBezTo>
                    <a:pt x="257" y="39"/>
                    <a:pt x="264" y="39"/>
                    <a:pt x="263" y="46"/>
                  </a:cubicBezTo>
                  <a:cubicBezTo>
                    <a:pt x="253" y="46"/>
                    <a:pt x="245" y="41"/>
                    <a:pt x="236" y="37"/>
                  </a:cubicBezTo>
                  <a:cubicBezTo>
                    <a:pt x="231" y="34"/>
                    <a:pt x="224" y="32"/>
                    <a:pt x="220" y="36"/>
                  </a:cubicBezTo>
                  <a:cubicBezTo>
                    <a:pt x="215" y="43"/>
                    <a:pt x="227" y="42"/>
                    <a:pt x="228" y="48"/>
                  </a:cubicBezTo>
                  <a:cubicBezTo>
                    <a:pt x="219" y="54"/>
                    <a:pt x="213" y="48"/>
                    <a:pt x="207" y="44"/>
                  </a:cubicBezTo>
                  <a:cubicBezTo>
                    <a:pt x="200" y="38"/>
                    <a:pt x="195" y="34"/>
                    <a:pt x="198" y="48"/>
                  </a:cubicBezTo>
                  <a:cubicBezTo>
                    <a:pt x="198" y="53"/>
                    <a:pt x="196" y="56"/>
                    <a:pt x="192" y="56"/>
                  </a:cubicBezTo>
                  <a:cubicBezTo>
                    <a:pt x="188" y="56"/>
                    <a:pt x="189" y="51"/>
                    <a:pt x="189" y="49"/>
                  </a:cubicBezTo>
                  <a:cubicBezTo>
                    <a:pt x="189" y="45"/>
                    <a:pt x="186" y="39"/>
                    <a:pt x="184" y="39"/>
                  </a:cubicBezTo>
                  <a:cubicBezTo>
                    <a:pt x="170" y="40"/>
                    <a:pt x="151" y="39"/>
                    <a:pt x="143" y="47"/>
                  </a:cubicBezTo>
                  <a:cubicBezTo>
                    <a:pt x="137" y="53"/>
                    <a:pt x="134" y="49"/>
                    <a:pt x="131" y="50"/>
                  </a:cubicBezTo>
                  <a:cubicBezTo>
                    <a:pt x="125" y="52"/>
                    <a:pt x="113" y="43"/>
                    <a:pt x="115" y="57"/>
                  </a:cubicBezTo>
                  <a:cubicBezTo>
                    <a:pt x="116" y="68"/>
                    <a:pt x="111" y="69"/>
                    <a:pt x="103" y="68"/>
                  </a:cubicBezTo>
                  <a:cubicBezTo>
                    <a:pt x="82" y="66"/>
                    <a:pt x="67" y="77"/>
                    <a:pt x="52" y="90"/>
                  </a:cubicBezTo>
                  <a:cubicBezTo>
                    <a:pt x="58" y="92"/>
                    <a:pt x="64" y="92"/>
                    <a:pt x="70" y="92"/>
                  </a:cubicBezTo>
                  <a:cubicBezTo>
                    <a:pt x="76" y="93"/>
                    <a:pt x="79" y="97"/>
                    <a:pt x="76" y="102"/>
                  </a:cubicBezTo>
                  <a:cubicBezTo>
                    <a:pt x="71" y="109"/>
                    <a:pt x="65" y="117"/>
                    <a:pt x="55" y="116"/>
                  </a:cubicBezTo>
                  <a:cubicBezTo>
                    <a:pt x="37" y="115"/>
                    <a:pt x="21" y="126"/>
                    <a:pt x="4" y="128"/>
                  </a:cubicBezTo>
                  <a:cubicBezTo>
                    <a:pt x="1" y="129"/>
                    <a:pt x="0" y="131"/>
                    <a:pt x="0" y="134"/>
                  </a:cubicBezTo>
                  <a:cubicBezTo>
                    <a:pt x="0" y="136"/>
                    <a:pt x="0" y="140"/>
                    <a:pt x="3" y="140"/>
                  </a:cubicBezTo>
                  <a:cubicBezTo>
                    <a:pt x="16" y="139"/>
                    <a:pt x="25" y="152"/>
                    <a:pt x="38" y="150"/>
                  </a:cubicBezTo>
                  <a:cubicBezTo>
                    <a:pt x="33" y="161"/>
                    <a:pt x="23" y="156"/>
                    <a:pt x="16" y="159"/>
                  </a:cubicBezTo>
                  <a:cubicBezTo>
                    <a:pt x="18" y="168"/>
                    <a:pt x="31" y="160"/>
                    <a:pt x="31" y="167"/>
                  </a:cubicBezTo>
                  <a:cubicBezTo>
                    <a:pt x="30" y="174"/>
                    <a:pt x="34" y="174"/>
                    <a:pt x="37" y="177"/>
                  </a:cubicBezTo>
                  <a:cubicBezTo>
                    <a:pt x="50" y="190"/>
                    <a:pt x="63" y="178"/>
                    <a:pt x="74" y="177"/>
                  </a:cubicBezTo>
                  <a:cubicBezTo>
                    <a:pt x="97" y="174"/>
                    <a:pt x="117" y="178"/>
                    <a:pt x="135" y="189"/>
                  </a:cubicBezTo>
                  <a:cubicBezTo>
                    <a:pt x="144" y="194"/>
                    <a:pt x="155" y="203"/>
                    <a:pt x="159" y="212"/>
                  </a:cubicBezTo>
                  <a:cubicBezTo>
                    <a:pt x="164" y="226"/>
                    <a:pt x="183" y="238"/>
                    <a:pt x="171" y="258"/>
                  </a:cubicBezTo>
                  <a:cubicBezTo>
                    <a:pt x="170" y="260"/>
                    <a:pt x="171" y="265"/>
                    <a:pt x="172" y="267"/>
                  </a:cubicBezTo>
                  <a:cubicBezTo>
                    <a:pt x="175" y="271"/>
                    <a:pt x="180" y="270"/>
                    <a:pt x="183" y="267"/>
                  </a:cubicBezTo>
                  <a:cubicBezTo>
                    <a:pt x="188" y="264"/>
                    <a:pt x="193" y="262"/>
                    <a:pt x="194" y="269"/>
                  </a:cubicBezTo>
                  <a:cubicBezTo>
                    <a:pt x="195" y="277"/>
                    <a:pt x="199" y="278"/>
                    <a:pt x="205" y="278"/>
                  </a:cubicBezTo>
                  <a:cubicBezTo>
                    <a:pt x="210" y="278"/>
                    <a:pt x="211" y="282"/>
                    <a:pt x="212" y="286"/>
                  </a:cubicBezTo>
                  <a:cubicBezTo>
                    <a:pt x="202" y="287"/>
                    <a:pt x="191" y="277"/>
                    <a:pt x="184" y="292"/>
                  </a:cubicBezTo>
                  <a:cubicBezTo>
                    <a:pt x="183" y="296"/>
                    <a:pt x="174" y="298"/>
                    <a:pt x="179" y="304"/>
                  </a:cubicBezTo>
                  <a:cubicBezTo>
                    <a:pt x="184" y="310"/>
                    <a:pt x="192" y="313"/>
                    <a:pt x="200" y="310"/>
                  </a:cubicBezTo>
                  <a:cubicBezTo>
                    <a:pt x="209" y="306"/>
                    <a:pt x="200" y="301"/>
                    <a:pt x="199" y="297"/>
                  </a:cubicBezTo>
                  <a:cubicBezTo>
                    <a:pt x="213" y="296"/>
                    <a:pt x="217" y="298"/>
                    <a:pt x="217" y="306"/>
                  </a:cubicBezTo>
                  <a:cubicBezTo>
                    <a:pt x="218" y="314"/>
                    <a:pt x="216" y="320"/>
                    <a:pt x="205" y="321"/>
                  </a:cubicBezTo>
                  <a:cubicBezTo>
                    <a:pt x="192" y="322"/>
                    <a:pt x="188" y="340"/>
                    <a:pt x="196" y="351"/>
                  </a:cubicBezTo>
                  <a:cubicBezTo>
                    <a:pt x="199" y="354"/>
                    <a:pt x="197" y="355"/>
                    <a:pt x="195" y="356"/>
                  </a:cubicBezTo>
                  <a:cubicBezTo>
                    <a:pt x="191" y="358"/>
                    <a:pt x="191" y="364"/>
                    <a:pt x="192" y="365"/>
                  </a:cubicBezTo>
                  <a:cubicBezTo>
                    <a:pt x="206" y="371"/>
                    <a:pt x="202" y="388"/>
                    <a:pt x="210" y="398"/>
                  </a:cubicBezTo>
                  <a:cubicBezTo>
                    <a:pt x="216" y="406"/>
                    <a:pt x="224" y="414"/>
                    <a:pt x="227" y="426"/>
                  </a:cubicBezTo>
                  <a:cubicBezTo>
                    <a:pt x="228" y="434"/>
                    <a:pt x="237" y="443"/>
                    <a:pt x="244" y="445"/>
                  </a:cubicBezTo>
                  <a:cubicBezTo>
                    <a:pt x="256" y="448"/>
                    <a:pt x="267" y="454"/>
                    <a:pt x="278" y="458"/>
                  </a:cubicBezTo>
                  <a:cubicBezTo>
                    <a:pt x="292" y="464"/>
                    <a:pt x="296" y="461"/>
                    <a:pt x="300" y="447"/>
                  </a:cubicBezTo>
                  <a:cubicBezTo>
                    <a:pt x="304" y="434"/>
                    <a:pt x="299" y="418"/>
                    <a:pt x="315" y="409"/>
                  </a:cubicBezTo>
                  <a:cubicBezTo>
                    <a:pt x="318" y="407"/>
                    <a:pt x="318" y="402"/>
                    <a:pt x="320" y="398"/>
                  </a:cubicBezTo>
                  <a:cubicBezTo>
                    <a:pt x="321" y="390"/>
                    <a:pt x="320" y="381"/>
                    <a:pt x="328" y="376"/>
                  </a:cubicBezTo>
                  <a:cubicBezTo>
                    <a:pt x="334" y="371"/>
                    <a:pt x="344" y="374"/>
                    <a:pt x="345" y="363"/>
                  </a:cubicBezTo>
                  <a:cubicBezTo>
                    <a:pt x="346" y="363"/>
                    <a:pt x="348" y="362"/>
                    <a:pt x="349" y="363"/>
                  </a:cubicBezTo>
                  <a:cubicBezTo>
                    <a:pt x="371" y="369"/>
                    <a:pt x="381" y="365"/>
                    <a:pt x="393" y="347"/>
                  </a:cubicBezTo>
                  <a:cubicBezTo>
                    <a:pt x="398" y="340"/>
                    <a:pt x="403" y="331"/>
                    <a:pt x="409" y="330"/>
                  </a:cubicBezTo>
                  <a:cubicBezTo>
                    <a:pt x="426" y="327"/>
                    <a:pt x="444" y="326"/>
                    <a:pt x="460" y="320"/>
                  </a:cubicBezTo>
                  <a:cubicBezTo>
                    <a:pt x="475" y="314"/>
                    <a:pt x="490" y="308"/>
                    <a:pt x="506" y="297"/>
                  </a:cubicBezTo>
                  <a:cubicBezTo>
                    <a:pt x="497" y="296"/>
                    <a:pt x="489" y="298"/>
                    <a:pt x="485" y="295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EC67F1B2-0949-CB5E-D64D-EEE37C8D6FE1}"/>
                </a:ext>
              </a:extLst>
            </p:cNvPr>
            <p:cNvSpPr>
              <a:spLocks/>
            </p:cNvSpPr>
            <p:nvPr/>
          </p:nvSpPr>
          <p:spPr bwMode="auto">
            <a:xfrm>
              <a:off x="8413149" y="3380640"/>
              <a:ext cx="959626" cy="728727"/>
            </a:xfrm>
            <a:custGeom>
              <a:avLst/>
              <a:gdLst>
                <a:gd name="T0" fmla="*/ 359 w 406"/>
                <a:gd name="T1" fmla="*/ 107 h 308"/>
                <a:gd name="T2" fmla="*/ 342 w 406"/>
                <a:gd name="T3" fmla="*/ 91 h 308"/>
                <a:gd name="T4" fmla="*/ 333 w 406"/>
                <a:gd name="T5" fmla="*/ 83 h 308"/>
                <a:gd name="T6" fmla="*/ 321 w 406"/>
                <a:gd name="T7" fmla="*/ 46 h 308"/>
                <a:gd name="T8" fmla="*/ 316 w 406"/>
                <a:gd name="T9" fmla="*/ 39 h 308"/>
                <a:gd name="T10" fmla="*/ 303 w 406"/>
                <a:gd name="T11" fmla="*/ 21 h 308"/>
                <a:gd name="T12" fmla="*/ 294 w 406"/>
                <a:gd name="T13" fmla="*/ 0 h 308"/>
                <a:gd name="T14" fmla="*/ 285 w 406"/>
                <a:gd name="T15" fmla="*/ 42 h 308"/>
                <a:gd name="T16" fmla="*/ 278 w 406"/>
                <a:gd name="T17" fmla="*/ 65 h 308"/>
                <a:gd name="T18" fmla="*/ 263 w 406"/>
                <a:gd name="T19" fmla="*/ 68 h 308"/>
                <a:gd name="T20" fmla="*/ 251 w 406"/>
                <a:gd name="T21" fmla="*/ 61 h 308"/>
                <a:gd name="T22" fmla="*/ 236 w 406"/>
                <a:gd name="T23" fmla="*/ 18 h 308"/>
                <a:gd name="T24" fmla="*/ 236 w 406"/>
                <a:gd name="T25" fmla="*/ 15 h 308"/>
                <a:gd name="T26" fmla="*/ 210 w 406"/>
                <a:gd name="T27" fmla="*/ 13 h 308"/>
                <a:gd name="T28" fmla="*/ 166 w 406"/>
                <a:gd name="T29" fmla="*/ 33 h 308"/>
                <a:gd name="T30" fmla="*/ 146 w 406"/>
                <a:gd name="T31" fmla="*/ 37 h 308"/>
                <a:gd name="T32" fmla="*/ 132 w 406"/>
                <a:gd name="T33" fmla="*/ 33 h 308"/>
                <a:gd name="T34" fmla="*/ 112 w 406"/>
                <a:gd name="T35" fmla="*/ 51 h 308"/>
                <a:gd name="T36" fmla="*/ 94 w 406"/>
                <a:gd name="T37" fmla="*/ 62 h 308"/>
                <a:gd name="T38" fmla="*/ 90 w 406"/>
                <a:gd name="T39" fmla="*/ 79 h 308"/>
                <a:gd name="T40" fmla="*/ 36 w 406"/>
                <a:gd name="T41" fmla="*/ 104 h 308"/>
                <a:gd name="T42" fmla="*/ 5 w 406"/>
                <a:gd name="T43" fmla="*/ 132 h 308"/>
                <a:gd name="T44" fmla="*/ 7 w 406"/>
                <a:gd name="T45" fmla="*/ 158 h 308"/>
                <a:gd name="T46" fmla="*/ 10 w 406"/>
                <a:gd name="T47" fmla="*/ 182 h 308"/>
                <a:gd name="T48" fmla="*/ 19 w 406"/>
                <a:gd name="T49" fmla="*/ 245 h 308"/>
                <a:gd name="T50" fmla="*/ 22 w 406"/>
                <a:gd name="T51" fmla="*/ 251 h 308"/>
                <a:gd name="T52" fmla="*/ 51 w 406"/>
                <a:gd name="T53" fmla="*/ 257 h 308"/>
                <a:gd name="T54" fmla="*/ 75 w 406"/>
                <a:gd name="T55" fmla="*/ 247 h 308"/>
                <a:gd name="T56" fmla="*/ 118 w 406"/>
                <a:gd name="T57" fmla="*/ 234 h 308"/>
                <a:gd name="T58" fmla="*/ 164 w 406"/>
                <a:gd name="T59" fmla="*/ 222 h 308"/>
                <a:gd name="T60" fmla="*/ 205 w 406"/>
                <a:gd name="T61" fmla="*/ 228 h 308"/>
                <a:gd name="T62" fmla="*/ 211 w 406"/>
                <a:gd name="T63" fmla="*/ 233 h 308"/>
                <a:gd name="T64" fmla="*/ 244 w 406"/>
                <a:gd name="T65" fmla="*/ 243 h 308"/>
                <a:gd name="T66" fmla="*/ 241 w 406"/>
                <a:gd name="T67" fmla="*/ 259 h 308"/>
                <a:gd name="T68" fmla="*/ 252 w 406"/>
                <a:gd name="T69" fmla="*/ 263 h 308"/>
                <a:gd name="T70" fmla="*/ 258 w 406"/>
                <a:gd name="T71" fmla="*/ 266 h 308"/>
                <a:gd name="T72" fmla="*/ 267 w 406"/>
                <a:gd name="T73" fmla="*/ 277 h 308"/>
                <a:gd name="T74" fmla="*/ 308 w 406"/>
                <a:gd name="T75" fmla="*/ 301 h 308"/>
                <a:gd name="T76" fmla="*/ 329 w 406"/>
                <a:gd name="T77" fmla="*/ 303 h 308"/>
                <a:gd name="T78" fmla="*/ 334 w 406"/>
                <a:gd name="T79" fmla="*/ 303 h 308"/>
                <a:gd name="T80" fmla="*/ 367 w 406"/>
                <a:gd name="T81" fmla="*/ 289 h 308"/>
                <a:gd name="T82" fmla="*/ 369 w 406"/>
                <a:gd name="T83" fmla="*/ 283 h 308"/>
                <a:gd name="T84" fmla="*/ 387 w 406"/>
                <a:gd name="T85" fmla="*/ 238 h 308"/>
                <a:gd name="T86" fmla="*/ 405 w 406"/>
                <a:gd name="T87" fmla="*/ 186 h 308"/>
                <a:gd name="T88" fmla="*/ 388 w 406"/>
                <a:gd name="T89" fmla="*/ 142 h 308"/>
                <a:gd name="T90" fmla="*/ 359 w 406"/>
                <a:gd name="T91" fmla="*/ 107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06" h="308">
                  <a:moveTo>
                    <a:pt x="359" y="107"/>
                  </a:moveTo>
                  <a:cubicBezTo>
                    <a:pt x="355" y="100"/>
                    <a:pt x="350" y="94"/>
                    <a:pt x="342" y="91"/>
                  </a:cubicBezTo>
                  <a:cubicBezTo>
                    <a:pt x="338" y="90"/>
                    <a:pt x="334" y="89"/>
                    <a:pt x="333" y="83"/>
                  </a:cubicBezTo>
                  <a:cubicBezTo>
                    <a:pt x="330" y="71"/>
                    <a:pt x="325" y="58"/>
                    <a:pt x="321" y="46"/>
                  </a:cubicBezTo>
                  <a:cubicBezTo>
                    <a:pt x="320" y="42"/>
                    <a:pt x="319" y="39"/>
                    <a:pt x="316" y="39"/>
                  </a:cubicBezTo>
                  <a:cubicBezTo>
                    <a:pt x="301" y="40"/>
                    <a:pt x="303" y="30"/>
                    <a:pt x="303" y="21"/>
                  </a:cubicBezTo>
                  <a:cubicBezTo>
                    <a:pt x="303" y="13"/>
                    <a:pt x="297" y="8"/>
                    <a:pt x="294" y="0"/>
                  </a:cubicBezTo>
                  <a:cubicBezTo>
                    <a:pt x="284" y="14"/>
                    <a:pt x="284" y="28"/>
                    <a:pt x="285" y="42"/>
                  </a:cubicBezTo>
                  <a:cubicBezTo>
                    <a:pt x="286" y="51"/>
                    <a:pt x="283" y="58"/>
                    <a:pt x="278" y="65"/>
                  </a:cubicBezTo>
                  <a:cubicBezTo>
                    <a:pt x="274" y="72"/>
                    <a:pt x="268" y="73"/>
                    <a:pt x="263" y="68"/>
                  </a:cubicBezTo>
                  <a:cubicBezTo>
                    <a:pt x="260" y="64"/>
                    <a:pt x="255" y="63"/>
                    <a:pt x="251" y="61"/>
                  </a:cubicBezTo>
                  <a:cubicBezTo>
                    <a:pt x="226" y="51"/>
                    <a:pt x="223" y="42"/>
                    <a:pt x="236" y="18"/>
                  </a:cubicBezTo>
                  <a:cubicBezTo>
                    <a:pt x="237" y="18"/>
                    <a:pt x="236" y="16"/>
                    <a:pt x="236" y="15"/>
                  </a:cubicBezTo>
                  <a:cubicBezTo>
                    <a:pt x="228" y="13"/>
                    <a:pt x="219" y="16"/>
                    <a:pt x="210" y="13"/>
                  </a:cubicBezTo>
                  <a:cubicBezTo>
                    <a:pt x="192" y="6"/>
                    <a:pt x="172" y="16"/>
                    <a:pt x="166" y="33"/>
                  </a:cubicBezTo>
                  <a:cubicBezTo>
                    <a:pt x="161" y="46"/>
                    <a:pt x="155" y="48"/>
                    <a:pt x="146" y="37"/>
                  </a:cubicBezTo>
                  <a:cubicBezTo>
                    <a:pt x="141" y="32"/>
                    <a:pt x="137" y="29"/>
                    <a:pt x="132" y="33"/>
                  </a:cubicBezTo>
                  <a:cubicBezTo>
                    <a:pt x="126" y="39"/>
                    <a:pt x="118" y="44"/>
                    <a:pt x="112" y="51"/>
                  </a:cubicBezTo>
                  <a:cubicBezTo>
                    <a:pt x="108" y="55"/>
                    <a:pt x="110" y="76"/>
                    <a:pt x="94" y="62"/>
                  </a:cubicBezTo>
                  <a:cubicBezTo>
                    <a:pt x="91" y="68"/>
                    <a:pt x="95" y="74"/>
                    <a:pt x="90" y="79"/>
                  </a:cubicBezTo>
                  <a:cubicBezTo>
                    <a:pt x="75" y="94"/>
                    <a:pt x="56" y="99"/>
                    <a:pt x="36" y="104"/>
                  </a:cubicBezTo>
                  <a:cubicBezTo>
                    <a:pt x="22" y="107"/>
                    <a:pt x="11" y="118"/>
                    <a:pt x="5" y="132"/>
                  </a:cubicBezTo>
                  <a:cubicBezTo>
                    <a:pt x="0" y="143"/>
                    <a:pt x="11" y="151"/>
                    <a:pt x="7" y="158"/>
                  </a:cubicBezTo>
                  <a:cubicBezTo>
                    <a:pt x="1" y="168"/>
                    <a:pt x="8" y="174"/>
                    <a:pt x="10" y="182"/>
                  </a:cubicBezTo>
                  <a:cubicBezTo>
                    <a:pt x="16" y="202"/>
                    <a:pt x="36" y="221"/>
                    <a:pt x="19" y="245"/>
                  </a:cubicBezTo>
                  <a:cubicBezTo>
                    <a:pt x="17" y="247"/>
                    <a:pt x="20" y="250"/>
                    <a:pt x="22" y="251"/>
                  </a:cubicBezTo>
                  <a:cubicBezTo>
                    <a:pt x="30" y="260"/>
                    <a:pt x="40" y="263"/>
                    <a:pt x="51" y="257"/>
                  </a:cubicBezTo>
                  <a:cubicBezTo>
                    <a:pt x="59" y="253"/>
                    <a:pt x="67" y="245"/>
                    <a:pt x="75" y="247"/>
                  </a:cubicBezTo>
                  <a:cubicBezTo>
                    <a:pt x="92" y="250"/>
                    <a:pt x="105" y="243"/>
                    <a:pt x="118" y="234"/>
                  </a:cubicBezTo>
                  <a:cubicBezTo>
                    <a:pt x="132" y="225"/>
                    <a:pt x="149" y="229"/>
                    <a:pt x="164" y="222"/>
                  </a:cubicBezTo>
                  <a:cubicBezTo>
                    <a:pt x="178" y="215"/>
                    <a:pt x="192" y="224"/>
                    <a:pt x="205" y="228"/>
                  </a:cubicBezTo>
                  <a:cubicBezTo>
                    <a:pt x="207" y="229"/>
                    <a:pt x="209" y="230"/>
                    <a:pt x="211" y="233"/>
                  </a:cubicBezTo>
                  <a:cubicBezTo>
                    <a:pt x="223" y="257"/>
                    <a:pt x="223" y="257"/>
                    <a:pt x="244" y="243"/>
                  </a:cubicBezTo>
                  <a:cubicBezTo>
                    <a:pt x="246" y="249"/>
                    <a:pt x="242" y="254"/>
                    <a:pt x="241" y="259"/>
                  </a:cubicBezTo>
                  <a:cubicBezTo>
                    <a:pt x="245" y="262"/>
                    <a:pt x="256" y="243"/>
                    <a:pt x="252" y="263"/>
                  </a:cubicBezTo>
                  <a:cubicBezTo>
                    <a:pt x="252" y="267"/>
                    <a:pt x="256" y="265"/>
                    <a:pt x="258" y="266"/>
                  </a:cubicBezTo>
                  <a:cubicBezTo>
                    <a:pt x="263" y="268"/>
                    <a:pt x="266" y="272"/>
                    <a:pt x="267" y="277"/>
                  </a:cubicBezTo>
                  <a:cubicBezTo>
                    <a:pt x="269" y="290"/>
                    <a:pt x="297" y="308"/>
                    <a:pt x="308" y="301"/>
                  </a:cubicBezTo>
                  <a:cubicBezTo>
                    <a:pt x="317" y="295"/>
                    <a:pt x="322" y="297"/>
                    <a:pt x="329" y="303"/>
                  </a:cubicBezTo>
                  <a:cubicBezTo>
                    <a:pt x="331" y="305"/>
                    <a:pt x="332" y="304"/>
                    <a:pt x="334" y="303"/>
                  </a:cubicBezTo>
                  <a:cubicBezTo>
                    <a:pt x="345" y="298"/>
                    <a:pt x="354" y="288"/>
                    <a:pt x="367" y="289"/>
                  </a:cubicBezTo>
                  <a:cubicBezTo>
                    <a:pt x="368" y="289"/>
                    <a:pt x="369" y="285"/>
                    <a:pt x="369" y="283"/>
                  </a:cubicBezTo>
                  <a:cubicBezTo>
                    <a:pt x="371" y="266"/>
                    <a:pt x="378" y="251"/>
                    <a:pt x="387" y="238"/>
                  </a:cubicBezTo>
                  <a:cubicBezTo>
                    <a:pt x="399" y="222"/>
                    <a:pt x="403" y="205"/>
                    <a:pt x="405" y="186"/>
                  </a:cubicBezTo>
                  <a:cubicBezTo>
                    <a:pt x="406" y="170"/>
                    <a:pt x="400" y="152"/>
                    <a:pt x="388" y="142"/>
                  </a:cubicBezTo>
                  <a:cubicBezTo>
                    <a:pt x="377" y="131"/>
                    <a:pt x="367" y="120"/>
                    <a:pt x="359" y="107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542E99BA-C353-AF82-0A83-3996C0D30F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4382" y="441704"/>
              <a:ext cx="694027" cy="395063"/>
            </a:xfrm>
            <a:custGeom>
              <a:avLst/>
              <a:gdLst>
                <a:gd name="T0" fmla="*/ 69 w 294"/>
                <a:gd name="T1" fmla="*/ 108 h 167"/>
                <a:gd name="T2" fmla="*/ 41 w 294"/>
                <a:gd name="T3" fmla="*/ 107 h 167"/>
                <a:gd name="T4" fmla="*/ 32 w 294"/>
                <a:gd name="T5" fmla="*/ 118 h 167"/>
                <a:gd name="T6" fmla="*/ 44 w 294"/>
                <a:gd name="T7" fmla="*/ 121 h 167"/>
                <a:gd name="T8" fmla="*/ 54 w 294"/>
                <a:gd name="T9" fmla="*/ 119 h 167"/>
                <a:gd name="T10" fmla="*/ 55 w 294"/>
                <a:gd name="T11" fmla="*/ 130 h 167"/>
                <a:gd name="T12" fmla="*/ 59 w 294"/>
                <a:gd name="T13" fmla="*/ 139 h 167"/>
                <a:gd name="T14" fmla="*/ 50 w 294"/>
                <a:gd name="T15" fmla="*/ 134 h 167"/>
                <a:gd name="T16" fmla="*/ 43 w 294"/>
                <a:gd name="T17" fmla="*/ 129 h 167"/>
                <a:gd name="T18" fmla="*/ 27 w 294"/>
                <a:gd name="T19" fmla="*/ 130 h 167"/>
                <a:gd name="T20" fmla="*/ 33 w 294"/>
                <a:gd name="T21" fmla="*/ 142 h 167"/>
                <a:gd name="T22" fmla="*/ 9 w 294"/>
                <a:gd name="T23" fmla="*/ 153 h 167"/>
                <a:gd name="T24" fmla="*/ 42 w 294"/>
                <a:gd name="T25" fmla="*/ 156 h 167"/>
                <a:gd name="T26" fmla="*/ 63 w 294"/>
                <a:gd name="T27" fmla="*/ 156 h 167"/>
                <a:gd name="T28" fmla="*/ 87 w 294"/>
                <a:gd name="T29" fmla="*/ 155 h 167"/>
                <a:gd name="T30" fmla="*/ 125 w 294"/>
                <a:gd name="T31" fmla="*/ 154 h 167"/>
                <a:gd name="T32" fmla="*/ 127 w 294"/>
                <a:gd name="T33" fmla="*/ 149 h 167"/>
                <a:gd name="T34" fmla="*/ 122 w 294"/>
                <a:gd name="T35" fmla="*/ 146 h 167"/>
                <a:gd name="T36" fmla="*/ 85 w 294"/>
                <a:gd name="T37" fmla="*/ 142 h 167"/>
                <a:gd name="T38" fmla="*/ 103 w 294"/>
                <a:gd name="T39" fmla="*/ 136 h 167"/>
                <a:gd name="T40" fmla="*/ 149 w 294"/>
                <a:gd name="T41" fmla="*/ 119 h 167"/>
                <a:gd name="T42" fmla="*/ 158 w 294"/>
                <a:gd name="T43" fmla="*/ 110 h 167"/>
                <a:gd name="T44" fmla="*/ 152 w 294"/>
                <a:gd name="T45" fmla="*/ 100 h 167"/>
                <a:gd name="T46" fmla="*/ 133 w 294"/>
                <a:gd name="T47" fmla="*/ 96 h 167"/>
                <a:gd name="T48" fmla="*/ 262 w 294"/>
                <a:gd name="T49" fmla="*/ 47 h 167"/>
                <a:gd name="T50" fmla="*/ 234 w 294"/>
                <a:gd name="T51" fmla="*/ 41 h 167"/>
                <a:gd name="T52" fmla="*/ 294 w 294"/>
                <a:gd name="T53" fmla="*/ 22 h 167"/>
                <a:gd name="T54" fmla="*/ 273 w 294"/>
                <a:gd name="T55" fmla="*/ 15 h 167"/>
                <a:gd name="T56" fmla="*/ 261 w 294"/>
                <a:gd name="T57" fmla="*/ 10 h 167"/>
                <a:gd name="T58" fmla="*/ 229 w 294"/>
                <a:gd name="T59" fmla="*/ 6 h 167"/>
                <a:gd name="T60" fmla="*/ 201 w 294"/>
                <a:gd name="T61" fmla="*/ 4 h 167"/>
                <a:gd name="T62" fmla="*/ 169 w 294"/>
                <a:gd name="T63" fmla="*/ 10 h 167"/>
                <a:gd name="T64" fmla="*/ 131 w 294"/>
                <a:gd name="T65" fmla="*/ 10 h 167"/>
                <a:gd name="T66" fmla="*/ 124 w 294"/>
                <a:gd name="T67" fmla="*/ 10 h 167"/>
                <a:gd name="T68" fmla="*/ 98 w 294"/>
                <a:gd name="T69" fmla="*/ 13 h 167"/>
                <a:gd name="T70" fmla="*/ 63 w 294"/>
                <a:gd name="T71" fmla="*/ 21 h 167"/>
                <a:gd name="T72" fmla="*/ 42 w 294"/>
                <a:gd name="T73" fmla="*/ 29 h 167"/>
                <a:gd name="T74" fmla="*/ 31 w 294"/>
                <a:gd name="T75" fmla="*/ 30 h 167"/>
                <a:gd name="T76" fmla="*/ 6 w 294"/>
                <a:gd name="T77" fmla="*/ 36 h 167"/>
                <a:gd name="T78" fmla="*/ 6 w 294"/>
                <a:gd name="T79" fmla="*/ 49 h 167"/>
                <a:gd name="T80" fmla="*/ 27 w 294"/>
                <a:gd name="T81" fmla="*/ 63 h 167"/>
                <a:gd name="T82" fmla="*/ 51 w 294"/>
                <a:gd name="T83" fmla="*/ 70 h 167"/>
                <a:gd name="T84" fmla="*/ 46 w 294"/>
                <a:gd name="T85" fmla="*/ 88 h 167"/>
                <a:gd name="T86" fmla="*/ 69 w 294"/>
                <a:gd name="T87" fmla="*/ 108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4" h="167">
                  <a:moveTo>
                    <a:pt x="69" y="108"/>
                  </a:moveTo>
                  <a:cubicBezTo>
                    <a:pt x="59" y="105"/>
                    <a:pt x="50" y="105"/>
                    <a:pt x="41" y="107"/>
                  </a:cubicBezTo>
                  <a:cubicBezTo>
                    <a:pt x="37" y="108"/>
                    <a:pt x="29" y="111"/>
                    <a:pt x="32" y="118"/>
                  </a:cubicBezTo>
                  <a:cubicBezTo>
                    <a:pt x="34" y="125"/>
                    <a:pt x="40" y="122"/>
                    <a:pt x="44" y="121"/>
                  </a:cubicBezTo>
                  <a:cubicBezTo>
                    <a:pt x="48" y="120"/>
                    <a:pt x="50" y="117"/>
                    <a:pt x="54" y="119"/>
                  </a:cubicBezTo>
                  <a:cubicBezTo>
                    <a:pt x="53" y="123"/>
                    <a:pt x="49" y="127"/>
                    <a:pt x="55" y="130"/>
                  </a:cubicBezTo>
                  <a:cubicBezTo>
                    <a:pt x="59" y="132"/>
                    <a:pt x="64" y="135"/>
                    <a:pt x="59" y="139"/>
                  </a:cubicBezTo>
                  <a:cubicBezTo>
                    <a:pt x="53" y="145"/>
                    <a:pt x="52" y="137"/>
                    <a:pt x="50" y="134"/>
                  </a:cubicBezTo>
                  <a:cubicBezTo>
                    <a:pt x="48" y="132"/>
                    <a:pt x="46" y="130"/>
                    <a:pt x="43" y="129"/>
                  </a:cubicBezTo>
                  <a:cubicBezTo>
                    <a:pt x="38" y="126"/>
                    <a:pt x="31" y="124"/>
                    <a:pt x="27" y="130"/>
                  </a:cubicBezTo>
                  <a:cubicBezTo>
                    <a:pt x="20" y="138"/>
                    <a:pt x="37" y="133"/>
                    <a:pt x="33" y="142"/>
                  </a:cubicBezTo>
                  <a:cubicBezTo>
                    <a:pt x="25" y="142"/>
                    <a:pt x="16" y="143"/>
                    <a:pt x="9" y="153"/>
                  </a:cubicBezTo>
                  <a:cubicBezTo>
                    <a:pt x="21" y="154"/>
                    <a:pt x="32" y="152"/>
                    <a:pt x="42" y="156"/>
                  </a:cubicBezTo>
                  <a:cubicBezTo>
                    <a:pt x="50" y="159"/>
                    <a:pt x="54" y="162"/>
                    <a:pt x="63" y="156"/>
                  </a:cubicBezTo>
                  <a:cubicBezTo>
                    <a:pt x="69" y="151"/>
                    <a:pt x="81" y="151"/>
                    <a:pt x="87" y="155"/>
                  </a:cubicBezTo>
                  <a:cubicBezTo>
                    <a:pt x="101" y="167"/>
                    <a:pt x="112" y="155"/>
                    <a:pt x="125" y="154"/>
                  </a:cubicBezTo>
                  <a:cubicBezTo>
                    <a:pt x="127" y="154"/>
                    <a:pt x="128" y="152"/>
                    <a:pt x="127" y="149"/>
                  </a:cubicBezTo>
                  <a:cubicBezTo>
                    <a:pt x="126" y="147"/>
                    <a:pt x="125" y="146"/>
                    <a:pt x="122" y="146"/>
                  </a:cubicBezTo>
                  <a:cubicBezTo>
                    <a:pt x="110" y="146"/>
                    <a:pt x="99" y="140"/>
                    <a:pt x="85" y="142"/>
                  </a:cubicBezTo>
                  <a:cubicBezTo>
                    <a:pt x="91" y="133"/>
                    <a:pt x="98" y="136"/>
                    <a:pt x="103" y="136"/>
                  </a:cubicBezTo>
                  <a:cubicBezTo>
                    <a:pt x="121" y="138"/>
                    <a:pt x="132" y="121"/>
                    <a:pt x="149" y="119"/>
                  </a:cubicBezTo>
                  <a:cubicBezTo>
                    <a:pt x="154" y="119"/>
                    <a:pt x="156" y="114"/>
                    <a:pt x="158" y="110"/>
                  </a:cubicBezTo>
                  <a:cubicBezTo>
                    <a:pt x="162" y="103"/>
                    <a:pt x="160" y="100"/>
                    <a:pt x="152" y="100"/>
                  </a:cubicBezTo>
                  <a:cubicBezTo>
                    <a:pt x="146" y="100"/>
                    <a:pt x="139" y="102"/>
                    <a:pt x="133" y="96"/>
                  </a:cubicBezTo>
                  <a:cubicBezTo>
                    <a:pt x="182" y="95"/>
                    <a:pt x="216" y="59"/>
                    <a:pt x="262" y="47"/>
                  </a:cubicBezTo>
                  <a:cubicBezTo>
                    <a:pt x="251" y="39"/>
                    <a:pt x="242" y="47"/>
                    <a:pt x="234" y="41"/>
                  </a:cubicBezTo>
                  <a:cubicBezTo>
                    <a:pt x="256" y="41"/>
                    <a:pt x="277" y="38"/>
                    <a:pt x="294" y="22"/>
                  </a:cubicBezTo>
                  <a:cubicBezTo>
                    <a:pt x="285" y="26"/>
                    <a:pt x="278" y="20"/>
                    <a:pt x="273" y="15"/>
                  </a:cubicBezTo>
                  <a:cubicBezTo>
                    <a:pt x="269" y="11"/>
                    <a:pt x="265" y="11"/>
                    <a:pt x="261" y="10"/>
                  </a:cubicBezTo>
                  <a:cubicBezTo>
                    <a:pt x="250" y="9"/>
                    <a:pt x="240" y="13"/>
                    <a:pt x="229" y="6"/>
                  </a:cubicBezTo>
                  <a:cubicBezTo>
                    <a:pt x="222" y="1"/>
                    <a:pt x="210" y="4"/>
                    <a:pt x="201" y="4"/>
                  </a:cubicBezTo>
                  <a:cubicBezTo>
                    <a:pt x="190" y="5"/>
                    <a:pt x="178" y="1"/>
                    <a:pt x="169" y="10"/>
                  </a:cubicBezTo>
                  <a:cubicBezTo>
                    <a:pt x="156" y="0"/>
                    <a:pt x="144" y="8"/>
                    <a:pt x="131" y="10"/>
                  </a:cubicBezTo>
                  <a:cubicBezTo>
                    <a:pt x="129" y="10"/>
                    <a:pt x="126" y="11"/>
                    <a:pt x="124" y="10"/>
                  </a:cubicBezTo>
                  <a:cubicBezTo>
                    <a:pt x="114" y="4"/>
                    <a:pt x="106" y="10"/>
                    <a:pt x="98" y="13"/>
                  </a:cubicBezTo>
                  <a:cubicBezTo>
                    <a:pt x="86" y="17"/>
                    <a:pt x="75" y="26"/>
                    <a:pt x="63" y="21"/>
                  </a:cubicBezTo>
                  <a:cubicBezTo>
                    <a:pt x="53" y="17"/>
                    <a:pt x="47" y="22"/>
                    <a:pt x="42" y="29"/>
                  </a:cubicBezTo>
                  <a:cubicBezTo>
                    <a:pt x="38" y="33"/>
                    <a:pt x="37" y="34"/>
                    <a:pt x="31" y="30"/>
                  </a:cubicBezTo>
                  <a:cubicBezTo>
                    <a:pt x="21" y="22"/>
                    <a:pt x="15" y="35"/>
                    <a:pt x="6" y="36"/>
                  </a:cubicBezTo>
                  <a:cubicBezTo>
                    <a:pt x="0" y="38"/>
                    <a:pt x="5" y="45"/>
                    <a:pt x="6" y="49"/>
                  </a:cubicBezTo>
                  <a:cubicBezTo>
                    <a:pt x="8" y="60"/>
                    <a:pt x="18" y="63"/>
                    <a:pt x="27" y="63"/>
                  </a:cubicBezTo>
                  <a:cubicBezTo>
                    <a:pt x="42" y="63"/>
                    <a:pt x="42" y="62"/>
                    <a:pt x="51" y="70"/>
                  </a:cubicBezTo>
                  <a:cubicBezTo>
                    <a:pt x="35" y="76"/>
                    <a:pt x="34" y="78"/>
                    <a:pt x="46" y="88"/>
                  </a:cubicBezTo>
                  <a:cubicBezTo>
                    <a:pt x="59" y="88"/>
                    <a:pt x="61" y="101"/>
                    <a:pt x="69" y="108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C514080-3625-AC65-4AA9-CFFC605E1BE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6714" y="1150412"/>
              <a:ext cx="0" cy="2669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257CA7C4-A330-0A5D-3696-AC36121912F5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1577" y="3125718"/>
              <a:ext cx="448449" cy="252252"/>
            </a:xfrm>
            <a:custGeom>
              <a:avLst/>
              <a:gdLst>
                <a:gd name="T0" fmla="*/ 162 w 190"/>
                <a:gd name="T1" fmla="*/ 61 h 107"/>
                <a:gd name="T2" fmla="*/ 102 w 190"/>
                <a:gd name="T3" fmla="*/ 28 h 107"/>
                <a:gd name="T4" fmla="*/ 46 w 190"/>
                <a:gd name="T5" fmla="*/ 30 h 107"/>
                <a:gd name="T6" fmla="*/ 32 w 190"/>
                <a:gd name="T7" fmla="*/ 22 h 107"/>
                <a:gd name="T8" fmla="*/ 0 w 190"/>
                <a:gd name="T9" fmla="*/ 12 h 107"/>
                <a:gd name="T10" fmla="*/ 14 w 190"/>
                <a:gd name="T11" fmla="*/ 33 h 107"/>
                <a:gd name="T12" fmla="*/ 20 w 190"/>
                <a:gd name="T13" fmla="*/ 39 h 107"/>
                <a:gd name="T14" fmla="*/ 63 w 190"/>
                <a:gd name="T15" fmla="*/ 51 h 107"/>
                <a:gd name="T16" fmla="*/ 69 w 190"/>
                <a:gd name="T17" fmla="*/ 76 h 107"/>
                <a:gd name="T18" fmla="*/ 68 w 190"/>
                <a:gd name="T19" fmla="*/ 83 h 107"/>
                <a:gd name="T20" fmla="*/ 74 w 190"/>
                <a:gd name="T21" fmla="*/ 84 h 107"/>
                <a:gd name="T22" fmla="*/ 99 w 190"/>
                <a:gd name="T23" fmla="*/ 89 h 107"/>
                <a:gd name="T24" fmla="*/ 121 w 190"/>
                <a:gd name="T25" fmla="*/ 88 h 107"/>
                <a:gd name="T26" fmla="*/ 151 w 190"/>
                <a:gd name="T27" fmla="*/ 89 h 107"/>
                <a:gd name="T28" fmla="*/ 190 w 190"/>
                <a:gd name="T29" fmla="*/ 107 h 107"/>
                <a:gd name="T30" fmla="*/ 180 w 190"/>
                <a:gd name="T31" fmla="*/ 93 h 107"/>
                <a:gd name="T32" fmla="*/ 166 w 190"/>
                <a:gd name="T33" fmla="*/ 66 h 107"/>
                <a:gd name="T34" fmla="*/ 162 w 190"/>
                <a:gd name="T35" fmla="*/ 6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0" h="107">
                  <a:moveTo>
                    <a:pt x="162" y="61"/>
                  </a:moveTo>
                  <a:cubicBezTo>
                    <a:pt x="142" y="49"/>
                    <a:pt x="125" y="34"/>
                    <a:pt x="102" y="28"/>
                  </a:cubicBezTo>
                  <a:cubicBezTo>
                    <a:pt x="83" y="22"/>
                    <a:pt x="65" y="8"/>
                    <a:pt x="46" y="30"/>
                  </a:cubicBezTo>
                  <a:cubicBezTo>
                    <a:pt x="40" y="37"/>
                    <a:pt x="34" y="30"/>
                    <a:pt x="32" y="22"/>
                  </a:cubicBezTo>
                  <a:cubicBezTo>
                    <a:pt x="28" y="3"/>
                    <a:pt x="17" y="0"/>
                    <a:pt x="0" y="12"/>
                  </a:cubicBezTo>
                  <a:cubicBezTo>
                    <a:pt x="4" y="19"/>
                    <a:pt x="17" y="20"/>
                    <a:pt x="14" y="33"/>
                  </a:cubicBezTo>
                  <a:cubicBezTo>
                    <a:pt x="13" y="35"/>
                    <a:pt x="15" y="40"/>
                    <a:pt x="20" y="39"/>
                  </a:cubicBezTo>
                  <a:cubicBezTo>
                    <a:pt x="36" y="37"/>
                    <a:pt x="49" y="47"/>
                    <a:pt x="63" y="51"/>
                  </a:cubicBezTo>
                  <a:cubicBezTo>
                    <a:pt x="76" y="55"/>
                    <a:pt x="78" y="67"/>
                    <a:pt x="69" y="76"/>
                  </a:cubicBezTo>
                  <a:cubicBezTo>
                    <a:pt x="68" y="78"/>
                    <a:pt x="66" y="80"/>
                    <a:pt x="68" y="83"/>
                  </a:cubicBezTo>
                  <a:cubicBezTo>
                    <a:pt x="69" y="86"/>
                    <a:pt x="72" y="84"/>
                    <a:pt x="74" y="84"/>
                  </a:cubicBezTo>
                  <a:cubicBezTo>
                    <a:pt x="83" y="82"/>
                    <a:pt x="91" y="82"/>
                    <a:pt x="99" y="89"/>
                  </a:cubicBezTo>
                  <a:cubicBezTo>
                    <a:pt x="104" y="95"/>
                    <a:pt x="114" y="95"/>
                    <a:pt x="121" y="88"/>
                  </a:cubicBezTo>
                  <a:cubicBezTo>
                    <a:pt x="133" y="77"/>
                    <a:pt x="142" y="75"/>
                    <a:pt x="151" y="89"/>
                  </a:cubicBezTo>
                  <a:cubicBezTo>
                    <a:pt x="161" y="103"/>
                    <a:pt x="175" y="105"/>
                    <a:pt x="190" y="107"/>
                  </a:cubicBezTo>
                  <a:cubicBezTo>
                    <a:pt x="190" y="99"/>
                    <a:pt x="184" y="97"/>
                    <a:pt x="180" y="93"/>
                  </a:cubicBezTo>
                  <a:cubicBezTo>
                    <a:pt x="172" y="85"/>
                    <a:pt x="159" y="81"/>
                    <a:pt x="166" y="66"/>
                  </a:cubicBezTo>
                  <a:cubicBezTo>
                    <a:pt x="168" y="63"/>
                    <a:pt x="164" y="62"/>
                    <a:pt x="162" y="61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E6E0EB99-074D-F472-00E5-CF0B25FE28D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0379" y="2960220"/>
              <a:ext cx="242909" cy="260260"/>
            </a:xfrm>
            <a:custGeom>
              <a:avLst/>
              <a:gdLst>
                <a:gd name="T0" fmla="*/ 2 w 103"/>
                <a:gd name="T1" fmla="*/ 56 h 110"/>
                <a:gd name="T2" fmla="*/ 25 w 103"/>
                <a:gd name="T3" fmla="*/ 102 h 110"/>
                <a:gd name="T4" fmla="*/ 60 w 103"/>
                <a:gd name="T5" fmla="*/ 107 h 110"/>
                <a:gd name="T6" fmla="*/ 77 w 103"/>
                <a:gd name="T7" fmla="*/ 96 h 110"/>
                <a:gd name="T8" fmla="*/ 97 w 103"/>
                <a:gd name="T9" fmla="*/ 62 h 110"/>
                <a:gd name="T10" fmla="*/ 97 w 103"/>
                <a:gd name="T11" fmla="*/ 52 h 110"/>
                <a:gd name="T12" fmla="*/ 90 w 103"/>
                <a:gd name="T13" fmla="*/ 29 h 110"/>
                <a:gd name="T14" fmla="*/ 103 w 103"/>
                <a:gd name="T15" fmla="*/ 17 h 110"/>
                <a:gd name="T16" fmla="*/ 88 w 103"/>
                <a:gd name="T17" fmla="*/ 7 h 110"/>
                <a:gd name="T18" fmla="*/ 84 w 103"/>
                <a:gd name="T19" fmla="*/ 3 h 110"/>
                <a:gd name="T20" fmla="*/ 79 w 103"/>
                <a:gd name="T21" fmla="*/ 2 h 110"/>
                <a:gd name="T22" fmla="*/ 48 w 103"/>
                <a:gd name="T23" fmla="*/ 29 h 110"/>
                <a:gd name="T24" fmla="*/ 47 w 103"/>
                <a:gd name="T25" fmla="*/ 30 h 110"/>
                <a:gd name="T26" fmla="*/ 31 w 103"/>
                <a:gd name="T27" fmla="*/ 42 h 110"/>
                <a:gd name="T28" fmla="*/ 25 w 103"/>
                <a:gd name="T29" fmla="*/ 47 h 110"/>
                <a:gd name="T30" fmla="*/ 13 w 103"/>
                <a:gd name="T31" fmla="*/ 51 h 110"/>
                <a:gd name="T32" fmla="*/ 2 w 103"/>
                <a:gd name="T33" fmla="*/ 5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" h="110">
                  <a:moveTo>
                    <a:pt x="2" y="56"/>
                  </a:moveTo>
                  <a:cubicBezTo>
                    <a:pt x="0" y="65"/>
                    <a:pt x="17" y="100"/>
                    <a:pt x="25" y="102"/>
                  </a:cubicBezTo>
                  <a:cubicBezTo>
                    <a:pt x="38" y="105"/>
                    <a:pt x="52" y="101"/>
                    <a:pt x="60" y="107"/>
                  </a:cubicBezTo>
                  <a:cubicBezTo>
                    <a:pt x="74" y="110"/>
                    <a:pt x="75" y="103"/>
                    <a:pt x="77" y="96"/>
                  </a:cubicBezTo>
                  <a:cubicBezTo>
                    <a:pt x="82" y="84"/>
                    <a:pt x="84" y="70"/>
                    <a:pt x="97" y="62"/>
                  </a:cubicBezTo>
                  <a:cubicBezTo>
                    <a:pt x="103" y="59"/>
                    <a:pt x="101" y="56"/>
                    <a:pt x="97" y="52"/>
                  </a:cubicBezTo>
                  <a:cubicBezTo>
                    <a:pt x="90" y="46"/>
                    <a:pt x="87" y="38"/>
                    <a:pt x="90" y="29"/>
                  </a:cubicBezTo>
                  <a:cubicBezTo>
                    <a:pt x="93" y="23"/>
                    <a:pt x="103" y="24"/>
                    <a:pt x="103" y="17"/>
                  </a:cubicBezTo>
                  <a:cubicBezTo>
                    <a:pt x="103" y="7"/>
                    <a:pt x="89" y="17"/>
                    <a:pt x="88" y="7"/>
                  </a:cubicBezTo>
                  <a:cubicBezTo>
                    <a:pt x="88" y="5"/>
                    <a:pt x="86" y="4"/>
                    <a:pt x="84" y="3"/>
                  </a:cubicBezTo>
                  <a:cubicBezTo>
                    <a:pt x="83" y="1"/>
                    <a:pt x="80" y="0"/>
                    <a:pt x="79" y="2"/>
                  </a:cubicBezTo>
                  <a:cubicBezTo>
                    <a:pt x="72" y="15"/>
                    <a:pt x="62" y="24"/>
                    <a:pt x="48" y="29"/>
                  </a:cubicBezTo>
                  <a:cubicBezTo>
                    <a:pt x="48" y="29"/>
                    <a:pt x="47" y="30"/>
                    <a:pt x="47" y="30"/>
                  </a:cubicBezTo>
                  <a:cubicBezTo>
                    <a:pt x="45" y="38"/>
                    <a:pt x="40" y="43"/>
                    <a:pt x="31" y="42"/>
                  </a:cubicBezTo>
                  <a:cubicBezTo>
                    <a:pt x="28" y="42"/>
                    <a:pt x="26" y="43"/>
                    <a:pt x="25" y="47"/>
                  </a:cubicBezTo>
                  <a:cubicBezTo>
                    <a:pt x="24" y="55"/>
                    <a:pt x="20" y="56"/>
                    <a:pt x="13" y="51"/>
                  </a:cubicBezTo>
                  <a:cubicBezTo>
                    <a:pt x="7" y="48"/>
                    <a:pt x="4" y="51"/>
                    <a:pt x="2" y="56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1E3197B2-926C-87F4-A042-8E72FB6715E9}"/>
                </a:ext>
              </a:extLst>
            </p:cNvPr>
            <p:cNvSpPr>
              <a:spLocks/>
            </p:cNvSpPr>
            <p:nvPr/>
          </p:nvSpPr>
          <p:spPr bwMode="auto">
            <a:xfrm>
              <a:off x="6779516" y="3407333"/>
              <a:ext cx="196196" cy="330998"/>
            </a:xfrm>
            <a:custGeom>
              <a:avLst/>
              <a:gdLst>
                <a:gd name="T0" fmla="*/ 58 w 83"/>
                <a:gd name="T1" fmla="*/ 8 h 140"/>
                <a:gd name="T2" fmla="*/ 16 w 83"/>
                <a:gd name="T3" fmla="*/ 39 h 140"/>
                <a:gd name="T4" fmla="*/ 11 w 83"/>
                <a:gd name="T5" fmla="*/ 47 h 140"/>
                <a:gd name="T6" fmla="*/ 13 w 83"/>
                <a:gd name="T7" fmla="*/ 76 h 140"/>
                <a:gd name="T8" fmla="*/ 10 w 83"/>
                <a:gd name="T9" fmla="*/ 88 h 140"/>
                <a:gd name="T10" fmla="*/ 7 w 83"/>
                <a:gd name="T11" fmla="*/ 127 h 140"/>
                <a:gd name="T12" fmla="*/ 24 w 83"/>
                <a:gd name="T13" fmla="*/ 140 h 140"/>
                <a:gd name="T14" fmla="*/ 42 w 83"/>
                <a:gd name="T15" fmla="*/ 128 h 140"/>
                <a:gd name="T16" fmla="*/ 59 w 83"/>
                <a:gd name="T17" fmla="*/ 74 h 140"/>
                <a:gd name="T18" fmla="*/ 67 w 83"/>
                <a:gd name="T19" fmla="*/ 41 h 140"/>
                <a:gd name="T20" fmla="*/ 68 w 83"/>
                <a:gd name="T21" fmla="*/ 9 h 140"/>
                <a:gd name="T22" fmla="*/ 58 w 83"/>
                <a:gd name="T23" fmla="*/ 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140">
                  <a:moveTo>
                    <a:pt x="58" y="8"/>
                  </a:moveTo>
                  <a:cubicBezTo>
                    <a:pt x="48" y="23"/>
                    <a:pt x="39" y="40"/>
                    <a:pt x="16" y="39"/>
                  </a:cubicBezTo>
                  <a:cubicBezTo>
                    <a:pt x="13" y="39"/>
                    <a:pt x="12" y="43"/>
                    <a:pt x="11" y="47"/>
                  </a:cubicBezTo>
                  <a:cubicBezTo>
                    <a:pt x="9" y="58"/>
                    <a:pt x="6" y="68"/>
                    <a:pt x="13" y="76"/>
                  </a:cubicBezTo>
                  <a:cubicBezTo>
                    <a:pt x="12" y="82"/>
                    <a:pt x="12" y="86"/>
                    <a:pt x="10" y="88"/>
                  </a:cubicBezTo>
                  <a:cubicBezTo>
                    <a:pt x="0" y="100"/>
                    <a:pt x="4" y="113"/>
                    <a:pt x="7" y="127"/>
                  </a:cubicBezTo>
                  <a:cubicBezTo>
                    <a:pt x="10" y="136"/>
                    <a:pt x="15" y="140"/>
                    <a:pt x="24" y="140"/>
                  </a:cubicBezTo>
                  <a:cubicBezTo>
                    <a:pt x="32" y="139"/>
                    <a:pt x="39" y="138"/>
                    <a:pt x="42" y="128"/>
                  </a:cubicBezTo>
                  <a:cubicBezTo>
                    <a:pt x="47" y="110"/>
                    <a:pt x="53" y="91"/>
                    <a:pt x="59" y="74"/>
                  </a:cubicBezTo>
                  <a:cubicBezTo>
                    <a:pt x="63" y="63"/>
                    <a:pt x="61" y="46"/>
                    <a:pt x="67" y="41"/>
                  </a:cubicBezTo>
                  <a:cubicBezTo>
                    <a:pt x="83" y="29"/>
                    <a:pt x="68" y="19"/>
                    <a:pt x="68" y="9"/>
                  </a:cubicBezTo>
                  <a:cubicBezTo>
                    <a:pt x="68" y="2"/>
                    <a:pt x="63" y="0"/>
                    <a:pt x="58" y="8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AAC15863-C08D-3C2C-448B-0D15E34CD22E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4397" y="782042"/>
              <a:ext cx="425760" cy="301634"/>
            </a:xfrm>
            <a:custGeom>
              <a:avLst/>
              <a:gdLst>
                <a:gd name="T0" fmla="*/ 25 w 180"/>
                <a:gd name="T1" fmla="*/ 123 h 128"/>
                <a:gd name="T2" fmla="*/ 29 w 180"/>
                <a:gd name="T3" fmla="*/ 124 h 128"/>
                <a:gd name="T4" fmla="*/ 49 w 180"/>
                <a:gd name="T5" fmla="*/ 127 h 128"/>
                <a:gd name="T6" fmla="*/ 57 w 180"/>
                <a:gd name="T7" fmla="*/ 125 h 128"/>
                <a:gd name="T8" fmla="*/ 53 w 180"/>
                <a:gd name="T9" fmla="*/ 117 h 128"/>
                <a:gd name="T10" fmla="*/ 48 w 180"/>
                <a:gd name="T11" fmla="*/ 85 h 128"/>
                <a:gd name="T12" fmla="*/ 79 w 180"/>
                <a:gd name="T13" fmla="*/ 52 h 128"/>
                <a:gd name="T14" fmla="*/ 160 w 180"/>
                <a:gd name="T15" fmla="*/ 20 h 128"/>
                <a:gd name="T16" fmla="*/ 175 w 180"/>
                <a:gd name="T17" fmla="*/ 8 h 128"/>
                <a:gd name="T18" fmla="*/ 153 w 180"/>
                <a:gd name="T19" fmla="*/ 6 h 128"/>
                <a:gd name="T20" fmla="*/ 112 w 180"/>
                <a:gd name="T21" fmla="*/ 16 h 128"/>
                <a:gd name="T22" fmla="*/ 76 w 180"/>
                <a:gd name="T23" fmla="*/ 26 h 128"/>
                <a:gd name="T24" fmla="*/ 51 w 180"/>
                <a:gd name="T25" fmla="*/ 40 h 128"/>
                <a:gd name="T26" fmla="*/ 19 w 180"/>
                <a:gd name="T27" fmla="*/ 81 h 128"/>
                <a:gd name="T28" fmla="*/ 14 w 180"/>
                <a:gd name="T29" fmla="*/ 85 h 128"/>
                <a:gd name="T30" fmla="*/ 0 w 180"/>
                <a:gd name="T31" fmla="*/ 102 h 128"/>
                <a:gd name="T32" fmla="*/ 25 w 180"/>
                <a:gd name="T33" fmla="*/ 12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0" h="128">
                  <a:moveTo>
                    <a:pt x="25" y="123"/>
                  </a:moveTo>
                  <a:cubicBezTo>
                    <a:pt x="25" y="124"/>
                    <a:pt x="27" y="124"/>
                    <a:pt x="29" y="124"/>
                  </a:cubicBezTo>
                  <a:cubicBezTo>
                    <a:pt x="36" y="124"/>
                    <a:pt x="43" y="123"/>
                    <a:pt x="49" y="127"/>
                  </a:cubicBezTo>
                  <a:cubicBezTo>
                    <a:pt x="52" y="128"/>
                    <a:pt x="56" y="128"/>
                    <a:pt x="57" y="125"/>
                  </a:cubicBezTo>
                  <a:cubicBezTo>
                    <a:pt x="60" y="121"/>
                    <a:pt x="56" y="120"/>
                    <a:pt x="53" y="117"/>
                  </a:cubicBezTo>
                  <a:cubicBezTo>
                    <a:pt x="42" y="108"/>
                    <a:pt x="37" y="98"/>
                    <a:pt x="48" y="85"/>
                  </a:cubicBezTo>
                  <a:cubicBezTo>
                    <a:pt x="58" y="74"/>
                    <a:pt x="66" y="60"/>
                    <a:pt x="79" y="52"/>
                  </a:cubicBezTo>
                  <a:cubicBezTo>
                    <a:pt x="105" y="37"/>
                    <a:pt x="131" y="27"/>
                    <a:pt x="160" y="20"/>
                  </a:cubicBezTo>
                  <a:cubicBezTo>
                    <a:pt x="164" y="19"/>
                    <a:pt x="180" y="20"/>
                    <a:pt x="175" y="8"/>
                  </a:cubicBezTo>
                  <a:cubicBezTo>
                    <a:pt x="172" y="0"/>
                    <a:pt x="161" y="3"/>
                    <a:pt x="153" y="6"/>
                  </a:cubicBezTo>
                  <a:cubicBezTo>
                    <a:pt x="140" y="12"/>
                    <a:pt x="127" y="17"/>
                    <a:pt x="112" y="16"/>
                  </a:cubicBezTo>
                  <a:cubicBezTo>
                    <a:pt x="100" y="16"/>
                    <a:pt x="88" y="21"/>
                    <a:pt x="76" y="26"/>
                  </a:cubicBezTo>
                  <a:cubicBezTo>
                    <a:pt x="67" y="30"/>
                    <a:pt x="55" y="33"/>
                    <a:pt x="51" y="40"/>
                  </a:cubicBezTo>
                  <a:cubicBezTo>
                    <a:pt x="43" y="56"/>
                    <a:pt x="31" y="68"/>
                    <a:pt x="19" y="81"/>
                  </a:cubicBezTo>
                  <a:cubicBezTo>
                    <a:pt x="17" y="82"/>
                    <a:pt x="13" y="82"/>
                    <a:pt x="14" y="85"/>
                  </a:cubicBezTo>
                  <a:cubicBezTo>
                    <a:pt x="18" y="99"/>
                    <a:pt x="6" y="98"/>
                    <a:pt x="0" y="102"/>
                  </a:cubicBezTo>
                  <a:cubicBezTo>
                    <a:pt x="4" y="115"/>
                    <a:pt x="23" y="108"/>
                    <a:pt x="25" y="123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85609D58-1F47-79D7-CE0F-645B33DD7A7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7698" y="1537466"/>
              <a:ext cx="205539" cy="278946"/>
            </a:xfrm>
            <a:custGeom>
              <a:avLst/>
              <a:gdLst>
                <a:gd name="T0" fmla="*/ 29 w 87"/>
                <a:gd name="T1" fmla="*/ 56 h 118"/>
                <a:gd name="T2" fmla="*/ 37 w 87"/>
                <a:gd name="T3" fmla="*/ 66 h 118"/>
                <a:gd name="T4" fmla="*/ 33 w 87"/>
                <a:gd name="T5" fmla="*/ 76 h 118"/>
                <a:gd name="T6" fmla="*/ 25 w 87"/>
                <a:gd name="T7" fmla="*/ 88 h 118"/>
                <a:gd name="T8" fmla="*/ 17 w 87"/>
                <a:gd name="T9" fmla="*/ 97 h 118"/>
                <a:gd name="T10" fmla="*/ 33 w 87"/>
                <a:gd name="T11" fmla="*/ 102 h 118"/>
                <a:gd name="T12" fmla="*/ 19 w 87"/>
                <a:gd name="T13" fmla="*/ 116 h 118"/>
                <a:gd name="T14" fmla="*/ 19 w 87"/>
                <a:gd name="T15" fmla="*/ 116 h 118"/>
                <a:gd name="T16" fmla="*/ 53 w 87"/>
                <a:gd name="T17" fmla="*/ 110 h 118"/>
                <a:gd name="T18" fmla="*/ 83 w 87"/>
                <a:gd name="T19" fmla="*/ 93 h 118"/>
                <a:gd name="T20" fmla="*/ 78 w 87"/>
                <a:gd name="T21" fmla="*/ 81 h 118"/>
                <a:gd name="T22" fmla="*/ 67 w 87"/>
                <a:gd name="T23" fmla="*/ 68 h 118"/>
                <a:gd name="T24" fmla="*/ 63 w 87"/>
                <a:gd name="T25" fmla="*/ 59 h 118"/>
                <a:gd name="T26" fmla="*/ 50 w 87"/>
                <a:gd name="T27" fmla="*/ 13 h 118"/>
                <a:gd name="T28" fmla="*/ 30 w 87"/>
                <a:gd name="T29" fmla="*/ 13 h 118"/>
                <a:gd name="T30" fmla="*/ 32 w 87"/>
                <a:gd name="T31" fmla="*/ 2 h 118"/>
                <a:gd name="T32" fmla="*/ 19 w 87"/>
                <a:gd name="T33" fmla="*/ 2 h 118"/>
                <a:gd name="T34" fmla="*/ 5 w 87"/>
                <a:gd name="T35" fmla="*/ 21 h 118"/>
                <a:gd name="T36" fmla="*/ 29 w 87"/>
                <a:gd name="T37" fmla="*/ 56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" h="118">
                  <a:moveTo>
                    <a:pt x="29" y="56"/>
                  </a:moveTo>
                  <a:cubicBezTo>
                    <a:pt x="35" y="57"/>
                    <a:pt x="36" y="62"/>
                    <a:pt x="37" y="66"/>
                  </a:cubicBezTo>
                  <a:cubicBezTo>
                    <a:pt x="38" y="70"/>
                    <a:pt x="38" y="76"/>
                    <a:pt x="33" y="76"/>
                  </a:cubicBezTo>
                  <a:cubicBezTo>
                    <a:pt x="23" y="76"/>
                    <a:pt x="20" y="79"/>
                    <a:pt x="25" y="88"/>
                  </a:cubicBezTo>
                  <a:cubicBezTo>
                    <a:pt x="27" y="93"/>
                    <a:pt x="18" y="93"/>
                    <a:pt x="17" y="97"/>
                  </a:cubicBezTo>
                  <a:cubicBezTo>
                    <a:pt x="23" y="99"/>
                    <a:pt x="29" y="97"/>
                    <a:pt x="33" y="102"/>
                  </a:cubicBezTo>
                  <a:cubicBezTo>
                    <a:pt x="27" y="105"/>
                    <a:pt x="20" y="108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31" y="118"/>
                    <a:pt x="42" y="111"/>
                    <a:pt x="53" y="110"/>
                  </a:cubicBezTo>
                  <a:cubicBezTo>
                    <a:pt x="74" y="108"/>
                    <a:pt x="74" y="108"/>
                    <a:pt x="83" y="93"/>
                  </a:cubicBezTo>
                  <a:cubicBezTo>
                    <a:pt x="87" y="86"/>
                    <a:pt x="86" y="81"/>
                    <a:pt x="78" y="81"/>
                  </a:cubicBezTo>
                  <a:cubicBezTo>
                    <a:pt x="70" y="80"/>
                    <a:pt x="68" y="75"/>
                    <a:pt x="67" y="68"/>
                  </a:cubicBezTo>
                  <a:cubicBezTo>
                    <a:pt x="67" y="64"/>
                    <a:pt x="65" y="62"/>
                    <a:pt x="63" y="59"/>
                  </a:cubicBezTo>
                  <a:cubicBezTo>
                    <a:pt x="52" y="46"/>
                    <a:pt x="37" y="37"/>
                    <a:pt x="50" y="13"/>
                  </a:cubicBezTo>
                  <a:cubicBezTo>
                    <a:pt x="42" y="13"/>
                    <a:pt x="36" y="13"/>
                    <a:pt x="30" y="13"/>
                  </a:cubicBezTo>
                  <a:cubicBezTo>
                    <a:pt x="28" y="9"/>
                    <a:pt x="38" y="6"/>
                    <a:pt x="32" y="2"/>
                  </a:cubicBezTo>
                  <a:cubicBezTo>
                    <a:pt x="29" y="0"/>
                    <a:pt x="23" y="1"/>
                    <a:pt x="19" y="2"/>
                  </a:cubicBezTo>
                  <a:cubicBezTo>
                    <a:pt x="12" y="6"/>
                    <a:pt x="14" y="16"/>
                    <a:pt x="5" y="21"/>
                  </a:cubicBezTo>
                  <a:cubicBezTo>
                    <a:pt x="0" y="23"/>
                    <a:pt x="19" y="54"/>
                    <a:pt x="29" y="56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E839C586-A05A-3F36-3958-C070E0271B7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3565" y="543139"/>
              <a:ext cx="276276" cy="193527"/>
            </a:xfrm>
            <a:custGeom>
              <a:avLst/>
              <a:gdLst>
                <a:gd name="T0" fmla="*/ 45 w 117"/>
                <a:gd name="T1" fmla="*/ 52 h 82"/>
                <a:gd name="T2" fmla="*/ 32 w 117"/>
                <a:gd name="T3" fmla="*/ 59 h 82"/>
                <a:gd name="T4" fmla="*/ 89 w 117"/>
                <a:gd name="T5" fmla="*/ 68 h 82"/>
                <a:gd name="T6" fmla="*/ 109 w 117"/>
                <a:gd name="T7" fmla="*/ 57 h 82"/>
                <a:gd name="T8" fmla="*/ 116 w 117"/>
                <a:gd name="T9" fmla="*/ 52 h 82"/>
                <a:gd name="T10" fmla="*/ 110 w 117"/>
                <a:gd name="T11" fmla="*/ 45 h 82"/>
                <a:gd name="T12" fmla="*/ 99 w 117"/>
                <a:gd name="T13" fmla="*/ 44 h 82"/>
                <a:gd name="T14" fmla="*/ 83 w 117"/>
                <a:gd name="T15" fmla="*/ 29 h 82"/>
                <a:gd name="T16" fmla="*/ 44 w 117"/>
                <a:gd name="T17" fmla="*/ 6 h 82"/>
                <a:gd name="T18" fmla="*/ 29 w 117"/>
                <a:gd name="T19" fmla="*/ 8 h 82"/>
                <a:gd name="T20" fmla="*/ 19 w 117"/>
                <a:gd name="T21" fmla="*/ 21 h 82"/>
                <a:gd name="T22" fmla="*/ 18 w 117"/>
                <a:gd name="T23" fmla="*/ 32 h 82"/>
                <a:gd name="T24" fmla="*/ 6 w 117"/>
                <a:gd name="T25" fmla="*/ 37 h 82"/>
                <a:gd name="T26" fmla="*/ 45 w 117"/>
                <a:gd name="T27" fmla="*/ 5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7" h="82">
                  <a:moveTo>
                    <a:pt x="45" y="52"/>
                  </a:moveTo>
                  <a:cubicBezTo>
                    <a:pt x="43" y="60"/>
                    <a:pt x="35" y="54"/>
                    <a:pt x="32" y="59"/>
                  </a:cubicBezTo>
                  <a:cubicBezTo>
                    <a:pt x="42" y="81"/>
                    <a:pt x="74" y="82"/>
                    <a:pt x="89" y="68"/>
                  </a:cubicBezTo>
                  <a:cubicBezTo>
                    <a:pt x="94" y="63"/>
                    <a:pt x="99" y="55"/>
                    <a:pt x="109" y="57"/>
                  </a:cubicBezTo>
                  <a:cubicBezTo>
                    <a:pt x="112" y="57"/>
                    <a:pt x="115" y="55"/>
                    <a:pt x="116" y="52"/>
                  </a:cubicBezTo>
                  <a:cubicBezTo>
                    <a:pt x="117" y="47"/>
                    <a:pt x="111" y="48"/>
                    <a:pt x="110" y="45"/>
                  </a:cubicBezTo>
                  <a:cubicBezTo>
                    <a:pt x="106" y="45"/>
                    <a:pt x="99" y="45"/>
                    <a:pt x="99" y="44"/>
                  </a:cubicBezTo>
                  <a:cubicBezTo>
                    <a:pt x="97" y="34"/>
                    <a:pt x="91" y="34"/>
                    <a:pt x="83" y="29"/>
                  </a:cubicBezTo>
                  <a:cubicBezTo>
                    <a:pt x="70" y="22"/>
                    <a:pt x="55" y="17"/>
                    <a:pt x="44" y="6"/>
                  </a:cubicBezTo>
                  <a:cubicBezTo>
                    <a:pt x="39" y="1"/>
                    <a:pt x="35" y="0"/>
                    <a:pt x="29" y="8"/>
                  </a:cubicBezTo>
                  <a:cubicBezTo>
                    <a:pt x="27" y="12"/>
                    <a:pt x="27" y="20"/>
                    <a:pt x="19" y="21"/>
                  </a:cubicBezTo>
                  <a:cubicBezTo>
                    <a:pt x="0" y="23"/>
                    <a:pt x="17" y="28"/>
                    <a:pt x="18" y="32"/>
                  </a:cubicBezTo>
                  <a:cubicBezTo>
                    <a:pt x="14" y="35"/>
                    <a:pt x="8" y="32"/>
                    <a:pt x="6" y="37"/>
                  </a:cubicBezTo>
                  <a:cubicBezTo>
                    <a:pt x="13" y="56"/>
                    <a:pt x="31" y="49"/>
                    <a:pt x="45" y="52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2344FD72-32ED-5109-A84B-1FCFB2F421A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2490" y="64991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1703343B-1307-B911-F937-D9EB2776E46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0109" y="625887"/>
              <a:ext cx="317651" cy="178845"/>
            </a:xfrm>
            <a:custGeom>
              <a:avLst/>
              <a:gdLst>
                <a:gd name="T0" fmla="*/ 11 w 134"/>
                <a:gd name="T1" fmla="*/ 21 h 76"/>
                <a:gd name="T2" fmla="*/ 9 w 134"/>
                <a:gd name="T3" fmla="*/ 26 h 76"/>
                <a:gd name="T4" fmla="*/ 20 w 134"/>
                <a:gd name="T5" fmla="*/ 39 h 76"/>
                <a:gd name="T6" fmla="*/ 32 w 134"/>
                <a:gd name="T7" fmla="*/ 38 h 76"/>
                <a:gd name="T8" fmla="*/ 53 w 134"/>
                <a:gd name="T9" fmla="*/ 36 h 76"/>
                <a:gd name="T10" fmla="*/ 43 w 134"/>
                <a:gd name="T11" fmla="*/ 41 h 76"/>
                <a:gd name="T12" fmla="*/ 34 w 134"/>
                <a:gd name="T13" fmla="*/ 60 h 76"/>
                <a:gd name="T14" fmla="*/ 52 w 134"/>
                <a:gd name="T15" fmla="*/ 74 h 76"/>
                <a:gd name="T16" fmla="*/ 59 w 134"/>
                <a:gd name="T17" fmla="*/ 72 h 76"/>
                <a:gd name="T18" fmla="*/ 78 w 134"/>
                <a:gd name="T19" fmla="*/ 43 h 76"/>
                <a:gd name="T20" fmla="*/ 92 w 134"/>
                <a:gd name="T21" fmla="*/ 33 h 76"/>
                <a:gd name="T22" fmla="*/ 103 w 134"/>
                <a:gd name="T23" fmla="*/ 47 h 76"/>
                <a:gd name="T24" fmla="*/ 105 w 134"/>
                <a:gd name="T25" fmla="*/ 56 h 76"/>
                <a:gd name="T26" fmla="*/ 134 w 134"/>
                <a:gd name="T27" fmla="*/ 47 h 76"/>
                <a:gd name="T28" fmla="*/ 120 w 134"/>
                <a:gd name="T29" fmla="*/ 42 h 76"/>
                <a:gd name="T30" fmla="*/ 79 w 134"/>
                <a:gd name="T31" fmla="*/ 13 h 76"/>
                <a:gd name="T32" fmla="*/ 68 w 134"/>
                <a:gd name="T33" fmla="*/ 10 h 76"/>
                <a:gd name="T34" fmla="*/ 52 w 134"/>
                <a:gd name="T35" fmla="*/ 4 h 76"/>
                <a:gd name="T36" fmla="*/ 54 w 134"/>
                <a:gd name="T37" fmla="*/ 13 h 76"/>
                <a:gd name="T38" fmla="*/ 53 w 134"/>
                <a:gd name="T39" fmla="*/ 19 h 76"/>
                <a:gd name="T40" fmla="*/ 40 w 134"/>
                <a:gd name="T41" fmla="*/ 5 h 76"/>
                <a:gd name="T42" fmla="*/ 36 w 134"/>
                <a:gd name="T43" fmla="*/ 10 h 76"/>
                <a:gd name="T44" fmla="*/ 32 w 134"/>
                <a:gd name="T45" fmla="*/ 15 h 76"/>
                <a:gd name="T46" fmla="*/ 27 w 134"/>
                <a:gd name="T47" fmla="*/ 7 h 76"/>
                <a:gd name="T48" fmla="*/ 28 w 134"/>
                <a:gd name="T49" fmla="*/ 4 h 76"/>
                <a:gd name="T50" fmla="*/ 6 w 134"/>
                <a:gd name="T51" fmla="*/ 7 h 76"/>
                <a:gd name="T52" fmla="*/ 11 w 134"/>
                <a:gd name="T53" fmla="*/ 2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4" h="76">
                  <a:moveTo>
                    <a:pt x="11" y="21"/>
                  </a:moveTo>
                  <a:cubicBezTo>
                    <a:pt x="10" y="22"/>
                    <a:pt x="9" y="24"/>
                    <a:pt x="9" y="26"/>
                  </a:cubicBezTo>
                  <a:cubicBezTo>
                    <a:pt x="9" y="33"/>
                    <a:pt x="15" y="37"/>
                    <a:pt x="20" y="39"/>
                  </a:cubicBezTo>
                  <a:cubicBezTo>
                    <a:pt x="23" y="41"/>
                    <a:pt x="31" y="42"/>
                    <a:pt x="32" y="38"/>
                  </a:cubicBezTo>
                  <a:cubicBezTo>
                    <a:pt x="38" y="23"/>
                    <a:pt x="46" y="32"/>
                    <a:pt x="53" y="36"/>
                  </a:cubicBezTo>
                  <a:cubicBezTo>
                    <a:pt x="51" y="41"/>
                    <a:pt x="46" y="39"/>
                    <a:pt x="43" y="41"/>
                  </a:cubicBezTo>
                  <a:cubicBezTo>
                    <a:pt x="36" y="44"/>
                    <a:pt x="30" y="55"/>
                    <a:pt x="34" y="60"/>
                  </a:cubicBezTo>
                  <a:cubicBezTo>
                    <a:pt x="39" y="65"/>
                    <a:pt x="46" y="69"/>
                    <a:pt x="52" y="74"/>
                  </a:cubicBezTo>
                  <a:cubicBezTo>
                    <a:pt x="55" y="76"/>
                    <a:pt x="58" y="76"/>
                    <a:pt x="59" y="72"/>
                  </a:cubicBezTo>
                  <a:cubicBezTo>
                    <a:pt x="63" y="61"/>
                    <a:pt x="74" y="54"/>
                    <a:pt x="78" y="43"/>
                  </a:cubicBezTo>
                  <a:cubicBezTo>
                    <a:pt x="80" y="36"/>
                    <a:pt x="86" y="31"/>
                    <a:pt x="92" y="33"/>
                  </a:cubicBezTo>
                  <a:cubicBezTo>
                    <a:pt x="98" y="35"/>
                    <a:pt x="102" y="41"/>
                    <a:pt x="103" y="47"/>
                  </a:cubicBezTo>
                  <a:cubicBezTo>
                    <a:pt x="103" y="50"/>
                    <a:pt x="100" y="55"/>
                    <a:pt x="105" y="56"/>
                  </a:cubicBezTo>
                  <a:cubicBezTo>
                    <a:pt x="116" y="58"/>
                    <a:pt x="128" y="63"/>
                    <a:pt x="134" y="47"/>
                  </a:cubicBezTo>
                  <a:cubicBezTo>
                    <a:pt x="130" y="45"/>
                    <a:pt x="125" y="45"/>
                    <a:pt x="120" y="42"/>
                  </a:cubicBezTo>
                  <a:cubicBezTo>
                    <a:pt x="106" y="32"/>
                    <a:pt x="95" y="19"/>
                    <a:pt x="79" y="13"/>
                  </a:cubicBezTo>
                  <a:cubicBezTo>
                    <a:pt x="75" y="11"/>
                    <a:pt x="69" y="18"/>
                    <a:pt x="68" y="10"/>
                  </a:cubicBezTo>
                  <a:cubicBezTo>
                    <a:pt x="66" y="0"/>
                    <a:pt x="58" y="2"/>
                    <a:pt x="52" y="4"/>
                  </a:cubicBezTo>
                  <a:cubicBezTo>
                    <a:pt x="40" y="8"/>
                    <a:pt x="56" y="9"/>
                    <a:pt x="54" y="13"/>
                  </a:cubicBezTo>
                  <a:cubicBezTo>
                    <a:pt x="53" y="15"/>
                    <a:pt x="53" y="17"/>
                    <a:pt x="53" y="19"/>
                  </a:cubicBezTo>
                  <a:cubicBezTo>
                    <a:pt x="45" y="17"/>
                    <a:pt x="47" y="7"/>
                    <a:pt x="40" y="5"/>
                  </a:cubicBezTo>
                  <a:cubicBezTo>
                    <a:pt x="38" y="6"/>
                    <a:pt x="36" y="7"/>
                    <a:pt x="36" y="10"/>
                  </a:cubicBezTo>
                  <a:cubicBezTo>
                    <a:pt x="36" y="13"/>
                    <a:pt x="36" y="17"/>
                    <a:pt x="32" y="15"/>
                  </a:cubicBezTo>
                  <a:cubicBezTo>
                    <a:pt x="30" y="14"/>
                    <a:pt x="25" y="11"/>
                    <a:pt x="27" y="7"/>
                  </a:cubicBezTo>
                  <a:cubicBezTo>
                    <a:pt x="28" y="6"/>
                    <a:pt x="33" y="5"/>
                    <a:pt x="28" y="4"/>
                  </a:cubicBezTo>
                  <a:cubicBezTo>
                    <a:pt x="21" y="4"/>
                    <a:pt x="12" y="1"/>
                    <a:pt x="6" y="7"/>
                  </a:cubicBezTo>
                  <a:cubicBezTo>
                    <a:pt x="0" y="13"/>
                    <a:pt x="2" y="19"/>
                    <a:pt x="11" y="21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4C3B2B6C-2CD7-5047-6AAF-FBABAF2CD0E3}"/>
                </a:ext>
              </a:extLst>
            </p:cNvPr>
            <p:cNvSpPr>
              <a:spLocks/>
            </p:cNvSpPr>
            <p:nvPr/>
          </p:nvSpPr>
          <p:spPr bwMode="auto">
            <a:xfrm>
              <a:off x="8003406" y="2993585"/>
              <a:ext cx="264263" cy="276275"/>
            </a:xfrm>
            <a:custGeom>
              <a:avLst/>
              <a:gdLst>
                <a:gd name="T0" fmla="*/ 104 w 112"/>
                <a:gd name="T1" fmla="*/ 102 h 117"/>
                <a:gd name="T2" fmla="*/ 109 w 112"/>
                <a:gd name="T3" fmla="*/ 85 h 117"/>
                <a:gd name="T4" fmla="*/ 108 w 112"/>
                <a:gd name="T5" fmla="*/ 77 h 117"/>
                <a:gd name="T6" fmla="*/ 103 w 112"/>
                <a:gd name="T7" fmla="*/ 77 h 117"/>
                <a:gd name="T8" fmla="*/ 96 w 112"/>
                <a:gd name="T9" fmla="*/ 80 h 117"/>
                <a:gd name="T10" fmla="*/ 80 w 112"/>
                <a:gd name="T11" fmla="*/ 63 h 117"/>
                <a:gd name="T12" fmla="*/ 52 w 112"/>
                <a:gd name="T13" fmla="*/ 34 h 117"/>
                <a:gd name="T14" fmla="*/ 44 w 112"/>
                <a:gd name="T15" fmla="*/ 28 h 117"/>
                <a:gd name="T16" fmla="*/ 0 w 112"/>
                <a:gd name="T17" fmla="*/ 3 h 117"/>
                <a:gd name="T18" fmla="*/ 7 w 112"/>
                <a:gd name="T19" fmla="*/ 17 h 117"/>
                <a:gd name="T20" fmla="*/ 48 w 112"/>
                <a:gd name="T21" fmla="*/ 70 h 117"/>
                <a:gd name="T22" fmla="*/ 86 w 112"/>
                <a:gd name="T23" fmla="*/ 111 h 117"/>
                <a:gd name="T24" fmla="*/ 104 w 112"/>
                <a:gd name="T25" fmla="*/ 10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2" h="117">
                  <a:moveTo>
                    <a:pt x="104" y="102"/>
                  </a:moveTo>
                  <a:cubicBezTo>
                    <a:pt x="104" y="96"/>
                    <a:pt x="105" y="90"/>
                    <a:pt x="109" y="85"/>
                  </a:cubicBezTo>
                  <a:cubicBezTo>
                    <a:pt x="112" y="82"/>
                    <a:pt x="111" y="79"/>
                    <a:pt x="108" y="77"/>
                  </a:cubicBezTo>
                  <a:cubicBezTo>
                    <a:pt x="106" y="76"/>
                    <a:pt x="103" y="76"/>
                    <a:pt x="103" y="77"/>
                  </a:cubicBezTo>
                  <a:cubicBezTo>
                    <a:pt x="104" y="87"/>
                    <a:pt x="98" y="82"/>
                    <a:pt x="96" y="80"/>
                  </a:cubicBezTo>
                  <a:cubicBezTo>
                    <a:pt x="90" y="75"/>
                    <a:pt x="80" y="69"/>
                    <a:pt x="80" y="63"/>
                  </a:cubicBezTo>
                  <a:cubicBezTo>
                    <a:pt x="78" y="44"/>
                    <a:pt x="64" y="41"/>
                    <a:pt x="52" y="34"/>
                  </a:cubicBezTo>
                  <a:cubicBezTo>
                    <a:pt x="48" y="32"/>
                    <a:pt x="46" y="30"/>
                    <a:pt x="44" y="28"/>
                  </a:cubicBezTo>
                  <a:cubicBezTo>
                    <a:pt x="31" y="16"/>
                    <a:pt x="22" y="0"/>
                    <a:pt x="0" y="3"/>
                  </a:cubicBezTo>
                  <a:cubicBezTo>
                    <a:pt x="0" y="9"/>
                    <a:pt x="3" y="13"/>
                    <a:pt x="7" y="17"/>
                  </a:cubicBezTo>
                  <a:cubicBezTo>
                    <a:pt x="25" y="31"/>
                    <a:pt x="39" y="50"/>
                    <a:pt x="48" y="70"/>
                  </a:cubicBezTo>
                  <a:cubicBezTo>
                    <a:pt x="57" y="89"/>
                    <a:pt x="72" y="98"/>
                    <a:pt x="86" y="111"/>
                  </a:cubicBezTo>
                  <a:cubicBezTo>
                    <a:pt x="93" y="117"/>
                    <a:pt x="103" y="112"/>
                    <a:pt x="104" y="102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8A8D6670-8756-6064-CADA-7D14C4578BF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2906" y="779373"/>
              <a:ext cx="400401" cy="138806"/>
            </a:xfrm>
            <a:custGeom>
              <a:avLst/>
              <a:gdLst>
                <a:gd name="T0" fmla="*/ 44 w 170"/>
                <a:gd name="T1" fmla="*/ 35 h 59"/>
                <a:gd name="T2" fmla="*/ 53 w 170"/>
                <a:gd name="T3" fmla="*/ 48 h 59"/>
                <a:gd name="T4" fmla="*/ 95 w 170"/>
                <a:gd name="T5" fmla="*/ 52 h 59"/>
                <a:gd name="T6" fmla="*/ 150 w 170"/>
                <a:gd name="T7" fmla="*/ 51 h 59"/>
                <a:gd name="T8" fmla="*/ 170 w 170"/>
                <a:gd name="T9" fmla="*/ 39 h 59"/>
                <a:gd name="T10" fmla="*/ 151 w 170"/>
                <a:gd name="T11" fmla="*/ 29 h 59"/>
                <a:gd name="T12" fmla="*/ 89 w 170"/>
                <a:gd name="T13" fmla="*/ 30 h 59"/>
                <a:gd name="T14" fmla="*/ 69 w 170"/>
                <a:gd name="T15" fmla="*/ 17 h 59"/>
                <a:gd name="T16" fmla="*/ 61 w 170"/>
                <a:gd name="T17" fmla="*/ 12 h 59"/>
                <a:gd name="T18" fmla="*/ 16 w 170"/>
                <a:gd name="T19" fmla="*/ 2 h 59"/>
                <a:gd name="T20" fmla="*/ 2 w 170"/>
                <a:gd name="T21" fmla="*/ 7 h 59"/>
                <a:gd name="T22" fmla="*/ 11 w 170"/>
                <a:gd name="T23" fmla="*/ 13 h 59"/>
                <a:gd name="T24" fmla="*/ 24 w 170"/>
                <a:gd name="T25" fmla="*/ 17 h 59"/>
                <a:gd name="T26" fmla="*/ 44 w 170"/>
                <a:gd name="T27" fmla="*/ 3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0" h="59">
                  <a:moveTo>
                    <a:pt x="44" y="35"/>
                  </a:moveTo>
                  <a:cubicBezTo>
                    <a:pt x="44" y="42"/>
                    <a:pt x="47" y="44"/>
                    <a:pt x="53" y="48"/>
                  </a:cubicBezTo>
                  <a:cubicBezTo>
                    <a:pt x="67" y="56"/>
                    <a:pt x="81" y="47"/>
                    <a:pt x="95" y="52"/>
                  </a:cubicBezTo>
                  <a:cubicBezTo>
                    <a:pt x="112" y="59"/>
                    <a:pt x="132" y="45"/>
                    <a:pt x="150" y="51"/>
                  </a:cubicBezTo>
                  <a:cubicBezTo>
                    <a:pt x="163" y="56"/>
                    <a:pt x="170" y="47"/>
                    <a:pt x="170" y="39"/>
                  </a:cubicBezTo>
                  <a:cubicBezTo>
                    <a:pt x="170" y="30"/>
                    <a:pt x="159" y="30"/>
                    <a:pt x="151" y="29"/>
                  </a:cubicBezTo>
                  <a:cubicBezTo>
                    <a:pt x="130" y="27"/>
                    <a:pt x="110" y="34"/>
                    <a:pt x="89" y="30"/>
                  </a:cubicBezTo>
                  <a:cubicBezTo>
                    <a:pt x="82" y="29"/>
                    <a:pt x="64" y="40"/>
                    <a:pt x="69" y="17"/>
                  </a:cubicBezTo>
                  <a:cubicBezTo>
                    <a:pt x="70" y="14"/>
                    <a:pt x="64" y="11"/>
                    <a:pt x="61" y="12"/>
                  </a:cubicBezTo>
                  <a:cubicBezTo>
                    <a:pt x="45" y="14"/>
                    <a:pt x="31" y="6"/>
                    <a:pt x="16" y="2"/>
                  </a:cubicBezTo>
                  <a:cubicBezTo>
                    <a:pt x="11" y="1"/>
                    <a:pt x="3" y="0"/>
                    <a:pt x="2" y="7"/>
                  </a:cubicBezTo>
                  <a:cubicBezTo>
                    <a:pt x="0" y="13"/>
                    <a:pt x="8" y="10"/>
                    <a:pt x="11" y="13"/>
                  </a:cubicBezTo>
                  <a:cubicBezTo>
                    <a:pt x="14" y="16"/>
                    <a:pt x="19" y="17"/>
                    <a:pt x="24" y="17"/>
                  </a:cubicBezTo>
                  <a:cubicBezTo>
                    <a:pt x="37" y="16"/>
                    <a:pt x="45" y="21"/>
                    <a:pt x="44" y="35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E60854C6-A163-03EE-B552-941C03E142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3293" y="1235829"/>
              <a:ext cx="245579" cy="138806"/>
            </a:xfrm>
            <a:custGeom>
              <a:avLst/>
              <a:gdLst>
                <a:gd name="T0" fmla="*/ 100 w 104"/>
                <a:gd name="T1" fmla="*/ 23 h 59"/>
                <a:gd name="T2" fmla="*/ 64 w 104"/>
                <a:gd name="T3" fmla="*/ 12 h 59"/>
                <a:gd name="T4" fmla="*/ 55 w 104"/>
                <a:gd name="T5" fmla="*/ 13 h 59"/>
                <a:gd name="T6" fmla="*/ 36 w 104"/>
                <a:gd name="T7" fmla="*/ 21 h 59"/>
                <a:gd name="T8" fmla="*/ 27 w 104"/>
                <a:gd name="T9" fmla="*/ 19 h 59"/>
                <a:gd name="T10" fmla="*/ 0 w 104"/>
                <a:gd name="T11" fmla="*/ 23 h 59"/>
                <a:gd name="T12" fmla="*/ 19 w 104"/>
                <a:gd name="T13" fmla="*/ 24 h 59"/>
                <a:gd name="T14" fmla="*/ 18 w 104"/>
                <a:gd name="T15" fmla="*/ 48 h 59"/>
                <a:gd name="T16" fmla="*/ 48 w 104"/>
                <a:gd name="T17" fmla="*/ 57 h 59"/>
                <a:gd name="T18" fmla="*/ 100 w 104"/>
                <a:gd name="T19" fmla="*/ 33 h 59"/>
                <a:gd name="T20" fmla="*/ 100 w 104"/>
                <a:gd name="T21" fmla="*/ 2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" h="59">
                  <a:moveTo>
                    <a:pt x="100" y="23"/>
                  </a:moveTo>
                  <a:cubicBezTo>
                    <a:pt x="89" y="13"/>
                    <a:pt x="80" y="0"/>
                    <a:pt x="64" y="12"/>
                  </a:cubicBezTo>
                  <a:cubicBezTo>
                    <a:pt x="62" y="14"/>
                    <a:pt x="58" y="12"/>
                    <a:pt x="55" y="13"/>
                  </a:cubicBezTo>
                  <a:cubicBezTo>
                    <a:pt x="48" y="15"/>
                    <a:pt x="39" y="11"/>
                    <a:pt x="36" y="21"/>
                  </a:cubicBezTo>
                  <a:cubicBezTo>
                    <a:pt x="35" y="23"/>
                    <a:pt x="30" y="23"/>
                    <a:pt x="27" y="19"/>
                  </a:cubicBezTo>
                  <a:cubicBezTo>
                    <a:pt x="18" y="3"/>
                    <a:pt x="9" y="5"/>
                    <a:pt x="0" y="23"/>
                  </a:cubicBezTo>
                  <a:cubicBezTo>
                    <a:pt x="6" y="23"/>
                    <a:pt x="12" y="21"/>
                    <a:pt x="19" y="24"/>
                  </a:cubicBezTo>
                  <a:cubicBezTo>
                    <a:pt x="10" y="32"/>
                    <a:pt x="25" y="40"/>
                    <a:pt x="18" y="48"/>
                  </a:cubicBezTo>
                  <a:cubicBezTo>
                    <a:pt x="29" y="48"/>
                    <a:pt x="39" y="59"/>
                    <a:pt x="48" y="57"/>
                  </a:cubicBezTo>
                  <a:cubicBezTo>
                    <a:pt x="67" y="53"/>
                    <a:pt x="86" y="47"/>
                    <a:pt x="100" y="33"/>
                  </a:cubicBezTo>
                  <a:cubicBezTo>
                    <a:pt x="104" y="29"/>
                    <a:pt x="103" y="26"/>
                    <a:pt x="100" y="23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26A98EDF-8CAD-6F6C-F8B8-8D9AF39A5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8838907" y="2082009"/>
              <a:ext cx="276276" cy="224224"/>
            </a:xfrm>
            <a:custGeom>
              <a:avLst/>
              <a:gdLst>
                <a:gd name="T0" fmla="*/ 77 w 117"/>
                <a:gd name="T1" fmla="*/ 47 h 95"/>
                <a:gd name="T2" fmla="*/ 50 w 117"/>
                <a:gd name="T3" fmla="*/ 67 h 95"/>
                <a:gd name="T4" fmla="*/ 45 w 117"/>
                <a:gd name="T5" fmla="*/ 67 h 95"/>
                <a:gd name="T6" fmla="*/ 0 w 117"/>
                <a:gd name="T7" fmla="*/ 86 h 95"/>
                <a:gd name="T8" fmla="*/ 31 w 117"/>
                <a:gd name="T9" fmla="*/ 79 h 95"/>
                <a:gd name="T10" fmla="*/ 44 w 117"/>
                <a:gd name="T11" fmla="*/ 81 h 95"/>
                <a:gd name="T12" fmla="*/ 57 w 117"/>
                <a:gd name="T13" fmla="*/ 83 h 95"/>
                <a:gd name="T14" fmla="*/ 61 w 117"/>
                <a:gd name="T15" fmla="*/ 80 h 95"/>
                <a:gd name="T16" fmla="*/ 79 w 117"/>
                <a:gd name="T17" fmla="*/ 77 h 95"/>
                <a:gd name="T18" fmla="*/ 100 w 117"/>
                <a:gd name="T19" fmla="*/ 55 h 95"/>
                <a:gd name="T20" fmla="*/ 104 w 117"/>
                <a:gd name="T21" fmla="*/ 37 h 95"/>
                <a:gd name="T22" fmla="*/ 107 w 117"/>
                <a:gd name="T23" fmla="*/ 10 h 95"/>
                <a:gd name="T24" fmla="*/ 94 w 117"/>
                <a:gd name="T25" fmla="*/ 7 h 95"/>
                <a:gd name="T26" fmla="*/ 90 w 117"/>
                <a:gd name="T27" fmla="*/ 20 h 95"/>
                <a:gd name="T28" fmla="*/ 77 w 117"/>
                <a:gd name="T29" fmla="*/ 4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7" h="95">
                  <a:moveTo>
                    <a:pt x="77" y="47"/>
                  </a:moveTo>
                  <a:cubicBezTo>
                    <a:pt x="66" y="52"/>
                    <a:pt x="54" y="54"/>
                    <a:pt x="50" y="67"/>
                  </a:cubicBezTo>
                  <a:cubicBezTo>
                    <a:pt x="49" y="69"/>
                    <a:pt x="46" y="67"/>
                    <a:pt x="45" y="67"/>
                  </a:cubicBezTo>
                  <a:cubicBezTo>
                    <a:pt x="29" y="70"/>
                    <a:pt x="12" y="69"/>
                    <a:pt x="0" y="86"/>
                  </a:cubicBezTo>
                  <a:cubicBezTo>
                    <a:pt x="12" y="88"/>
                    <a:pt x="21" y="81"/>
                    <a:pt x="31" y="79"/>
                  </a:cubicBezTo>
                  <a:cubicBezTo>
                    <a:pt x="35" y="78"/>
                    <a:pt x="42" y="76"/>
                    <a:pt x="44" y="81"/>
                  </a:cubicBezTo>
                  <a:cubicBezTo>
                    <a:pt x="47" y="95"/>
                    <a:pt x="52" y="92"/>
                    <a:pt x="57" y="83"/>
                  </a:cubicBezTo>
                  <a:cubicBezTo>
                    <a:pt x="58" y="81"/>
                    <a:pt x="58" y="78"/>
                    <a:pt x="61" y="80"/>
                  </a:cubicBezTo>
                  <a:cubicBezTo>
                    <a:pt x="68" y="85"/>
                    <a:pt x="74" y="80"/>
                    <a:pt x="79" y="77"/>
                  </a:cubicBezTo>
                  <a:cubicBezTo>
                    <a:pt x="89" y="74"/>
                    <a:pt x="102" y="72"/>
                    <a:pt x="100" y="55"/>
                  </a:cubicBezTo>
                  <a:cubicBezTo>
                    <a:pt x="100" y="50"/>
                    <a:pt x="99" y="40"/>
                    <a:pt x="104" y="37"/>
                  </a:cubicBezTo>
                  <a:cubicBezTo>
                    <a:pt x="117" y="29"/>
                    <a:pt x="109" y="19"/>
                    <a:pt x="107" y="10"/>
                  </a:cubicBezTo>
                  <a:cubicBezTo>
                    <a:pt x="104" y="0"/>
                    <a:pt x="98" y="4"/>
                    <a:pt x="94" y="7"/>
                  </a:cubicBezTo>
                  <a:cubicBezTo>
                    <a:pt x="91" y="10"/>
                    <a:pt x="90" y="15"/>
                    <a:pt x="90" y="20"/>
                  </a:cubicBezTo>
                  <a:cubicBezTo>
                    <a:pt x="91" y="31"/>
                    <a:pt x="86" y="42"/>
                    <a:pt x="77" y="47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49093CB3-A7C4-881C-B114-5BE16C04E00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5095" y="788718"/>
              <a:ext cx="266934" cy="125459"/>
            </a:xfrm>
            <a:custGeom>
              <a:avLst/>
              <a:gdLst>
                <a:gd name="T0" fmla="*/ 15 w 113"/>
                <a:gd name="T1" fmla="*/ 21 h 53"/>
                <a:gd name="T2" fmla="*/ 8 w 113"/>
                <a:gd name="T3" fmla="*/ 23 h 53"/>
                <a:gd name="T4" fmla="*/ 0 w 113"/>
                <a:gd name="T5" fmla="*/ 34 h 53"/>
                <a:gd name="T6" fmla="*/ 11 w 113"/>
                <a:gd name="T7" fmla="*/ 37 h 53"/>
                <a:gd name="T8" fmla="*/ 46 w 113"/>
                <a:gd name="T9" fmla="*/ 38 h 53"/>
                <a:gd name="T10" fmla="*/ 32 w 113"/>
                <a:gd name="T11" fmla="*/ 43 h 53"/>
                <a:gd name="T12" fmla="*/ 28 w 113"/>
                <a:gd name="T13" fmla="*/ 46 h 53"/>
                <a:gd name="T14" fmla="*/ 32 w 113"/>
                <a:gd name="T15" fmla="*/ 51 h 53"/>
                <a:gd name="T16" fmla="*/ 42 w 113"/>
                <a:gd name="T17" fmla="*/ 52 h 53"/>
                <a:gd name="T18" fmla="*/ 83 w 113"/>
                <a:gd name="T19" fmla="*/ 39 h 53"/>
                <a:gd name="T20" fmla="*/ 104 w 113"/>
                <a:gd name="T21" fmla="*/ 38 h 53"/>
                <a:gd name="T22" fmla="*/ 113 w 113"/>
                <a:gd name="T23" fmla="*/ 24 h 53"/>
                <a:gd name="T24" fmla="*/ 102 w 113"/>
                <a:gd name="T25" fmla="*/ 19 h 53"/>
                <a:gd name="T26" fmla="*/ 88 w 113"/>
                <a:gd name="T27" fmla="*/ 15 h 53"/>
                <a:gd name="T28" fmla="*/ 73 w 113"/>
                <a:gd name="T29" fmla="*/ 6 h 53"/>
                <a:gd name="T30" fmla="*/ 73 w 113"/>
                <a:gd name="T31" fmla="*/ 24 h 53"/>
                <a:gd name="T32" fmla="*/ 74 w 113"/>
                <a:gd name="T33" fmla="*/ 30 h 53"/>
                <a:gd name="T34" fmla="*/ 59 w 113"/>
                <a:gd name="T35" fmla="*/ 26 h 53"/>
                <a:gd name="T36" fmla="*/ 23 w 113"/>
                <a:gd name="T37" fmla="*/ 8 h 53"/>
                <a:gd name="T38" fmla="*/ 9 w 113"/>
                <a:gd name="T39" fmla="*/ 15 h 53"/>
                <a:gd name="T40" fmla="*/ 15 w 113"/>
                <a:gd name="T41" fmla="*/ 2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53">
                  <a:moveTo>
                    <a:pt x="15" y="21"/>
                  </a:moveTo>
                  <a:cubicBezTo>
                    <a:pt x="13" y="21"/>
                    <a:pt x="11" y="23"/>
                    <a:pt x="8" y="23"/>
                  </a:cubicBezTo>
                  <a:cubicBezTo>
                    <a:pt x="3" y="25"/>
                    <a:pt x="0" y="31"/>
                    <a:pt x="0" y="34"/>
                  </a:cubicBezTo>
                  <a:cubicBezTo>
                    <a:pt x="1" y="40"/>
                    <a:pt x="7" y="38"/>
                    <a:pt x="11" y="37"/>
                  </a:cubicBezTo>
                  <a:cubicBezTo>
                    <a:pt x="23" y="34"/>
                    <a:pt x="35" y="35"/>
                    <a:pt x="46" y="38"/>
                  </a:cubicBezTo>
                  <a:cubicBezTo>
                    <a:pt x="44" y="45"/>
                    <a:pt x="38" y="42"/>
                    <a:pt x="32" y="43"/>
                  </a:cubicBezTo>
                  <a:cubicBezTo>
                    <a:pt x="31" y="43"/>
                    <a:pt x="29" y="45"/>
                    <a:pt x="28" y="46"/>
                  </a:cubicBezTo>
                  <a:cubicBezTo>
                    <a:pt x="27" y="50"/>
                    <a:pt x="31" y="49"/>
                    <a:pt x="32" y="51"/>
                  </a:cubicBezTo>
                  <a:cubicBezTo>
                    <a:pt x="35" y="53"/>
                    <a:pt x="39" y="52"/>
                    <a:pt x="42" y="52"/>
                  </a:cubicBezTo>
                  <a:cubicBezTo>
                    <a:pt x="57" y="51"/>
                    <a:pt x="69" y="41"/>
                    <a:pt x="83" y="39"/>
                  </a:cubicBezTo>
                  <a:cubicBezTo>
                    <a:pt x="90" y="38"/>
                    <a:pt x="97" y="41"/>
                    <a:pt x="104" y="38"/>
                  </a:cubicBezTo>
                  <a:cubicBezTo>
                    <a:pt x="111" y="35"/>
                    <a:pt x="113" y="30"/>
                    <a:pt x="113" y="24"/>
                  </a:cubicBezTo>
                  <a:cubicBezTo>
                    <a:pt x="113" y="16"/>
                    <a:pt x="106" y="18"/>
                    <a:pt x="102" y="19"/>
                  </a:cubicBezTo>
                  <a:cubicBezTo>
                    <a:pt x="95" y="21"/>
                    <a:pt x="92" y="21"/>
                    <a:pt x="88" y="15"/>
                  </a:cubicBezTo>
                  <a:cubicBezTo>
                    <a:pt x="85" y="10"/>
                    <a:pt x="84" y="0"/>
                    <a:pt x="73" y="6"/>
                  </a:cubicBezTo>
                  <a:cubicBezTo>
                    <a:pt x="63" y="12"/>
                    <a:pt x="74" y="18"/>
                    <a:pt x="73" y="24"/>
                  </a:cubicBezTo>
                  <a:cubicBezTo>
                    <a:pt x="72" y="25"/>
                    <a:pt x="78" y="25"/>
                    <a:pt x="74" y="30"/>
                  </a:cubicBezTo>
                  <a:cubicBezTo>
                    <a:pt x="69" y="29"/>
                    <a:pt x="62" y="29"/>
                    <a:pt x="59" y="26"/>
                  </a:cubicBezTo>
                  <a:cubicBezTo>
                    <a:pt x="49" y="16"/>
                    <a:pt x="35" y="15"/>
                    <a:pt x="23" y="8"/>
                  </a:cubicBezTo>
                  <a:cubicBezTo>
                    <a:pt x="14" y="4"/>
                    <a:pt x="12" y="12"/>
                    <a:pt x="9" y="15"/>
                  </a:cubicBezTo>
                  <a:cubicBezTo>
                    <a:pt x="5" y="19"/>
                    <a:pt x="13" y="18"/>
                    <a:pt x="15" y="21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DD9506B3-83D7-7425-62F4-57F522D99ACC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6672" y="559155"/>
              <a:ext cx="177511" cy="144144"/>
            </a:xfrm>
            <a:custGeom>
              <a:avLst/>
              <a:gdLst>
                <a:gd name="T0" fmla="*/ 9 w 75"/>
                <a:gd name="T1" fmla="*/ 38 h 61"/>
                <a:gd name="T2" fmla="*/ 18 w 75"/>
                <a:gd name="T3" fmla="*/ 43 h 61"/>
                <a:gd name="T4" fmla="*/ 58 w 75"/>
                <a:gd name="T5" fmla="*/ 56 h 61"/>
                <a:gd name="T6" fmla="*/ 73 w 75"/>
                <a:gd name="T7" fmla="*/ 38 h 61"/>
                <a:gd name="T8" fmla="*/ 59 w 75"/>
                <a:gd name="T9" fmla="*/ 32 h 61"/>
                <a:gd name="T10" fmla="*/ 48 w 75"/>
                <a:gd name="T11" fmla="*/ 17 h 61"/>
                <a:gd name="T12" fmla="*/ 48 w 75"/>
                <a:gd name="T13" fmla="*/ 12 h 61"/>
                <a:gd name="T14" fmla="*/ 31 w 75"/>
                <a:gd name="T15" fmla="*/ 2 h 61"/>
                <a:gd name="T16" fmla="*/ 13 w 75"/>
                <a:gd name="T17" fmla="*/ 13 h 61"/>
                <a:gd name="T18" fmla="*/ 6 w 75"/>
                <a:gd name="T19" fmla="*/ 29 h 61"/>
                <a:gd name="T20" fmla="*/ 9 w 75"/>
                <a:gd name="T21" fmla="*/ 3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" h="61">
                  <a:moveTo>
                    <a:pt x="9" y="38"/>
                  </a:moveTo>
                  <a:cubicBezTo>
                    <a:pt x="13" y="39"/>
                    <a:pt x="15" y="41"/>
                    <a:pt x="18" y="43"/>
                  </a:cubicBezTo>
                  <a:cubicBezTo>
                    <a:pt x="31" y="48"/>
                    <a:pt x="42" y="57"/>
                    <a:pt x="58" y="56"/>
                  </a:cubicBezTo>
                  <a:cubicBezTo>
                    <a:pt x="73" y="61"/>
                    <a:pt x="71" y="45"/>
                    <a:pt x="73" y="38"/>
                  </a:cubicBezTo>
                  <a:cubicBezTo>
                    <a:pt x="75" y="28"/>
                    <a:pt x="64" y="34"/>
                    <a:pt x="59" y="32"/>
                  </a:cubicBezTo>
                  <a:cubicBezTo>
                    <a:pt x="53" y="29"/>
                    <a:pt x="40" y="31"/>
                    <a:pt x="48" y="17"/>
                  </a:cubicBezTo>
                  <a:cubicBezTo>
                    <a:pt x="49" y="16"/>
                    <a:pt x="49" y="12"/>
                    <a:pt x="48" y="12"/>
                  </a:cubicBezTo>
                  <a:cubicBezTo>
                    <a:pt x="42" y="10"/>
                    <a:pt x="40" y="0"/>
                    <a:pt x="31" y="2"/>
                  </a:cubicBezTo>
                  <a:cubicBezTo>
                    <a:pt x="24" y="3"/>
                    <a:pt x="15" y="3"/>
                    <a:pt x="13" y="13"/>
                  </a:cubicBezTo>
                  <a:cubicBezTo>
                    <a:pt x="12" y="19"/>
                    <a:pt x="8" y="23"/>
                    <a:pt x="6" y="29"/>
                  </a:cubicBezTo>
                  <a:cubicBezTo>
                    <a:pt x="3" y="36"/>
                    <a:pt x="0" y="36"/>
                    <a:pt x="9" y="38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B904E086-0992-8C2D-66C4-D0975A50EC92}"/>
                </a:ext>
              </a:extLst>
            </p:cNvPr>
            <p:cNvSpPr>
              <a:spLocks/>
            </p:cNvSpPr>
            <p:nvPr/>
          </p:nvSpPr>
          <p:spPr bwMode="auto">
            <a:xfrm>
              <a:off x="9674409" y="4140067"/>
              <a:ext cx="180181" cy="185518"/>
            </a:xfrm>
            <a:custGeom>
              <a:avLst/>
              <a:gdLst>
                <a:gd name="T0" fmla="*/ 57 w 76"/>
                <a:gd name="T1" fmla="*/ 10 h 79"/>
                <a:gd name="T2" fmla="*/ 14 w 76"/>
                <a:gd name="T3" fmla="*/ 52 h 79"/>
                <a:gd name="T4" fmla="*/ 4 w 76"/>
                <a:gd name="T5" fmla="*/ 67 h 79"/>
                <a:gd name="T6" fmla="*/ 24 w 76"/>
                <a:gd name="T7" fmla="*/ 77 h 79"/>
                <a:gd name="T8" fmla="*/ 40 w 76"/>
                <a:gd name="T9" fmla="*/ 68 h 79"/>
                <a:gd name="T10" fmla="*/ 55 w 76"/>
                <a:gd name="T11" fmla="*/ 46 h 79"/>
                <a:gd name="T12" fmla="*/ 75 w 76"/>
                <a:gd name="T13" fmla="*/ 17 h 79"/>
                <a:gd name="T14" fmla="*/ 74 w 76"/>
                <a:gd name="T15" fmla="*/ 10 h 79"/>
                <a:gd name="T16" fmla="*/ 57 w 76"/>
                <a:gd name="T17" fmla="*/ 1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79">
                  <a:moveTo>
                    <a:pt x="57" y="10"/>
                  </a:moveTo>
                  <a:cubicBezTo>
                    <a:pt x="49" y="31"/>
                    <a:pt x="29" y="39"/>
                    <a:pt x="14" y="52"/>
                  </a:cubicBezTo>
                  <a:cubicBezTo>
                    <a:pt x="8" y="56"/>
                    <a:pt x="0" y="60"/>
                    <a:pt x="4" y="67"/>
                  </a:cubicBezTo>
                  <a:cubicBezTo>
                    <a:pt x="7" y="74"/>
                    <a:pt x="15" y="78"/>
                    <a:pt x="24" y="77"/>
                  </a:cubicBezTo>
                  <a:cubicBezTo>
                    <a:pt x="31" y="79"/>
                    <a:pt x="35" y="74"/>
                    <a:pt x="40" y="68"/>
                  </a:cubicBezTo>
                  <a:cubicBezTo>
                    <a:pt x="44" y="61"/>
                    <a:pt x="46" y="51"/>
                    <a:pt x="55" y="46"/>
                  </a:cubicBezTo>
                  <a:cubicBezTo>
                    <a:pt x="66" y="40"/>
                    <a:pt x="71" y="28"/>
                    <a:pt x="75" y="17"/>
                  </a:cubicBezTo>
                  <a:cubicBezTo>
                    <a:pt x="76" y="15"/>
                    <a:pt x="74" y="9"/>
                    <a:pt x="74" y="10"/>
                  </a:cubicBezTo>
                  <a:cubicBezTo>
                    <a:pt x="68" y="17"/>
                    <a:pt x="61" y="0"/>
                    <a:pt x="57" y="10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7B6093CC-E0D3-0B6C-1164-1D4911E4645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0097" y="911506"/>
              <a:ext cx="149483" cy="137470"/>
            </a:xfrm>
            <a:custGeom>
              <a:avLst/>
              <a:gdLst>
                <a:gd name="T0" fmla="*/ 10 w 63"/>
                <a:gd name="T1" fmla="*/ 27 h 58"/>
                <a:gd name="T2" fmla="*/ 2 w 63"/>
                <a:gd name="T3" fmla="*/ 29 h 58"/>
                <a:gd name="T4" fmla="*/ 7 w 63"/>
                <a:gd name="T5" fmla="*/ 37 h 58"/>
                <a:gd name="T6" fmla="*/ 29 w 63"/>
                <a:gd name="T7" fmla="*/ 53 h 58"/>
                <a:gd name="T8" fmla="*/ 41 w 63"/>
                <a:gd name="T9" fmla="*/ 57 h 58"/>
                <a:gd name="T10" fmla="*/ 60 w 63"/>
                <a:gd name="T11" fmla="*/ 25 h 58"/>
                <a:gd name="T12" fmla="*/ 44 w 63"/>
                <a:gd name="T13" fmla="*/ 26 h 58"/>
                <a:gd name="T14" fmla="*/ 49 w 63"/>
                <a:gd name="T15" fmla="*/ 21 h 58"/>
                <a:gd name="T16" fmla="*/ 55 w 63"/>
                <a:gd name="T17" fmla="*/ 12 h 58"/>
                <a:gd name="T18" fmla="*/ 43 w 63"/>
                <a:gd name="T19" fmla="*/ 4 h 58"/>
                <a:gd name="T20" fmla="*/ 19 w 63"/>
                <a:gd name="T21" fmla="*/ 9 h 58"/>
                <a:gd name="T22" fmla="*/ 13 w 63"/>
                <a:gd name="T23" fmla="*/ 15 h 58"/>
                <a:gd name="T24" fmla="*/ 15 w 63"/>
                <a:gd name="T25" fmla="*/ 20 h 58"/>
                <a:gd name="T26" fmla="*/ 25 w 63"/>
                <a:gd name="T27" fmla="*/ 25 h 58"/>
                <a:gd name="T28" fmla="*/ 10 w 63"/>
                <a:gd name="T29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" h="58">
                  <a:moveTo>
                    <a:pt x="10" y="27"/>
                  </a:moveTo>
                  <a:cubicBezTo>
                    <a:pt x="8" y="26"/>
                    <a:pt x="3" y="25"/>
                    <a:pt x="2" y="29"/>
                  </a:cubicBezTo>
                  <a:cubicBezTo>
                    <a:pt x="0" y="33"/>
                    <a:pt x="4" y="37"/>
                    <a:pt x="7" y="37"/>
                  </a:cubicBezTo>
                  <a:cubicBezTo>
                    <a:pt x="16" y="40"/>
                    <a:pt x="22" y="47"/>
                    <a:pt x="29" y="53"/>
                  </a:cubicBezTo>
                  <a:cubicBezTo>
                    <a:pt x="32" y="57"/>
                    <a:pt x="37" y="58"/>
                    <a:pt x="41" y="57"/>
                  </a:cubicBezTo>
                  <a:cubicBezTo>
                    <a:pt x="60" y="51"/>
                    <a:pt x="63" y="46"/>
                    <a:pt x="60" y="25"/>
                  </a:cubicBezTo>
                  <a:cubicBezTo>
                    <a:pt x="55" y="28"/>
                    <a:pt x="49" y="27"/>
                    <a:pt x="44" y="26"/>
                  </a:cubicBezTo>
                  <a:cubicBezTo>
                    <a:pt x="44" y="21"/>
                    <a:pt x="47" y="21"/>
                    <a:pt x="49" y="21"/>
                  </a:cubicBezTo>
                  <a:cubicBezTo>
                    <a:pt x="54" y="20"/>
                    <a:pt x="57" y="16"/>
                    <a:pt x="55" y="12"/>
                  </a:cubicBezTo>
                  <a:cubicBezTo>
                    <a:pt x="52" y="8"/>
                    <a:pt x="47" y="0"/>
                    <a:pt x="43" y="4"/>
                  </a:cubicBezTo>
                  <a:cubicBezTo>
                    <a:pt x="36" y="12"/>
                    <a:pt x="27" y="8"/>
                    <a:pt x="19" y="9"/>
                  </a:cubicBezTo>
                  <a:cubicBezTo>
                    <a:pt x="16" y="10"/>
                    <a:pt x="14" y="12"/>
                    <a:pt x="13" y="15"/>
                  </a:cubicBezTo>
                  <a:cubicBezTo>
                    <a:pt x="13" y="17"/>
                    <a:pt x="13" y="20"/>
                    <a:pt x="15" y="20"/>
                  </a:cubicBezTo>
                  <a:cubicBezTo>
                    <a:pt x="20" y="19"/>
                    <a:pt x="27" y="16"/>
                    <a:pt x="25" y="25"/>
                  </a:cubicBezTo>
                  <a:cubicBezTo>
                    <a:pt x="22" y="34"/>
                    <a:pt x="17" y="32"/>
                    <a:pt x="10" y="27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1F855691-598C-934C-A18E-8B9CD0E409A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8276" y="1656250"/>
              <a:ext cx="122789" cy="120119"/>
            </a:xfrm>
            <a:custGeom>
              <a:avLst/>
              <a:gdLst>
                <a:gd name="T0" fmla="*/ 13 w 52"/>
                <a:gd name="T1" fmla="*/ 51 h 51"/>
                <a:gd name="T2" fmla="*/ 43 w 52"/>
                <a:gd name="T3" fmla="*/ 41 h 51"/>
                <a:gd name="T4" fmla="*/ 43 w 52"/>
                <a:gd name="T5" fmla="*/ 23 h 51"/>
                <a:gd name="T6" fmla="*/ 47 w 52"/>
                <a:gd name="T7" fmla="*/ 15 h 51"/>
                <a:gd name="T8" fmla="*/ 39 w 52"/>
                <a:gd name="T9" fmla="*/ 0 h 51"/>
                <a:gd name="T10" fmla="*/ 9 w 52"/>
                <a:gd name="T11" fmla="*/ 15 h 51"/>
                <a:gd name="T12" fmla="*/ 7 w 52"/>
                <a:gd name="T13" fmla="*/ 22 h 51"/>
                <a:gd name="T14" fmla="*/ 6 w 52"/>
                <a:gd name="T15" fmla="*/ 39 h 51"/>
                <a:gd name="T16" fmla="*/ 13 w 52"/>
                <a:gd name="T1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51">
                  <a:moveTo>
                    <a:pt x="13" y="51"/>
                  </a:moveTo>
                  <a:cubicBezTo>
                    <a:pt x="23" y="49"/>
                    <a:pt x="34" y="46"/>
                    <a:pt x="43" y="41"/>
                  </a:cubicBezTo>
                  <a:cubicBezTo>
                    <a:pt x="48" y="38"/>
                    <a:pt x="46" y="29"/>
                    <a:pt x="43" y="23"/>
                  </a:cubicBezTo>
                  <a:cubicBezTo>
                    <a:pt x="42" y="20"/>
                    <a:pt x="45" y="18"/>
                    <a:pt x="47" y="15"/>
                  </a:cubicBezTo>
                  <a:cubicBezTo>
                    <a:pt x="52" y="7"/>
                    <a:pt x="49" y="0"/>
                    <a:pt x="39" y="0"/>
                  </a:cubicBezTo>
                  <a:cubicBezTo>
                    <a:pt x="35" y="0"/>
                    <a:pt x="10" y="12"/>
                    <a:pt x="9" y="15"/>
                  </a:cubicBezTo>
                  <a:cubicBezTo>
                    <a:pt x="8" y="18"/>
                    <a:pt x="6" y="21"/>
                    <a:pt x="7" y="22"/>
                  </a:cubicBezTo>
                  <a:cubicBezTo>
                    <a:pt x="13" y="28"/>
                    <a:pt x="11" y="33"/>
                    <a:pt x="6" y="39"/>
                  </a:cubicBezTo>
                  <a:cubicBezTo>
                    <a:pt x="0" y="47"/>
                    <a:pt x="7" y="51"/>
                    <a:pt x="13" y="51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488705C2-7858-8440-B272-66E943B7F59B}"/>
                </a:ext>
              </a:extLst>
            </p:cNvPr>
            <p:cNvSpPr>
              <a:spLocks/>
            </p:cNvSpPr>
            <p:nvPr/>
          </p:nvSpPr>
          <p:spPr bwMode="auto">
            <a:xfrm>
              <a:off x="8985721" y="822083"/>
              <a:ext cx="190858" cy="85419"/>
            </a:xfrm>
            <a:custGeom>
              <a:avLst/>
              <a:gdLst>
                <a:gd name="T0" fmla="*/ 16 w 81"/>
                <a:gd name="T1" fmla="*/ 29 h 36"/>
                <a:gd name="T2" fmla="*/ 55 w 81"/>
                <a:gd name="T3" fmla="*/ 22 h 36"/>
                <a:gd name="T4" fmla="*/ 55 w 81"/>
                <a:gd name="T5" fmla="*/ 20 h 36"/>
                <a:gd name="T6" fmla="*/ 65 w 81"/>
                <a:gd name="T7" fmla="*/ 27 h 36"/>
                <a:gd name="T8" fmla="*/ 77 w 81"/>
                <a:gd name="T9" fmla="*/ 23 h 36"/>
                <a:gd name="T10" fmla="*/ 77 w 81"/>
                <a:gd name="T11" fmla="*/ 13 h 36"/>
                <a:gd name="T12" fmla="*/ 48 w 81"/>
                <a:gd name="T13" fmla="*/ 6 h 36"/>
                <a:gd name="T14" fmla="*/ 24 w 81"/>
                <a:gd name="T15" fmla="*/ 4 h 36"/>
                <a:gd name="T16" fmla="*/ 8 w 81"/>
                <a:gd name="T17" fmla="*/ 9 h 36"/>
                <a:gd name="T18" fmla="*/ 3 w 81"/>
                <a:gd name="T19" fmla="*/ 22 h 36"/>
                <a:gd name="T20" fmla="*/ 16 w 81"/>
                <a:gd name="T21" fmla="*/ 2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36">
                  <a:moveTo>
                    <a:pt x="16" y="29"/>
                  </a:moveTo>
                  <a:cubicBezTo>
                    <a:pt x="29" y="26"/>
                    <a:pt x="44" y="36"/>
                    <a:pt x="55" y="22"/>
                  </a:cubicBezTo>
                  <a:cubicBezTo>
                    <a:pt x="56" y="21"/>
                    <a:pt x="55" y="20"/>
                    <a:pt x="55" y="20"/>
                  </a:cubicBezTo>
                  <a:cubicBezTo>
                    <a:pt x="58" y="22"/>
                    <a:pt x="61" y="25"/>
                    <a:pt x="65" y="27"/>
                  </a:cubicBezTo>
                  <a:cubicBezTo>
                    <a:pt x="70" y="30"/>
                    <a:pt x="74" y="29"/>
                    <a:pt x="77" y="23"/>
                  </a:cubicBezTo>
                  <a:cubicBezTo>
                    <a:pt x="79" y="20"/>
                    <a:pt x="81" y="14"/>
                    <a:pt x="77" y="13"/>
                  </a:cubicBezTo>
                  <a:cubicBezTo>
                    <a:pt x="67" y="10"/>
                    <a:pt x="56" y="1"/>
                    <a:pt x="48" y="6"/>
                  </a:cubicBezTo>
                  <a:cubicBezTo>
                    <a:pt x="37" y="13"/>
                    <a:pt x="32" y="8"/>
                    <a:pt x="24" y="4"/>
                  </a:cubicBezTo>
                  <a:cubicBezTo>
                    <a:pt x="17" y="0"/>
                    <a:pt x="12" y="5"/>
                    <a:pt x="8" y="9"/>
                  </a:cubicBezTo>
                  <a:cubicBezTo>
                    <a:pt x="4" y="12"/>
                    <a:pt x="0" y="17"/>
                    <a:pt x="3" y="22"/>
                  </a:cubicBezTo>
                  <a:cubicBezTo>
                    <a:pt x="5" y="27"/>
                    <a:pt x="10" y="31"/>
                    <a:pt x="16" y="29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FE3B2B19-FE6D-A89D-805C-7EE34ECEB1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0947" y="604532"/>
              <a:ext cx="214882" cy="76076"/>
            </a:xfrm>
            <a:custGeom>
              <a:avLst/>
              <a:gdLst>
                <a:gd name="T0" fmla="*/ 33 w 91"/>
                <a:gd name="T1" fmla="*/ 15 h 32"/>
                <a:gd name="T2" fmla="*/ 18 w 91"/>
                <a:gd name="T3" fmla="*/ 23 h 32"/>
                <a:gd name="T4" fmla="*/ 91 w 91"/>
                <a:gd name="T5" fmla="*/ 8 h 32"/>
                <a:gd name="T6" fmla="*/ 0 w 91"/>
                <a:gd name="T7" fmla="*/ 1 h 32"/>
                <a:gd name="T8" fmla="*/ 33 w 91"/>
                <a:gd name="T9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32">
                  <a:moveTo>
                    <a:pt x="33" y="15"/>
                  </a:moveTo>
                  <a:cubicBezTo>
                    <a:pt x="28" y="17"/>
                    <a:pt x="25" y="19"/>
                    <a:pt x="18" y="23"/>
                  </a:cubicBezTo>
                  <a:cubicBezTo>
                    <a:pt x="46" y="27"/>
                    <a:pt x="70" y="32"/>
                    <a:pt x="91" y="8"/>
                  </a:cubicBezTo>
                  <a:cubicBezTo>
                    <a:pt x="60" y="0"/>
                    <a:pt x="30" y="5"/>
                    <a:pt x="0" y="1"/>
                  </a:cubicBezTo>
                  <a:cubicBezTo>
                    <a:pt x="5" y="24"/>
                    <a:pt x="22" y="9"/>
                    <a:pt x="33" y="15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2FB80E3E-97B4-E9CD-0F06-A204092ACCC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6053" y="788718"/>
              <a:ext cx="178845" cy="101435"/>
            </a:xfrm>
            <a:custGeom>
              <a:avLst/>
              <a:gdLst>
                <a:gd name="T0" fmla="*/ 27 w 76"/>
                <a:gd name="T1" fmla="*/ 8 h 43"/>
                <a:gd name="T2" fmla="*/ 25 w 76"/>
                <a:gd name="T3" fmla="*/ 21 h 43"/>
                <a:gd name="T4" fmla="*/ 13 w 76"/>
                <a:gd name="T5" fmla="*/ 7 h 43"/>
                <a:gd name="T6" fmla="*/ 4 w 76"/>
                <a:gd name="T7" fmla="*/ 4 h 43"/>
                <a:gd name="T8" fmla="*/ 5 w 76"/>
                <a:gd name="T9" fmla="*/ 15 h 43"/>
                <a:gd name="T10" fmla="*/ 34 w 76"/>
                <a:gd name="T11" fmla="*/ 26 h 43"/>
                <a:gd name="T12" fmla="*/ 44 w 76"/>
                <a:gd name="T13" fmla="*/ 28 h 43"/>
                <a:gd name="T14" fmla="*/ 66 w 76"/>
                <a:gd name="T15" fmla="*/ 37 h 43"/>
                <a:gd name="T16" fmla="*/ 70 w 76"/>
                <a:gd name="T17" fmla="*/ 16 h 43"/>
                <a:gd name="T18" fmla="*/ 61 w 76"/>
                <a:gd name="T19" fmla="*/ 7 h 43"/>
                <a:gd name="T20" fmla="*/ 37 w 76"/>
                <a:gd name="T21" fmla="*/ 0 h 43"/>
                <a:gd name="T22" fmla="*/ 27 w 76"/>
                <a:gd name="T23" fmla="*/ 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43">
                  <a:moveTo>
                    <a:pt x="27" y="8"/>
                  </a:moveTo>
                  <a:cubicBezTo>
                    <a:pt x="26" y="12"/>
                    <a:pt x="26" y="15"/>
                    <a:pt x="25" y="21"/>
                  </a:cubicBezTo>
                  <a:cubicBezTo>
                    <a:pt x="20" y="15"/>
                    <a:pt x="16" y="11"/>
                    <a:pt x="13" y="7"/>
                  </a:cubicBezTo>
                  <a:cubicBezTo>
                    <a:pt x="10" y="4"/>
                    <a:pt x="6" y="2"/>
                    <a:pt x="4" y="4"/>
                  </a:cubicBezTo>
                  <a:cubicBezTo>
                    <a:pt x="0" y="7"/>
                    <a:pt x="2" y="12"/>
                    <a:pt x="5" y="15"/>
                  </a:cubicBezTo>
                  <a:cubicBezTo>
                    <a:pt x="13" y="23"/>
                    <a:pt x="21" y="31"/>
                    <a:pt x="34" y="26"/>
                  </a:cubicBezTo>
                  <a:cubicBezTo>
                    <a:pt x="37" y="25"/>
                    <a:pt x="42" y="23"/>
                    <a:pt x="44" y="28"/>
                  </a:cubicBezTo>
                  <a:cubicBezTo>
                    <a:pt x="48" y="41"/>
                    <a:pt x="53" y="43"/>
                    <a:pt x="66" y="37"/>
                  </a:cubicBezTo>
                  <a:cubicBezTo>
                    <a:pt x="76" y="32"/>
                    <a:pt x="67" y="23"/>
                    <a:pt x="70" y="16"/>
                  </a:cubicBezTo>
                  <a:cubicBezTo>
                    <a:pt x="70" y="14"/>
                    <a:pt x="68" y="6"/>
                    <a:pt x="61" y="7"/>
                  </a:cubicBezTo>
                  <a:cubicBezTo>
                    <a:pt x="53" y="8"/>
                    <a:pt x="46" y="5"/>
                    <a:pt x="37" y="0"/>
                  </a:cubicBezTo>
                  <a:cubicBezTo>
                    <a:pt x="43" y="21"/>
                    <a:pt x="34" y="12"/>
                    <a:pt x="27" y="8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758637A5-4471-269F-C25A-148ADED7D6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4462" y="135061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F32F4308-DA97-2E87-56BA-1435DA6D14F6}"/>
                </a:ext>
              </a:extLst>
            </p:cNvPr>
            <p:cNvSpPr>
              <a:spLocks/>
            </p:cNvSpPr>
            <p:nvPr/>
          </p:nvSpPr>
          <p:spPr bwMode="auto">
            <a:xfrm>
              <a:off x="9097834" y="1708302"/>
              <a:ext cx="69402" cy="240241"/>
            </a:xfrm>
            <a:custGeom>
              <a:avLst/>
              <a:gdLst>
                <a:gd name="T0" fmla="*/ 1 w 29"/>
                <a:gd name="T1" fmla="*/ 15 h 102"/>
                <a:gd name="T2" fmla="*/ 1 w 29"/>
                <a:gd name="T3" fmla="*/ 91 h 102"/>
                <a:gd name="T4" fmla="*/ 8 w 29"/>
                <a:gd name="T5" fmla="*/ 96 h 102"/>
                <a:gd name="T6" fmla="*/ 17 w 29"/>
                <a:gd name="T7" fmla="*/ 102 h 102"/>
                <a:gd name="T8" fmla="*/ 11 w 29"/>
                <a:gd name="T9" fmla="*/ 90 h 102"/>
                <a:gd name="T10" fmla="*/ 18 w 29"/>
                <a:gd name="T11" fmla="*/ 63 h 102"/>
                <a:gd name="T12" fmla="*/ 23 w 29"/>
                <a:gd name="T13" fmla="*/ 55 h 102"/>
                <a:gd name="T14" fmla="*/ 15 w 29"/>
                <a:gd name="T15" fmla="*/ 11 h 102"/>
                <a:gd name="T16" fmla="*/ 8 w 29"/>
                <a:gd name="T17" fmla="*/ 0 h 102"/>
                <a:gd name="T18" fmla="*/ 1 w 29"/>
                <a:gd name="T19" fmla="*/ 10 h 102"/>
                <a:gd name="T20" fmla="*/ 1 w 29"/>
                <a:gd name="T21" fmla="*/ 1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102">
                  <a:moveTo>
                    <a:pt x="1" y="15"/>
                  </a:moveTo>
                  <a:cubicBezTo>
                    <a:pt x="6" y="40"/>
                    <a:pt x="4" y="66"/>
                    <a:pt x="1" y="91"/>
                  </a:cubicBezTo>
                  <a:cubicBezTo>
                    <a:pt x="1" y="95"/>
                    <a:pt x="0" y="100"/>
                    <a:pt x="8" y="96"/>
                  </a:cubicBezTo>
                  <a:cubicBezTo>
                    <a:pt x="12" y="94"/>
                    <a:pt x="12" y="102"/>
                    <a:pt x="17" y="102"/>
                  </a:cubicBezTo>
                  <a:cubicBezTo>
                    <a:pt x="18" y="96"/>
                    <a:pt x="14" y="94"/>
                    <a:pt x="11" y="90"/>
                  </a:cubicBezTo>
                  <a:cubicBezTo>
                    <a:pt x="4" y="81"/>
                    <a:pt x="9" y="61"/>
                    <a:pt x="18" y="63"/>
                  </a:cubicBezTo>
                  <a:cubicBezTo>
                    <a:pt x="29" y="64"/>
                    <a:pt x="24" y="60"/>
                    <a:pt x="23" y="55"/>
                  </a:cubicBezTo>
                  <a:cubicBezTo>
                    <a:pt x="21" y="40"/>
                    <a:pt x="10" y="28"/>
                    <a:pt x="15" y="11"/>
                  </a:cubicBezTo>
                  <a:cubicBezTo>
                    <a:pt x="16" y="8"/>
                    <a:pt x="13" y="0"/>
                    <a:pt x="8" y="0"/>
                  </a:cubicBezTo>
                  <a:cubicBezTo>
                    <a:pt x="5" y="0"/>
                    <a:pt x="1" y="5"/>
                    <a:pt x="1" y="10"/>
                  </a:cubicBezTo>
                  <a:cubicBezTo>
                    <a:pt x="1" y="12"/>
                    <a:pt x="1" y="13"/>
                    <a:pt x="1" y="15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FAD8D8AF-0D4A-7311-E4E6-BDA19C2B5E7A}"/>
                </a:ext>
              </a:extLst>
            </p:cNvPr>
            <p:cNvSpPr>
              <a:spLocks/>
            </p:cNvSpPr>
            <p:nvPr/>
          </p:nvSpPr>
          <p:spPr bwMode="auto">
            <a:xfrm>
              <a:off x="9846582" y="4045304"/>
              <a:ext cx="113448" cy="129463"/>
            </a:xfrm>
            <a:custGeom>
              <a:avLst/>
              <a:gdLst>
                <a:gd name="T0" fmla="*/ 22 w 48"/>
                <a:gd name="T1" fmla="*/ 4 h 55"/>
                <a:gd name="T2" fmla="*/ 12 w 48"/>
                <a:gd name="T3" fmla="*/ 4 h 55"/>
                <a:gd name="T4" fmla="*/ 2 w 48"/>
                <a:gd name="T5" fmla="*/ 27 h 55"/>
                <a:gd name="T6" fmla="*/ 12 w 48"/>
                <a:gd name="T7" fmla="*/ 37 h 55"/>
                <a:gd name="T8" fmla="*/ 14 w 48"/>
                <a:gd name="T9" fmla="*/ 46 h 55"/>
                <a:gd name="T10" fmla="*/ 14 w 48"/>
                <a:gd name="T11" fmla="*/ 54 h 55"/>
                <a:gd name="T12" fmla="*/ 24 w 48"/>
                <a:gd name="T13" fmla="*/ 52 h 55"/>
                <a:gd name="T14" fmla="*/ 47 w 48"/>
                <a:gd name="T15" fmla="*/ 17 h 55"/>
                <a:gd name="T16" fmla="*/ 47 w 48"/>
                <a:gd name="T17" fmla="*/ 9 h 55"/>
                <a:gd name="T18" fmla="*/ 22 w 48"/>
                <a:gd name="T19" fmla="*/ 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55">
                  <a:moveTo>
                    <a:pt x="22" y="4"/>
                  </a:moveTo>
                  <a:cubicBezTo>
                    <a:pt x="21" y="0"/>
                    <a:pt x="12" y="3"/>
                    <a:pt x="12" y="4"/>
                  </a:cubicBezTo>
                  <a:cubicBezTo>
                    <a:pt x="12" y="13"/>
                    <a:pt x="5" y="19"/>
                    <a:pt x="2" y="27"/>
                  </a:cubicBezTo>
                  <a:cubicBezTo>
                    <a:pt x="0" y="34"/>
                    <a:pt x="10" y="32"/>
                    <a:pt x="12" y="37"/>
                  </a:cubicBezTo>
                  <a:cubicBezTo>
                    <a:pt x="13" y="40"/>
                    <a:pt x="15" y="43"/>
                    <a:pt x="14" y="46"/>
                  </a:cubicBezTo>
                  <a:cubicBezTo>
                    <a:pt x="14" y="49"/>
                    <a:pt x="10" y="52"/>
                    <a:pt x="14" y="54"/>
                  </a:cubicBezTo>
                  <a:cubicBezTo>
                    <a:pt x="17" y="55"/>
                    <a:pt x="22" y="55"/>
                    <a:pt x="24" y="52"/>
                  </a:cubicBezTo>
                  <a:cubicBezTo>
                    <a:pt x="30" y="39"/>
                    <a:pt x="37" y="27"/>
                    <a:pt x="47" y="17"/>
                  </a:cubicBezTo>
                  <a:cubicBezTo>
                    <a:pt x="48" y="16"/>
                    <a:pt x="47" y="13"/>
                    <a:pt x="47" y="9"/>
                  </a:cubicBezTo>
                  <a:cubicBezTo>
                    <a:pt x="36" y="14"/>
                    <a:pt x="28" y="18"/>
                    <a:pt x="22" y="4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E9245763-2E04-585A-60FA-9F8D958502B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0277" y="11384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3F8AD25D-EDB8-FCA3-A17F-DABBF9E07E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8960" y="758018"/>
              <a:ext cx="162829" cy="82749"/>
            </a:xfrm>
            <a:custGeom>
              <a:avLst/>
              <a:gdLst>
                <a:gd name="T0" fmla="*/ 13 w 69"/>
                <a:gd name="T1" fmla="*/ 32 h 35"/>
                <a:gd name="T2" fmla="*/ 21 w 69"/>
                <a:gd name="T3" fmla="*/ 33 h 35"/>
                <a:gd name="T4" fmla="*/ 39 w 69"/>
                <a:gd name="T5" fmla="*/ 23 h 35"/>
                <a:gd name="T6" fmla="*/ 48 w 69"/>
                <a:gd name="T7" fmla="*/ 22 h 35"/>
                <a:gd name="T8" fmla="*/ 57 w 69"/>
                <a:gd name="T9" fmla="*/ 24 h 35"/>
                <a:gd name="T10" fmla="*/ 68 w 69"/>
                <a:gd name="T11" fmla="*/ 4 h 35"/>
                <a:gd name="T12" fmla="*/ 57 w 69"/>
                <a:gd name="T13" fmla="*/ 4 h 35"/>
                <a:gd name="T14" fmla="*/ 45 w 69"/>
                <a:gd name="T15" fmla="*/ 3 h 35"/>
                <a:gd name="T16" fmla="*/ 35 w 69"/>
                <a:gd name="T17" fmla="*/ 7 h 35"/>
                <a:gd name="T18" fmla="*/ 11 w 69"/>
                <a:gd name="T19" fmla="*/ 22 h 35"/>
                <a:gd name="T20" fmla="*/ 1 w 69"/>
                <a:gd name="T21" fmla="*/ 30 h 35"/>
                <a:gd name="T22" fmla="*/ 13 w 69"/>
                <a:gd name="T23" fmla="*/ 3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35">
                  <a:moveTo>
                    <a:pt x="13" y="32"/>
                  </a:moveTo>
                  <a:cubicBezTo>
                    <a:pt x="16" y="32"/>
                    <a:pt x="18" y="33"/>
                    <a:pt x="21" y="33"/>
                  </a:cubicBezTo>
                  <a:cubicBezTo>
                    <a:pt x="29" y="34"/>
                    <a:pt x="37" y="35"/>
                    <a:pt x="39" y="23"/>
                  </a:cubicBezTo>
                  <a:cubicBezTo>
                    <a:pt x="41" y="12"/>
                    <a:pt x="44" y="16"/>
                    <a:pt x="48" y="22"/>
                  </a:cubicBezTo>
                  <a:cubicBezTo>
                    <a:pt x="51" y="27"/>
                    <a:pt x="53" y="27"/>
                    <a:pt x="57" y="24"/>
                  </a:cubicBezTo>
                  <a:cubicBezTo>
                    <a:pt x="64" y="18"/>
                    <a:pt x="69" y="12"/>
                    <a:pt x="68" y="4"/>
                  </a:cubicBezTo>
                  <a:cubicBezTo>
                    <a:pt x="68" y="0"/>
                    <a:pt x="61" y="1"/>
                    <a:pt x="57" y="4"/>
                  </a:cubicBezTo>
                  <a:cubicBezTo>
                    <a:pt x="53" y="6"/>
                    <a:pt x="49" y="5"/>
                    <a:pt x="45" y="3"/>
                  </a:cubicBezTo>
                  <a:cubicBezTo>
                    <a:pt x="41" y="1"/>
                    <a:pt x="38" y="5"/>
                    <a:pt x="35" y="7"/>
                  </a:cubicBezTo>
                  <a:cubicBezTo>
                    <a:pt x="28" y="13"/>
                    <a:pt x="20" y="19"/>
                    <a:pt x="11" y="22"/>
                  </a:cubicBezTo>
                  <a:cubicBezTo>
                    <a:pt x="6" y="23"/>
                    <a:pt x="0" y="24"/>
                    <a:pt x="1" y="30"/>
                  </a:cubicBezTo>
                  <a:cubicBezTo>
                    <a:pt x="2" y="35"/>
                    <a:pt x="9" y="31"/>
                    <a:pt x="13" y="32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AB0FC827-9A56-4888-7741-2EEE24E67F5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2029" y="656584"/>
              <a:ext cx="160160" cy="86754"/>
            </a:xfrm>
            <a:custGeom>
              <a:avLst/>
              <a:gdLst>
                <a:gd name="T0" fmla="*/ 4 w 68"/>
                <a:gd name="T1" fmla="*/ 12 h 37"/>
                <a:gd name="T2" fmla="*/ 21 w 68"/>
                <a:gd name="T3" fmla="*/ 18 h 37"/>
                <a:gd name="T4" fmla="*/ 10 w 68"/>
                <a:gd name="T5" fmla="*/ 28 h 37"/>
                <a:gd name="T6" fmla="*/ 53 w 68"/>
                <a:gd name="T7" fmla="*/ 35 h 37"/>
                <a:gd name="T8" fmla="*/ 64 w 68"/>
                <a:gd name="T9" fmla="*/ 33 h 37"/>
                <a:gd name="T10" fmla="*/ 60 w 68"/>
                <a:gd name="T11" fmla="*/ 23 h 37"/>
                <a:gd name="T12" fmla="*/ 5 w 68"/>
                <a:gd name="T13" fmla="*/ 3 h 37"/>
                <a:gd name="T14" fmla="*/ 0 w 68"/>
                <a:gd name="T15" fmla="*/ 7 h 37"/>
                <a:gd name="T16" fmla="*/ 4 w 68"/>
                <a:gd name="T17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37">
                  <a:moveTo>
                    <a:pt x="4" y="12"/>
                  </a:moveTo>
                  <a:cubicBezTo>
                    <a:pt x="9" y="15"/>
                    <a:pt x="17" y="12"/>
                    <a:pt x="21" y="18"/>
                  </a:cubicBezTo>
                  <a:cubicBezTo>
                    <a:pt x="19" y="23"/>
                    <a:pt x="11" y="19"/>
                    <a:pt x="10" y="28"/>
                  </a:cubicBezTo>
                  <a:cubicBezTo>
                    <a:pt x="26" y="22"/>
                    <a:pt x="40" y="27"/>
                    <a:pt x="53" y="35"/>
                  </a:cubicBezTo>
                  <a:cubicBezTo>
                    <a:pt x="56" y="37"/>
                    <a:pt x="61" y="36"/>
                    <a:pt x="64" y="33"/>
                  </a:cubicBezTo>
                  <a:cubicBezTo>
                    <a:pt x="68" y="27"/>
                    <a:pt x="62" y="25"/>
                    <a:pt x="60" y="23"/>
                  </a:cubicBezTo>
                  <a:cubicBezTo>
                    <a:pt x="44" y="11"/>
                    <a:pt x="27" y="0"/>
                    <a:pt x="5" y="3"/>
                  </a:cubicBezTo>
                  <a:cubicBezTo>
                    <a:pt x="2" y="3"/>
                    <a:pt x="0" y="4"/>
                    <a:pt x="0" y="7"/>
                  </a:cubicBezTo>
                  <a:cubicBezTo>
                    <a:pt x="0" y="9"/>
                    <a:pt x="2" y="11"/>
                    <a:pt x="4" y="12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8E571C2D-B7BC-509E-CA67-0AB4BD565383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9642" y="3251179"/>
              <a:ext cx="225558" cy="85419"/>
            </a:xfrm>
            <a:custGeom>
              <a:avLst/>
              <a:gdLst>
                <a:gd name="T0" fmla="*/ 96 w 96"/>
                <a:gd name="T1" fmla="*/ 33 h 36"/>
                <a:gd name="T2" fmla="*/ 74 w 96"/>
                <a:gd name="T3" fmla="*/ 24 h 36"/>
                <a:gd name="T4" fmla="*/ 53 w 96"/>
                <a:gd name="T5" fmla="*/ 15 h 36"/>
                <a:gd name="T6" fmla="*/ 30 w 96"/>
                <a:gd name="T7" fmla="*/ 11 h 36"/>
                <a:gd name="T8" fmla="*/ 0 w 96"/>
                <a:gd name="T9" fmla="*/ 14 h 36"/>
                <a:gd name="T10" fmla="*/ 35 w 96"/>
                <a:gd name="T11" fmla="*/ 21 h 36"/>
                <a:gd name="T12" fmla="*/ 41 w 96"/>
                <a:gd name="T13" fmla="*/ 24 h 36"/>
                <a:gd name="T14" fmla="*/ 96 w 96"/>
                <a:gd name="T15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36">
                  <a:moveTo>
                    <a:pt x="96" y="33"/>
                  </a:moveTo>
                  <a:cubicBezTo>
                    <a:pt x="88" y="24"/>
                    <a:pt x="76" y="30"/>
                    <a:pt x="74" y="24"/>
                  </a:cubicBezTo>
                  <a:cubicBezTo>
                    <a:pt x="69" y="13"/>
                    <a:pt x="61" y="16"/>
                    <a:pt x="53" y="15"/>
                  </a:cubicBezTo>
                  <a:cubicBezTo>
                    <a:pt x="45" y="14"/>
                    <a:pt x="38" y="14"/>
                    <a:pt x="30" y="11"/>
                  </a:cubicBezTo>
                  <a:cubicBezTo>
                    <a:pt x="21" y="7"/>
                    <a:pt x="9" y="0"/>
                    <a:pt x="0" y="14"/>
                  </a:cubicBezTo>
                  <a:cubicBezTo>
                    <a:pt x="11" y="19"/>
                    <a:pt x="21" y="26"/>
                    <a:pt x="35" y="21"/>
                  </a:cubicBezTo>
                  <a:cubicBezTo>
                    <a:pt x="36" y="21"/>
                    <a:pt x="39" y="23"/>
                    <a:pt x="41" y="24"/>
                  </a:cubicBezTo>
                  <a:cubicBezTo>
                    <a:pt x="57" y="36"/>
                    <a:pt x="76" y="33"/>
                    <a:pt x="96" y="33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C55C4AC3-250A-7DFF-2B95-EB781665897E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2171" y="660589"/>
              <a:ext cx="141474" cy="82749"/>
            </a:xfrm>
            <a:custGeom>
              <a:avLst/>
              <a:gdLst>
                <a:gd name="T0" fmla="*/ 52 w 60"/>
                <a:gd name="T1" fmla="*/ 24 h 35"/>
                <a:gd name="T2" fmla="*/ 56 w 60"/>
                <a:gd name="T3" fmla="*/ 14 h 35"/>
                <a:gd name="T4" fmla="*/ 6 w 60"/>
                <a:gd name="T5" fmla="*/ 18 h 35"/>
                <a:gd name="T6" fmla="*/ 0 w 60"/>
                <a:gd name="T7" fmla="*/ 30 h 35"/>
                <a:gd name="T8" fmla="*/ 52 w 60"/>
                <a:gd name="T9" fmla="*/ 2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35">
                  <a:moveTo>
                    <a:pt x="52" y="24"/>
                  </a:moveTo>
                  <a:cubicBezTo>
                    <a:pt x="57" y="23"/>
                    <a:pt x="60" y="19"/>
                    <a:pt x="56" y="14"/>
                  </a:cubicBezTo>
                  <a:cubicBezTo>
                    <a:pt x="43" y="0"/>
                    <a:pt x="16" y="3"/>
                    <a:pt x="6" y="18"/>
                  </a:cubicBezTo>
                  <a:cubicBezTo>
                    <a:pt x="4" y="22"/>
                    <a:pt x="2" y="25"/>
                    <a:pt x="0" y="30"/>
                  </a:cubicBezTo>
                  <a:cubicBezTo>
                    <a:pt x="19" y="35"/>
                    <a:pt x="35" y="27"/>
                    <a:pt x="52" y="24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DD854C5B-8CBF-4BAD-A9AD-9EBEBACE3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3789" y="1965894"/>
              <a:ext cx="144144" cy="113447"/>
            </a:xfrm>
            <a:custGeom>
              <a:avLst/>
              <a:gdLst>
                <a:gd name="T0" fmla="*/ 19 w 61"/>
                <a:gd name="T1" fmla="*/ 8 h 48"/>
                <a:gd name="T2" fmla="*/ 8 w 61"/>
                <a:gd name="T3" fmla="*/ 29 h 48"/>
                <a:gd name="T4" fmla="*/ 6 w 61"/>
                <a:gd name="T5" fmla="*/ 48 h 48"/>
                <a:gd name="T6" fmla="*/ 21 w 61"/>
                <a:gd name="T7" fmla="*/ 37 h 48"/>
                <a:gd name="T8" fmla="*/ 29 w 61"/>
                <a:gd name="T9" fmla="*/ 41 h 48"/>
                <a:gd name="T10" fmla="*/ 57 w 61"/>
                <a:gd name="T11" fmla="*/ 25 h 48"/>
                <a:gd name="T12" fmla="*/ 55 w 61"/>
                <a:gd name="T13" fmla="*/ 17 h 48"/>
                <a:gd name="T14" fmla="*/ 26 w 61"/>
                <a:gd name="T15" fmla="*/ 4 h 48"/>
                <a:gd name="T16" fmla="*/ 21 w 61"/>
                <a:gd name="T17" fmla="*/ 2 h 48"/>
                <a:gd name="T18" fmla="*/ 19 w 61"/>
                <a:gd name="T19" fmla="*/ 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48">
                  <a:moveTo>
                    <a:pt x="19" y="8"/>
                  </a:moveTo>
                  <a:cubicBezTo>
                    <a:pt x="18" y="16"/>
                    <a:pt x="17" y="24"/>
                    <a:pt x="8" y="29"/>
                  </a:cubicBezTo>
                  <a:cubicBezTo>
                    <a:pt x="1" y="33"/>
                    <a:pt x="0" y="40"/>
                    <a:pt x="6" y="48"/>
                  </a:cubicBezTo>
                  <a:cubicBezTo>
                    <a:pt x="4" y="33"/>
                    <a:pt x="14" y="38"/>
                    <a:pt x="21" y="37"/>
                  </a:cubicBezTo>
                  <a:cubicBezTo>
                    <a:pt x="25" y="37"/>
                    <a:pt x="28" y="41"/>
                    <a:pt x="29" y="41"/>
                  </a:cubicBezTo>
                  <a:cubicBezTo>
                    <a:pt x="36" y="32"/>
                    <a:pt x="49" y="33"/>
                    <a:pt x="57" y="25"/>
                  </a:cubicBezTo>
                  <a:cubicBezTo>
                    <a:pt x="61" y="20"/>
                    <a:pt x="57" y="17"/>
                    <a:pt x="55" y="17"/>
                  </a:cubicBezTo>
                  <a:cubicBezTo>
                    <a:pt x="40" y="24"/>
                    <a:pt x="34" y="11"/>
                    <a:pt x="26" y="4"/>
                  </a:cubicBezTo>
                  <a:cubicBezTo>
                    <a:pt x="25" y="3"/>
                    <a:pt x="24" y="0"/>
                    <a:pt x="21" y="2"/>
                  </a:cubicBezTo>
                  <a:cubicBezTo>
                    <a:pt x="19" y="3"/>
                    <a:pt x="19" y="5"/>
                    <a:pt x="19" y="8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B0A127D3-A7B4-725D-8362-930DA3BAB783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1277" y="3128388"/>
              <a:ext cx="108109" cy="110777"/>
            </a:xfrm>
            <a:custGeom>
              <a:avLst/>
              <a:gdLst>
                <a:gd name="T0" fmla="*/ 7 w 46"/>
                <a:gd name="T1" fmla="*/ 17 h 47"/>
                <a:gd name="T2" fmla="*/ 8 w 46"/>
                <a:gd name="T3" fmla="*/ 36 h 47"/>
                <a:gd name="T4" fmla="*/ 20 w 46"/>
                <a:gd name="T5" fmla="*/ 29 h 47"/>
                <a:gd name="T6" fmla="*/ 27 w 46"/>
                <a:gd name="T7" fmla="*/ 40 h 47"/>
                <a:gd name="T8" fmla="*/ 34 w 46"/>
                <a:gd name="T9" fmla="*/ 45 h 47"/>
                <a:gd name="T10" fmla="*/ 38 w 46"/>
                <a:gd name="T11" fmla="*/ 37 h 47"/>
                <a:gd name="T12" fmla="*/ 36 w 46"/>
                <a:gd name="T13" fmla="*/ 25 h 47"/>
                <a:gd name="T14" fmla="*/ 39 w 46"/>
                <a:gd name="T15" fmla="*/ 14 h 47"/>
                <a:gd name="T16" fmla="*/ 46 w 46"/>
                <a:gd name="T17" fmla="*/ 8 h 47"/>
                <a:gd name="T18" fmla="*/ 14 w 46"/>
                <a:gd name="T19" fmla="*/ 5 h 47"/>
                <a:gd name="T20" fmla="*/ 7 w 46"/>
                <a:gd name="T21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7">
                  <a:moveTo>
                    <a:pt x="7" y="17"/>
                  </a:moveTo>
                  <a:cubicBezTo>
                    <a:pt x="2" y="24"/>
                    <a:pt x="0" y="30"/>
                    <a:pt x="8" y="36"/>
                  </a:cubicBezTo>
                  <a:cubicBezTo>
                    <a:pt x="17" y="43"/>
                    <a:pt x="14" y="28"/>
                    <a:pt x="20" y="29"/>
                  </a:cubicBezTo>
                  <a:cubicBezTo>
                    <a:pt x="25" y="31"/>
                    <a:pt x="24" y="36"/>
                    <a:pt x="27" y="40"/>
                  </a:cubicBezTo>
                  <a:cubicBezTo>
                    <a:pt x="29" y="42"/>
                    <a:pt x="30" y="47"/>
                    <a:pt x="34" y="45"/>
                  </a:cubicBezTo>
                  <a:cubicBezTo>
                    <a:pt x="38" y="44"/>
                    <a:pt x="41" y="40"/>
                    <a:pt x="38" y="37"/>
                  </a:cubicBezTo>
                  <a:cubicBezTo>
                    <a:pt x="36" y="33"/>
                    <a:pt x="41" y="29"/>
                    <a:pt x="36" y="25"/>
                  </a:cubicBezTo>
                  <a:cubicBezTo>
                    <a:pt x="29" y="20"/>
                    <a:pt x="35" y="16"/>
                    <a:pt x="39" y="14"/>
                  </a:cubicBezTo>
                  <a:cubicBezTo>
                    <a:pt x="41" y="12"/>
                    <a:pt x="46" y="13"/>
                    <a:pt x="46" y="8"/>
                  </a:cubicBezTo>
                  <a:cubicBezTo>
                    <a:pt x="36" y="0"/>
                    <a:pt x="22" y="25"/>
                    <a:pt x="14" y="5"/>
                  </a:cubicBezTo>
                  <a:cubicBezTo>
                    <a:pt x="6" y="6"/>
                    <a:pt x="11" y="14"/>
                    <a:pt x="7" y="17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9BE298B5-E1C8-CCA8-7BA5-AFD95D48A79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9224" y="2555815"/>
              <a:ext cx="205539" cy="88088"/>
            </a:xfrm>
            <a:custGeom>
              <a:avLst/>
              <a:gdLst>
                <a:gd name="T0" fmla="*/ 22 w 87"/>
                <a:gd name="T1" fmla="*/ 4 h 37"/>
                <a:gd name="T2" fmla="*/ 0 w 87"/>
                <a:gd name="T3" fmla="*/ 9 h 37"/>
                <a:gd name="T4" fmla="*/ 7 w 87"/>
                <a:gd name="T5" fmla="*/ 7 h 37"/>
                <a:gd name="T6" fmla="*/ 52 w 87"/>
                <a:gd name="T7" fmla="*/ 29 h 37"/>
                <a:gd name="T8" fmla="*/ 77 w 87"/>
                <a:gd name="T9" fmla="*/ 36 h 37"/>
                <a:gd name="T10" fmla="*/ 85 w 87"/>
                <a:gd name="T11" fmla="*/ 33 h 37"/>
                <a:gd name="T12" fmla="*/ 79 w 87"/>
                <a:gd name="T13" fmla="*/ 26 h 37"/>
                <a:gd name="T14" fmla="*/ 22 w 87"/>
                <a:gd name="T15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" h="37">
                  <a:moveTo>
                    <a:pt x="22" y="4"/>
                  </a:moveTo>
                  <a:cubicBezTo>
                    <a:pt x="15" y="1"/>
                    <a:pt x="6" y="0"/>
                    <a:pt x="0" y="9"/>
                  </a:cubicBezTo>
                  <a:cubicBezTo>
                    <a:pt x="2" y="7"/>
                    <a:pt x="5" y="5"/>
                    <a:pt x="7" y="7"/>
                  </a:cubicBezTo>
                  <a:cubicBezTo>
                    <a:pt x="21" y="17"/>
                    <a:pt x="40" y="16"/>
                    <a:pt x="52" y="29"/>
                  </a:cubicBezTo>
                  <a:cubicBezTo>
                    <a:pt x="59" y="37"/>
                    <a:pt x="68" y="36"/>
                    <a:pt x="77" y="36"/>
                  </a:cubicBezTo>
                  <a:cubicBezTo>
                    <a:pt x="80" y="36"/>
                    <a:pt x="84" y="37"/>
                    <a:pt x="85" y="33"/>
                  </a:cubicBezTo>
                  <a:cubicBezTo>
                    <a:pt x="87" y="28"/>
                    <a:pt x="82" y="28"/>
                    <a:pt x="79" y="26"/>
                  </a:cubicBezTo>
                  <a:cubicBezTo>
                    <a:pt x="60" y="19"/>
                    <a:pt x="41" y="10"/>
                    <a:pt x="22" y="4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71324376-9DB4-870D-8FB7-EEF73061EB66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1357" y="2892151"/>
              <a:ext cx="129463" cy="96096"/>
            </a:xfrm>
            <a:custGeom>
              <a:avLst/>
              <a:gdLst>
                <a:gd name="T0" fmla="*/ 46 w 55"/>
                <a:gd name="T1" fmla="*/ 10 h 41"/>
                <a:gd name="T2" fmla="*/ 34 w 55"/>
                <a:gd name="T3" fmla="*/ 6 h 41"/>
                <a:gd name="T4" fmla="*/ 22 w 55"/>
                <a:gd name="T5" fmla="*/ 14 h 41"/>
                <a:gd name="T6" fmla="*/ 0 w 55"/>
                <a:gd name="T7" fmla="*/ 27 h 41"/>
                <a:gd name="T8" fmla="*/ 24 w 55"/>
                <a:gd name="T9" fmla="*/ 36 h 41"/>
                <a:gd name="T10" fmla="*/ 34 w 55"/>
                <a:gd name="T11" fmla="*/ 41 h 41"/>
                <a:gd name="T12" fmla="*/ 36 w 55"/>
                <a:gd name="T13" fmla="*/ 34 h 41"/>
                <a:gd name="T14" fmla="*/ 38 w 55"/>
                <a:gd name="T15" fmla="*/ 29 h 41"/>
                <a:gd name="T16" fmla="*/ 46 w 55"/>
                <a:gd name="T17" fmla="*/ 1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41">
                  <a:moveTo>
                    <a:pt x="46" y="10"/>
                  </a:moveTo>
                  <a:cubicBezTo>
                    <a:pt x="45" y="0"/>
                    <a:pt x="40" y="2"/>
                    <a:pt x="34" y="6"/>
                  </a:cubicBezTo>
                  <a:cubicBezTo>
                    <a:pt x="30" y="9"/>
                    <a:pt x="28" y="17"/>
                    <a:pt x="22" y="14"/>
                  </a:cubicBezTo>
                  <a:cubicBezTo>
                    <a:pt x="10" y="9"/>
                    <a:pt x="7" y="18"/>
                    <a:pt x="0" y="27"/>
                  </a:cubicBezTo>
                  <a:cubicBezTo>
                    <a:pt x="14" y="22"/>
                    <a:pt x="23" y="20"/>
                    <a:pt x="24" y="36"/>
                  </a:cubicBezTo>
                  <a:cubicBezTo>
                    <a:pt x="24" y="41"/>
                    <a:pt x="30" y="41"/>
                    <a:pt x="34" y="41"/>
                  </a:cubicBezTo>
                  <a:cubicBezTo>
                    <a:pt x="41" y="40"/>
                    <a:pt x="36" y="37"/>
                    <a:pt x="36" y="34"/>
                  </a:cubicBezTo>
                  <a:cubicBezTo>
                    <a:pt x="35" y="32"/>
                    <a:pt x="36" y="30"/>
                    <a:pt x="38" y="29"/>
                  </a:cubicBezTo>
                  <a:cubicBezTo>
                    <a:pt x="55" y="28"/>
                    <a:pt x="46" y="17"/>
                    <a:pt x="46" y="10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1AFBDB5B-9B4A-DEB3-CED5-3C9E4F67AE21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4566" y="4144071"/>
              <a:ext cx="80080" cy="97431"/>
            </a:xfrm>
            <a:custGeom>
              <a:avLst/>
              <a:gdLst>
                <a:gd name="T0" fmla="*/ 22 w 34"/>
                <a:gd name="T1" fmla="*/ 6 h 41"/>
                <a:gd name="T2" fmla="*/ 0 w 34"/>
                <a:gd name="T3" fmla="*/ 5 h 41"/>
                <a:gd name="T4" fmla="*/ 4 w 34"/>
                <a:gd name="T5" fmla="*/ 27 h 41"/>
                <a:gd name="T6" fmla="*/ 18 w 34"/>
                <a:gd name="T7" fmla="*/ 38 h 41"/>
                <a:gd name="T8" fmla="*/ 34 w 34"/>
                <a:gd name="T9" fmla="*/ 14 h 41"/>
                <a:gd name="T10" fmla="*/ 22 w 34"/>
                <a:gd name="T11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41">
                  <a:moveTo>
                    <a:pt x="22" y="6"/>
                  </a:moveTo>
                  <a:cubicBezTo>
                    <a:pt x="14" y="12"/>
                    <a:pt x="8" y="8"/>
                    <a:pt x="0" y="5"/>
                  </a:cubicBezTo>
                  <a:cubicBezTo>
                    <a:pt x="1" y="14"/>
                    <a:pt x="3" y="20"/>
                    <a:pt x="4" y="27"/>
                  </a:cubicBezTo>
                  <a:cubicBezTo>
                    <a:pt x="4" y="34"/>
                    <a:pt x="12" y="41"/>
                    <a:pt x="18" y="38"/>
                  </a:cubicBezTo>
                  <a:cubicBezTo>
                    <a:pt x="26" y="33"/>
                    <a:pt x="34" y="25"/>
                    <a:pt x="34" y="14"/>
                  </a:cubicBezTo>
                  <a:cubicBezTo>
                    <a:pt x="34" y="6"/>
                    <a:pt x="29" y="0"/>
                    <a:pt x="22" y="6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335F6184-E5E9-3C12-9AC7-0D1D2C3EA073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5302" y="2681275"/>
              <a:ext cx="73407" cy="118785"/>
            </a:xfrm>
            <a:custGeom>
              <a:avLst/>
              <a:gdLst>
                <a:gd name="T0" fmla="*/ 7 w 31"/>
                <a:gd name="T1" fmla="*/ 25 h 50"/>
                <a:gd name="T2" fmla="*/ 12 w 31"/>
                <a:gd name="T3" fmla="*/ 44 h 50"/>
                <a:gd name="T4" fmla="*/ 23 w 31"/>
                <a:gd name="T5" fmla="*/ 46 h 50"/>
                <a:gd name="T6" fmla="*/ 29 w 31"/>
                <a:gd name="T7" fmla="*/ 17 h 50"/>
                <a:gd name="T8" fmla="*/ 19 w 31"/>
                <a:gd name="T9" fmla="*/ 1 h 50"/>
                <a:gd name="T10" fmla="*/ 11 w 31"/>
                <a:gd name="T11" fmla="*/ 13 h 50"/>
                <a:gd name="T12" fmla="*/ 7 w 31"/>
                <a:gd name="T13" fmla="*/ 2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50">
                  <a:moveTo>
                    <a:pt x="7" y="25"/>
                  </a:moveTo>
                  <a:cubicBezTo>
                    <a:pt x="0" y="33"/>
                    <a:pt x="12" y="37"/>
                    <a:pt x="12" y="44"/>
                  </a:cubicBezTo>
                  <a:cubicBezTo>
                    <a:pt x="12" y="50"/>
                    <a:pt x="19" y="45"/>
                    <a:pt x="23" y="46"/>
                  </a:cubicBezTo>
                  <a:cubicBezTo>
                    <a:pt x="22" y="36"/>
                    <a:pt x="25" y="27"/>
                    <a:pt x="29" y="17"/>
                  </a:cubicBezTo>
                  <a:cubicBezTo>
                    <a:pt x="31" y="10"/>
                    <a:pt x="29" y="2"/>
                    <a:pt x="19" y="1"/>
                  </a:cubicBezTo>
                  <a:cubicBezTo>
                    <a:pt x="8" y="0"/>
                    <a:pt x="11" y="8"/>
                    <a:pt x="11" y="13"/>
                  </a:cubicBezTo>
                  <a:cubicBezTo>
                    <a:pt x="11" y="17"/>
                    <a:pt x="11" y="21"/>
                    <a:pt x="7" y="25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7F868AEB-4C40-31F0-6210-DB11080EF63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1435" y="2634562"/>
              <a:ext cx="134801" cy="61394"/>
            </a:xfrm>
            <a:custGeom>
              <a:avLst/>
              <a:gdLst>
                <a:gd name="T0" fmla="*/ 57 w 57"/>
                <a:gd name="T1" fmla="*/ 16 h 26"/>
                <a:gd name="T2" fmla="*/ 25 w 57"/>
                <a:gd name="T3" fmla="*/ 5 h 26"/>
                <a:gd name="T4" fmla="*/ 15 w 57"/>
                <a:gd name="T5" fmla="*/ 17 h 26"/>
                <a:gd name="T6" fmla="*/ 0 w 57"/>
                <a:gd name="T7" fmla="*/ 18 h 26"/>
                <a:gd name="T8" fmla="*/ 57 w 57"/>
                <a:gd name="T9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26">
                  <a:moveTo>
                    <a:pt x="57" y="16"/>
                  </a:moveTo>
                  <a:cubicBezTo>
                    <a:pt x="47" y="6"/>
                    <a:pt x="35" y="8"/>
                    <a:pt x="25" y="5"/>
                  </a:cubicBezTo>
                  <a:cubicBezTo>
                    <a:pt x="9" y="0"/>
                    <a:pt x="8" y="4"/>
                    <a:pt x="15" y="17"/>
                  </a:cubicBezTo>
                  <a:cubicBezTo>
                    <a:pt x="9" y="18"/>
                    <a:pt x="5" y="18"/>
                    <a:pt x="0" y="18"/>
                  </a:cubicBezTo>
                  <a:cubicBezTo>
                    <a:pt x="20" y="26"/>
                    <a:pt x="38" y="22"/>
                    <a:pt x="57" y="16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2939D609-7293-93BC-A1F0-A88851BEA854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1053" y="2896158"/>
              <a:ext cx="56055" cy="92092"/>
            </a:xfrm>
            <a:custGeom>
              <a:avLst/>
              <a:gdLst>
                <a:gd name="T0" fmla="*/ 8 w 24"/>
                <a:gd name="T1" fmla="*/ 0 h 39"/>
                <a:gd name="T2" fmla="*/ 5 w 24"/>
                <a:gd name="T3" fmla="*/ 1 h 39"/>
                <a:gd name="T4" fmla="*/ 9 w 24"/>
                <a:gd name="T5" fmla="*/ 37 h 39"/>
                <a:gd name="T6" fmla="*/ 14 w 24"/>
                <a:gd name="T7" fmla="*/ 38 h 39"/>
                <a:gd name="T8" fmla="*/ 23 w 24"/>
                <a:gd name="T9" fmla="*/ 22 h 39"/>
                <a:gd name="T10" fmla="*/ 8 w 24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9">
                  <a:moveTo>
                    <a:pt x="8" y="0"/>
                  </a:moveTo>
                  <a:cubicBezTo>
                    <a:pt x="7" y="1"/>
                    <a:pt x="6" y="1"/>
                    <a:pt x="5" y="1"/>
                  </a:cubicBezTo>
                  <a:cubicBezTo>
                    <a:pt x="0" y="5"/>
                    <a:pt x="3" y="34"/>
                    <a:pt x="9" y="37"/>
                  </a:cubicBezTo>
                  <a:cubicBezTo>
                    <a:pt x="10" y="38"/>
                    <a:pt x="12" y="39"/>
                    <a:pt x="14" y="38"/>
                  </a:cubicBezTo>
                  <a:cubicBezTo>
                    <a:pt x="21" y="34"/>
                    <a:pt x="24" y="29"/>
                    <a:pt x="23" y="22"/>
                  </a:cubicBezTo>
                  <a:cubicBezTo>
                    <a:pt x="21" y="13"/>
                    <a:pt x="16" y="6"/>
                    <a:pt x="8" y="0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F4550EE4-FEA4-2471-9D3C-8C4BA99104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2611" y="960889"/>
              <a:ext cx="1335" cy="1334"/>
            </a:xfrm>
            <a:prstGeom prst="ellipse">
              <a:avLst/>
            </a:pr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47" name="Freeform 46">
              <a:extLst>
                <a:ext uri="{FF2B5EF4-FFF2-40B4-BE49-F238E27FC236}">
                  <a16:creationId xmlns:a16="http://schemas.microsoft.com/office/drawing/2014/main" id="{FB66583E-7049-F266-D656-FF9D6EB3EF3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1275" y="928857"/>
              <a:ext cx="98765" cy="65398"/>
            </a:xfrm>
            <a:custGeom>
              <a:avLst/>
              <a:gdLst>
                <a:gd name="T0" fmla="*/ 28 w 42"/>
                <a:gd name="T1" fmla="*/ 26 h 28"/>
                <a:gd name="T2" fmla="*/ 32 w 42"/>
                <a:gd name="T3" fmla="*/ 20 h 28"/>
                <a:gd name="T4" fmla="*/ 42 w 42"/>
                <a:gd name="T5" fmla="*/ 18 h 28"/>
                <a:gd name="T6" fmla="*/ 13 w 42"/>
                <a:gd name="T7" fmla="*/ 6 h 28"/>
                <a:gd name="T8" fmla="*/ 1 w 42"/>
                <a:gd name="T9" fmla="*/ 14 h 28"/>
                <a:gd name="T10" fmla="*/ 28 w 42"/>
                <a:gd name="T11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28">
                  <a:moveTo>
                    <a:pt x="28" y="26"/>
                  </a:moveTo>
                  <a:cubicBezTo>
                    <a:pt x="25" y="21"/>
                    <a:pt x="29" y="21"/>
                    <a:pt x="32" y="20"/>
                  </a:cubicBezTo>
                  <a:cubicBezTo>
                    <a:pt x="35" y="19"/>
                    <a:pt x="41" y="23"/>
                    <a:pt x="42" y="18"/>
                  </a:cubicBezTo>
                  <a:cubicBezTo>
                    <a:pt x="36" y="4"/>
                    <a:pt x="22" y="11"/>
                    <a:pt x="13" y="6"/>
                  </a:cubicBezTo>
                  <a:cubicBezTo>
                    <a:pt x="2" y="0"/>
                    <a:pt x="0" y="4"/>
                    <a:pt x="1" y="14"/>
                  </a:cubicBezTo>
                  <a:cubicBezTo>
                    <a:pt x="9" y="20"/>
                    <a:pt x="16" y="28"/>
                    <a:pt x="28" y="26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48" name="Freeform 47">
              <a:extLst>
                <a:ext uri="{FF2B5EF4-FFF2-40B4-BE49-F238E27FC236}">
                  <a16:creationId xmlns:a16="http://schemas.microsoft.com/office/drawing/2014/main" id="{659580A9-75C3-EE68-E179-4B55F44445C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6674" y="99025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49" name="Freeform 48">
              <a:extLst>
                <a:ext uri="{FF2B5EF4-FFF2-40B4-BE49-F238E27FC236}">
                  <a16:creationId xmlns:a16="http://schemas.microsoft.com/office/drawing/2014/main" id="{3D56B217-BDDE-A044-EA54-7350BC0ED670}"/>
                </a:ext>
              </a:extLst>
            </p:cNvPr>
            <p:cNvSpPr>
              <a:spLocks/>
            </p:cNvSpPr>
            <p:nvPr/>
          </p:nvSpPr>
          <p:spPr bwMode="auto">
            <a:xfrm>
              <a:off x="8618688" y="2773367"/>
              <a:ext cx="100101" cy="109442"/>
            </a:xfrm>
            <a:custGeom>
              <a:avLst/>
              <a:gdLst>
                <a:gd name="T0" fmla="*/ 31 w 42"/>
                <a:gd name="T1" fmla="*/ 46 h 46"/>
                <a:gd name="T2" fmla="*/ 35 w 42"/>
                <a:gd name="T3" fmla="*/ 26 h 46"/>
                <a:gd name="T4" fmla="*/ 0 w 42"/>
                <a:gd name="T5" fmla="*/ 7 h 46"/>
                <a:gd name="T6" fmla="*/ 31 w 42"/>
                <a:gd name="T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46">
                  <a:moveTo>
                    <a:pt x="31" y="46"/>
                  </a:moveTo>
                  <a:cubicBezTo>
                    <a:pt x="38" y="39"/>
                    <a:pt x="42" y="31"/>
                    <a:pt x="35" y="26"/>
                  </a:cubicBezTo>
                  <a:cubicBezTo>
                    <a:pt x="24" y="18"/>
                    <a:pt x="19" y="0"/>
                    <a:pt x="0" y="7"/>
                  </a:cubicBezTo>
                  <a:cubicBezTo>
                    <a:pt x="19" y="13"/>
                    <a:pt x="21" y="33"/>
                    <a:pt x="31" y="46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50" name="Freeform 49">
              <a:extLst>
                <a:ext uri="{FF2B5EF4-FFF2-40B4-BE49-F238E27FC236}">
                  <a16:creationId xmlns:a16="http://schemas.microsoft.com/office/drawing/2014/main" id="{061B3D5A-27B8-A4DD-D559-B6BF913C1EFB}"/>
                </a:ext>
              </a:extLst>
            </p:cNvPr>
            <p:cNvSpPr>
              <a:spLocks/>
            </p:cNvSpPr>
            <p:nvPr/>
          </p:nvSpPr>
          <p:spPr bwMode="auto">
            <a:xfrm>
              <a:off x="8618688" y="279071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51" name="Freeform 50">
              <a:extLst>
                <a:ext uri="{FF2B5EF4-FFF2-40B4-BE49-F238E27FC236}">
                  <a16:creationId xmlns:a16="http://schemas.microsoft.com/office/drawing/2014/main" id="{87AA0F6B-3D84-F892-BE37-75C18DF887E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4201" y="687282"/>
              <a:ext cx="78746" cy="56055"/>
            </a:xfrm>
            <a:custGeom>
              <a:avLst/>
              <a:gdLst>
                <a:gd name="T0" fmla="*/ 27 w 33"/>
                <a:gd name="T1" fmla="*/ 20 h 24"/>
                <a:gd name="T2" fmla="*/ 32 w 33"/>
                <a:gd name="T3" fmla="*/ 15 h 24"/>
                <a:gd name="T4" fmla="*/ 30 w 33"/>
                <a:gd name="T5" fmla="*/ 9 h 24"/>
                <a:gd name="T6" fmla="*/ 0 w 33"/>
                <a:gd name="T7" fmla="*/ 3 h 24"/>
                <a:gd name="T8" fmla="*/ 27 w 33"/>
                <a:gd name="T9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4">
                  <a:moveTo>
                    <a:pt x="27" y="20"/>
                  </a:moveTo>
                  <a:cubicBezTo>
                    <a:pt x="30" y="19"/>
                    <a:pt x="32" y="19"/>
                    <a:pt x="32" y="15"/>
                  </a:cubicBezTo>
                  <a:cubicBezTo>
                    <a:pt x="33" y="12"/>
                    <a:pt x="32" y="8"/>
                    <a:pt x="30" y="9"/>
                  </a:cubicBezTo>
                  <a:cubicBezTo>
                    <a:pt x="19" y="12"/>
                    <a:pt x="11" y="0"/>
                    <a:pt x="0" y="3"/>
                  </a:cubicBezTo>
                  <a:cubicBezTo>
                    <a:pt x="7" y="21"/>
                    <a:pt x="12" y="24"/>
                    <a:pt x="27" y="20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52" name="Freeform 51">
              <a:extLst>
                <a:ext uri="{FF2B5EF4-FFF2-40B4-BE49-F238E27FC236}">
                  <a16:creationId xmlns:a16="http://schemas.microsoft.com/office/drawing/2014/main" id="{1C0F87C4-2A3B-5FC5-63AF-2264BD7AC369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9944" y="864793"/>
              <a:ext cx="105439" cy="42709"/>
            </a:xfrm>
            <a:custGeom>
              <a:avLst/>
              <a:gdLst>
                <a:gd name="T0" fmla="*/ 45 w 45"/>
                <a:gd name="T1" fmla="*/ 7 h 18"/>
                <a:gd name="T2" fmla="*/ 3 w 45"/>
                <a:gd name="T3" fmla="*/ 0 h 18"/>
                <a:gd name="T4" fmla="*/ 0 w 45"/>
                <a:gd name="T5" fmla="*/ 2 h 18"/>
                <a:gd name="T6" fmla="*/ 2 w 45"/>
                <a:gd name="T7" fmla="*/ 7 h 18"/>
                <a:gd name="T8" fmla="*/ 45 w 45"/>
                <a:gd name="T9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18">
                  <a:moveTo>
                    <a:pt x="45" y="7"/>
                  </a:moveTo>
                  <a:cubicBezTo>
                    <a:pt x="30" y="1"/>
                    <a:pt x="15" y="10"/>
                    <a:pt x="3" y="0"/>
                  </a:cubicBezTo>
                  <a:cubicBezTo>
                    <a:pt x="3" y="0"/>
                    <a:pt x="0" y="1"/>
                    <a:pt x="0" y="2"/>
                  </a:cubicBezTo>
                  <a:cubicBezTo>
                    <a:pt x="0" y="4"/>
                    <a:pt x="1" y="6"/>
                    <a:pt x="2" y="7"/>
                  </a:cubicBezTo>
                  <a:cubicBezTo>
                    <a:pt x="12" y="17"/>
                    <a:pt x="30" y="18"/>
                    <a:pt x="45" y="7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53" name="Freeform 52">
              <a:extLst>
                <a:ext uri="{FF2B5EF4-FFF2-40B4-BE49-F238E27FC236}">
                  <a16:creationId xmlns:a16="http://schemas.microsoft.com/office/drawing/2014/main" id="{0E0CD0E4-3C5E-34CF-F70F-2A4DBAB0D46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4241" y="855451"/>
              <a:ext cx="73407" cy="52051"/>
            </a:xfrm>
            <a:custGeom>
              <a:avLst/>
              <a:gdLst>
                <a:gd name="T0" fmla="*/ 16 w 31"/>
                <a:gd name="T1" fmla="*/ 2 h 22"/>
                <a:gd name="T2" fmla="*/ 1 w 31"/>
                <a:gd name="T3" fmla="*/ 10 h 22"/>
                <a:gd name="T4" fmla="*/ 13 w 31"/>
                <a:gd name="T5" fmla="*/ 15 h 22"/>
                <a:gd name="T6" fmla="*/ 22 w 31"/>
                <a:gd name="T7" fmla="*/ 19 h 22"/>
                <a:gd name="T8" fmla="*/ 30 w 31"/>
                <a:gd name="T9" fmla="*/ 10 h 22"/>
                <a:gd name="T10" fmla="*/ 16 w 31"/>
                <a:gd name="T11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22">
                  <a:moveTo>
                    <a:pt x="16" y="2"/>
                  </a:moveTo>
                  <a:cubicBezTo>
                    <a:pt x="11" y="4"/>
                    <a:pt x="1" y="0"/>
                    <a:pt x="1" y="10"/>
                  </a:cubicBezTo>
                  <a:cubicBezTo>
                    <a:pt x="0" y="19"/>
                    <a:pt x="9" y="13"/>
                    <a:pt x="13" y="15"/>
                  </a:cubicBezTo>
                  <a:cubicBezTo>
                    <a:pt x="16" y="17"/>
                    <a:pt x="19" y="18"/>
                    <a:pt x="22" y="19"/>
                  </a:cubicBezTo>
                  <a:cubicBezTo>
                    <a:pt x="31" y="22"/>
                    <a:pt x="31" y="16"/>
                    <a:pt x="30" y="10"/>
                  </a:cubicBezTo>
                  <a:cubicBezTo>
                    <a:pt x="29" y="2"/>
                    <a:pt x="22" y="3"/>
                    <a:pt x="16" y="2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54" name="Freeform 53">
              <a:extLst>
                <a:ext uri="{FF2B5EF4-FFF2-40B4-BE49-F238E27FC236}">
                  <a16:creationId xmlns:a16="http://schemas.microsoft.com/office/drawing/2014/main" id="{143D765C-0935-41E7-E9B1-266DEE34BAB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5359" y="1174435"/>
              <a:ext cx="57391" cy="44043"/>
            </a:xfrm>
            <a:custGeom>
              <a:avLst/>
              <a:gdLst>
                <a:gd name="T0" fmla="*/ 12 w 24"/>
                <a:gd name="T1" fmla="*/ 18 h 19"/>
                <a:gd name="T2" fmla="*/ 23 w 24"/>
                <a:gd name="T3" fmla="*/ 9 h 19"/>
                <a:gd name="T4" fmla="*/ 11 w 24"/>
                <a:gd name="T5" fmla="*/ 0 h 19"/>
                <a:gd name="T6" fmla="*/ 0 w 24"/>
                <a:gd name="T7" fmla="*/ 11 h 19"/>
                <a:gd name="T8" fmla="*/ 12 w 24"/>
                <a:gd name="T9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9">
                  <a:moveTo>
                    <a:pt x="12" y="18"/>
                  </a:moveTo>
                  <a:cubicBezTo>
                    <a:pt x="19" y="19"/>
                    <a:pt x="24" y="17"/>
                    <a:pt x="23" y="9"/>
                  </a:cubicBezTo>
                  <a:cubicBezTo>
                    <a:pt x="23" y="3"/>
                    <a:pt x="18" y="0"/>
                    <a:pt x="11" y="0"/>
                  </a:cubicBezTo>
                  <a:cubicBezTo>
                    <a:pt x="3" y="0"/>
                    <a:pt x="0" y="4"/>
                    <a:pt x="0" y="11"/>
                  </a:cubicBezTo>
                  <a:cubicBezTo>
                    <a:pt x="0" y="19"/>
                    <a:pt x="6" y="18"/>
                    <a:pt x="12" y="18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55" name="Freeform 54">
              <a:extLst>
                <a:ext uri="{FF2B5EF4-FFF2-40B4-BE49-F238E27FC236}">
                  <a16:creationId xmlns:a16="http://schemas.microsoft.com/office/drawing/2014/main" id="{86375BB2-0EDB-AA08-4483-A77F5A328A22}"/>
                </a:ext>
              </a:extLst>
            </p:cNvPr>
            <p:cNvSpPr>
              <a:spLocks/>
            </p:cNvSpPr>
            <p:nvPr/>
          </p:nvSpPr>
          <p:spPr bwMode="auto">
            <a:xfrm>
              <a:off x="9972040" y="1046308"/>
              <a:ext cx="89423" cy="28028"/>
            </a:xfrm>
            <a:custGeom>
              <a:avLst/>
              <a:gdLst>
                <a:gd name="T0" fmla="*/ 27 w 38"/>
                <a:gd name="T1" fmla="*/ 12 h 12"/>
                <a:gd name="T2" fmla="*/ 38 w 38"/>
                <a:gd name="T3" fmla="*/ 6 h 12"/>
                <a:gd name="T4" fmla="*/ 26 w 38"/>
                <a:gd name="T5" fmla="*/ 0 h 12"/>
                <a:gd name="T6" fmla="*/ 0 w 38"/>
                <a:gd name="T7" fmla="*/ 12 h 12"/>
                <a:gd name="T8" fmla="*/ 27 w 38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2">
                  <a:moveTo>
                    <a:pt x="27" y="12"/>
                  </a:moveTo>
                  <a:cubicBezTo>
                    <a:pt x="31" y="12"/>
                    <a:pt x="38" y="11"/>
                    <a:pt x="38" y="6"/>
                  </a:cubicBezTo>
                  <a:cubicBezTo>
                    <a:pt x="38" y="1"/>
                    <a:pt x="31" y="1"/>
                    <a:pt x="26" y="0"/>
                  </a:cubicBezTo>
                  <a:cubicBezTo>
                    <a:pt x="18" y="0"/>
                    <a:pt x="10" y="3"/>
                    <a:pt x="0" y="12"/>
                  </a:cubicBezTo>
                  <a:cubicBezTo>
                    <a:pt x="12" y="12"/>
                    <a:pt x="19" y="12"/>
                    <a:pt x="27" y="12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56" name="Freeform 55">
              <a:extLst>
                <a:ext uri="{FF2B5EF4-FFF2-40B4-BE49-F238E27FC236}">
                  <a16:creationId xmlns:a16="http://schemas.microsoft.com/office/drawing/2014/main" id="{B637AF1D-194A-ECB0-A635-48098BD96D8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7189" y="724653"/>
              <a:ext cx="64064" cy="45379"/>
            </a:xfrm>
            <a:custGeom>
              <a:avLst/>
              <a:gdLst>
                <a:gd name="T0" fmla="*/ 18 w 27"/>
                <a:gd name="T1" fmla="*/ 4 h 19"/>
                <a:gd name="T2" fmla="*/ 0 w 27"/>
                <a:gd name="T3" fmla="*/ 12 h 19"/>
                <a:gd name="T4" fmla="*/ 13 w 27"/>
                <a:gd name="T5" fmla="*/ 19 h 19"/>
                <a:gd name="T6" fmla="*/ 27 w 27"/>
                <a:gd name="T7" fmla="*/ 8 h 19"/>
                <a:gd name="T8" fmla="*/ 18 w 27"/>
                <a:gd name="T9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9">
                  <a:moveTo>
                    <a:pt x="18" y="4"/>
                  </a:moveTo>
                  <a:cubicBezTo>
                    <a:pt x="11" y="4"/>
                    <a:pt x="1" y="2"/>
                    <a:pt x="0" y="12"/>
                  </a:cubicBezTo>
                  <a:cubicBezTo>
                    <a:pt x="0" y="17"/>
                    <a:pt x="7" y="19"/>
                    <a:pt x="13" y="19"/>
                  </a:cubicBezTo>
                  <a:cubicBezTo>
                    <a:pt x="21" y="19"/>
                    <a:pt x="27" y="16"/>
                    <a:pt x="27" y="8"/>
                  </a:cubicBezTo>
                  <a:cubicBezTo>
                    <a:pt x="27" y="0"/>
                    <a:pt x="21" y="6"/>
                    <a:pt x="18" y="4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57" name="Freeform 56">
              <a:extLst>
                <a:ext uri="{FF2B5EF4-FFF2-40B4-BE49-F238E27FC236}">
                  <a16:creationId xmlns:a16="http://schemas.microsoft.com/office/drawing/2014/main" id="{4AE41E24-D2D4-DC57-ABC1-A1F78BAE1C88}"/>
                </a:ext>
              </a:extLst>
            </p:cNvPr>
            <p:cNvSpPr>
              <a:spLocks/>
            </p:cNvSpPr>
            <p:nvPr/>
          </p:nvSpPr>
          <p:spPr bwMode="auto">
            <a:xfrm>
              <a:off x="8618688" y="2846774"/>
              <a:ext cx="52052" cy="64064"/>
            </a:xfrm>
            <a:custGeom>
              <a:avLst/>
              <a:gdLst>
                <a:gd name="T0" fmla="*/ 10 w 22"/>
                <a:gd name="T1" fmla="*/ 25 h 27"/>
                <a:gd name="T2" fmla="*/ 15 w 22"/>
                <a:gd name="T3" fmla="*/ 25 h 27"/>
                <a:gd name="T4" fmla="*/ 22 w 22"/>
                <a:gd name="T5" fmla="*/ 15 h 27"/>
                <a:gd name="T6" fmla="*/ 14 w 22"/>
                <a:gd name="T7" fmla="*/ 4 h 27"/>
                <a:gd name="T8" fmla="*/ 3 w 22"/>
                <a:gd name="T9" fmla="*/ 0 h 27"/>
                <a:gd name="T10" fmla="*/ 0 w 22"/>
                <a:gd name="T11" fmla="*/ 5 h 27"/>
                <a:gd name="T12" fmla="*/ 8 w 22"/>
                <a:gd name="T13" fmla="*/ 11 h 27"/>
                <a:gd name="T14" fmla="*/ 11 w 22"/>
                <a:gd name="T15" fmla="*/ 16 h 27"/>
                <a:gd name="T16" fmla="*/ 10 w 22"/>
                <a:gd name="T17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7">
                  <a:moveTo>
                    <a:pt x="10" y="25"/>
                  </a:moveTo>
                  <a:cubicBezTo>
                    <a:pt x="11" y="26"/>
                    <a:pt x="13" y="27"/>
                    <a:pt x="15" y="25"/>
                  </a:cubicBezTo>
                  <a:cubicBezTo>
                    <a:pt x="17" y="22"/>
                    <a:pt x="20" y="18"/>
                    <a:pt x="22" y="15"/>
                  </a:cubicBezTo>
                  <a:cubicBezTo>
                    <a:pt x="19" y="11"/>
                    <a:pt x="17" y="7"/>
                    <a:pt x="14" y="4"/>
                  </a:cubicBezTo>
                  <a:cubicBezTo>
                    <a:pt x="11" y="0"/>
                    <a:pt x="8" y="0"/>
                    <a:pt x="3" y="0"/>
                  </a:cubicBezTo>
                  <a:cubicBezTo>
                    <a:pt x="0" y="0"/>
                    <a:pt x="0" y="3"/>
                    <a:pt x="0" y="5"/>
                  </a:cubicBezTo>
                  <a:cubicBezTo>
                    <a:pt x="0" y="11"/>
                    <a:pt x="3" y="12"/>
                    <a:pt x="8" y="11"/>
                  </a:cubicBezTo>
                  <a:cubicBezTo>
                    <a:pt x="12" y="10"/>
                    <a:pt x="12" y="13"/>
                    <a:pt x="11" y="16"/>
                  </a:cubicBezTo>
                  <a:cubicBezTo>
                    <a:pt x="9" y="19"/>
                    <a:pt x="4" y="21"/>
                    <a:pt x="10" y="25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58" name="Freeform 57">
              <a:extLst>
                <a:ext uri="{FF2B5EF4-FFF2-40B4-BE49-F238E27FC236}">
                  <a16:creationId xmlns:a16="http://schemas.microsoft.com/office/drawing/2014/main" id="{CB8F3697-18BC-778F-CC5D-3653C5773178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5632" y="567162"/>
              <a:ext cx="96096" cy="65398"/>
            </a:xfrm>
            <a:custGeom>
              <a:avLst/>
              <a:gdLst>
                <a:gd name="T0" fmla="*/ 41 w 41"/>
                <a:gd name="T1" fmla="*/ 8 h 28"/>
                <a:gd name="T2" fmla="*/ 0 w 41"/>
                <a:gd name="T3" fmla="*/ 20 h 28"/>
                <a:gd name="T4" fmla="*/ 41 w 41"/>
                <a:gd name="T5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8">
                  <a:moveTo>
                    <a:pt x="41" y="8"/>
                  </a:moveTo>
                  <a:cubicBezTo>
                    <a:pt x="25" y="0"/>
                    <a:pt x="16" y="16"/>
                    <a:pt x="0" y="20"/>
                  </a:cubicBezTo>
                  <a:cubicBezTo>
                    <a:pt x="20" y="28"/>
                    <a:pt x="28" y="9"/>
                    <a:pt x="41" y="8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59" name="Freeform 58">
              <a:extLst>
                <a:ext uri="{FF2B5EF4-FFF2-40B4-BE49-F238E27FC236}">
                  <a16:creationId xmlns:a16="http://schemas.microsoft.com/office/drawing/2014/main" id="{92C9BAE7-4162-691C-3611-8FB14ACEB06A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2214" y="2284879"/>
              <a:ext cx="52052" cy="74742"/>
            </a:xfrm>
            <a:custGeom>
              <a:avLst/>
              <a:gdLst>
                <a:gd name="T0" fmla="*/ 0 w 22"/>
                <a:gd name="T1" fmla="*/ 12 h 32"/>
                <a:gd name="T2" fmla="*/ 8 w 22"/>
                <a:gd name="T3" fmla="*/ 19 h 32"/>
                <a:gd name="T4" fmla="*/ 9 w 22"/>
                <a:gd name="T5" fmla="*/ 30 h 32"/>
                <a:gd name="T6" fmla="*/ 19 w 22"/>
                <a:gd name="T7" fmla="*/ 21 h 32"/>
                <a:gd name="T8" fmla="*/ 15 w 22"/>
                <a:gd name="T9" fmla="*/ 7 h 32"/>
                <a:gd name="T10" fmla="*/ 0 w 22"/>
                <a:gd name="T11" fmla="*/ 1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2">
                  <a:moveTo>
                    <a:pt x="0" y="12"/>
                  </a:moveTo>
                  <a:cubicBezTo>
                    <a:pt x="6" y="11"/>
                    <a:pt x="9" y="12"/>
                    <a:pt x="8" y="19"/>
                  </a:cubicBezTo>
                  <a:cubicBezTo>
                    <a:pt x="7" y="23"/>
                    <a:pt x="3" y="28"/>
                    <a:pt x="9" y="30"/>
                  </a:cubicBezTo>
                  <a:cubicBezTo>
                    <a:pt x="16" y="32"/>
                    <a:pt x="17" y="25"/>
                    <a:pt x="19" y="21"/>
                  </a:cubicBezTo>
                  <a:cubicBezTo>
                    <a:pt x="22" y="16"/>
                    <a:pt x="20" y="11"/>
                    <a:pt x="15" y="7"/>
                  </a:cubicBezTo>
                  <a:cubicBezTo>
                    <a:pt x="7" y="0"/>
                    <a:pt x="4" y="7"/>
                    <a:pt x="0" y="12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60" name="Freeform 59">
              <a:extLst>
                <a:ext uri="{FF2B5EF4-FFF2-40B4-BE49-F238E27FC236}">
                  <a16:creationId xmlns:a16="http://schemas.microsoft.com/office/drawing/2014/main" id="{9DA1DC87-C943-E1AD-254A-65E3FD3EBF92}"/>
                </a:ext>
              </a:extLst>
            </p:cNvPr>
            <p:cNvSpPr>
              <a:spLocks/>
            </p:cNvSpPr>
            <p:nvPr/>
          </p:nvSpPr>
          <p:spPr bwMode="auto">
            <a:xfrm>
              <a:off x="8583986" y="2518445"/>
              <a:ext cx="42709" cy="68067"/>
            </a:xfrm>
            <a:custGeom>
              <a:avLst/>
              <a:gdLst>
                <a:gd name="T0" fmla="*/ 5 w 18"/>
                <a:gd name="T1" fmla="*/ 28 h 29"/>
                <a:gd name="T2" fmla="*/ 18 w 18"/>
                <a:gd name="T3" fmla="*/ 4 h 29"/>
                <a:gd name="T4" fmla="*/ 11 w 18"/>
                <a:gd name="T5" fmla="*/ 1 h 29"/>
                <a:gd name="T6" fmla="*/ 0 w 18"/>
                <a:gd name="T7" fmla="*/ 19 h 29"/>
                <a:gd name="T8" fmla="*/ 5 w 18"/>
                <a:gd name="T9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9">
                  <a:moveTo>
                    <a:pt x="5" y="28"/>
                  </a:moveTo>
                  <a:cubicBezTo>
                    <a:pt x="14" y="23"/>
                    <a:pt x="14" y="13"/>
                    <a:pt x="18" y="4"/>
                  </a:cubicBezTo>
                  <a:cubicBezTo>
                    <a:pt x="18" y="0"/>
                    <a:pt x="14" y="0"/>
                    <a:pt x="11" y="1"/>
                  </a:cubicBezTo>
                  <a:cubicBezTo>
                    <a:pt x="4" y="4"/>
                    <a:pt x="0" y="11"/>
                    <a:pt x="0" y="19"/>
                  </a:cubicBezTo>
                  <a:cubicBezTo>
                    <a:pt x="0" y="23"/>
                    <a:pt x="3" y="29"/>
                    <a:pt x="5" y="28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61" name="Freeform 60">
              <a:extLst>
                <a:ext uri="{FF2B5EF4-FFF2-40B4-BE49-F238E27FC236}">
                  <a16:creationId xmlns:a16="http://schemas.microsoft.com/office/drawing/2014/main" id="{FB2D1B62-D649-5E74-B854-C5045191AEBE}"/>
                </a:ext>
              </a:extLst>
            </p:cNvPr>
            <p:cNvSpPr>
              <a:spLocks/>
            </p:cNvSpPr>
            <p:nvPr/>
          </p:nvSpPr>
          <p:spPr bwMode="auto">
            <a:xfrm>
              <a:off x="9069806" y="938199"/>
              <a:ext cx="73407" cy="40039"/>
            </a:xfrm>
            <a:custGeom>
              <a:avLst/>
              <a:gdLst>
                <a:gd name="T0" fmla="*/ 23 w 31"/>
                <a:gd name="T1" fmla="*/ 4 h 17"/>
                <a:gd name="T2" fmla="*/ 0 w 31"/>
                <a:gd name="T3" fmla="*/ 8 h 17"/>
                <a:gd name="T4" fmla="*/ 19 w 31"/>
                <a:gd name="T5" fmla="*/ 15 h 17"/>
                <a:gd name="T6" fmla="*/ 30 w 31"/>
                <a:gd name="T7" fmla="*/ 11 h 17"/>
                <a:gd name="T8" fmla="*/ 23 w 31"/>
                <a:gd name="T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23" y="4"/>
                  </a:moveTo>
                  <a:cubicBezTo>
                    <a:pt x="15" y="0"/>
                    <a:pt x="8" y="1"/>
                    <a:pt x="0" y="8"/>
                  </a:cubicBezTo>
                  <a:cubicBezTo>
                    <a:pt x="7" y="10"/>
                    <a:pt x="13" y="13"/>
                    <a:pt x="19" y="15"/>
                  </a:cubicBezTo>
                  <a:cubicBezTo>
                    <a:pt x="23" y="16"/>
                    <a:pt x="29" y="17"/>
                    <a:pt x="30" y="11"/>
                  </a:cubicBezTo>
                  <a:cubicBezTo>
                    <a:pt x="31" y="8"/>
                    <a:pt x="27" y="6"/>
                    <a:pt x="23" y="4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62" name="Freeform 61">
              <a:extLst>
                <a:ext uri="{FF2B5EF4-FFF2-40B4-BE49-F238E27FC236}">
                  <a16:creationId xmlns:a16="http://schemas.microsoft.com/office/drawing/2014/main" id="{1BEC5358-BA95-B030-F2A6-A6C4C0F309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1484" y="2156751"/>
              <a:ext cx="72072" cy="58726"/>
            </a:xfrm>
            <a:custGeom>
              <a:avLst/>
              <a:gdLst>
                <a:gd name="T0" fmla="*/ 24 w 31"/>
                <a:gd name="T1" fmla="*/ 5 h 25"/>
                <a:gd name="T2" fmla="*/ 4 w 31"/>
                <a:gd name="T3" fmla="*/ 7 h 25"/>
                <a:gd name="T4" fmla="*/ 15 w 31"/>
                <a:gd name="T5" fmla="*/ 17 h 25"/>
                <a:gd name="T6" fmla="*/ 26 w 31"/>
                <a:gd name="T7" fmla="*/ 25 h 25"/>
                <a:gd name="T8" fmla="*/ 24 w 31"/>
                <a:gd name="T9" fmla="*/ 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24" y="5"/>
                  </a:moveTo>
                  <a:cubicBezTo>
                    <a:pt x="18" y="3"/>
                    <a:pt x="7" y="0"/>
                    <a:pt x="4" y="7"/>
                  </a:cubicBezTo>
                  <a:cubicBezTo>
                    <a:pt x="0" y="14"/>
                    <a:pt x="10" y="15"/>
                    <a:pt x="15" y="17"/>
                  </a:cubicBezTo>
                  <a:cubicBezTo>
                    <a:pt x="18" y="18"/>
                    <a:pt x="20" y="20"/>
                    <a:pt x="26" y="25"/>
                  </a:cubicBezTo>
                  <a:cubicBezTo>
                    <a:pt x="23" y="16"/>
                    <a:pt x="31" y="8"/>
                    <a:pt x="24" y="5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63" name="Freeform 62">
              <a:extLst>
                <a:ext uri="{FF2B5EF4-FFF2-40B4-BE49-F238E27FC236}">
                  <a16:creationId xmlns:a16="http://schemas.microsoft.com/office/drawing/2014/main" id="{754C3472-216D-08D2-CEE5-9EC7BF5603AB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1715" y="2641235"/>
              <a:ext cx="57391" cy="45379"/>
            </a:xfrm>
            <a:custGeom>
              <a:avLst/>
              <a:gdLst>
                <a:gd name="T0" fmla="*/ 22 w 24"/>
                <a:gd name="T1" fmla="*/ 6 h 19"/>
                <a:gd name="T2" fmla="*/ 14 w 24"/>
                <a:gd name="T3" fmla="*/ 1 h 19"/>
                <a:gd name="T4" fmla="*/ 1 w 24"/>
                <a:gd name="T5" fmla="*/ 10 h 19"/>
                <a:gd name="T6" fmla="*/ 9 w 24"/>
                <a:gd name="T7" fmla="*/ 18 h 19"/>
                <a:gd name="T8" fmla="*/ 22 w 24"/>
                <a:gd name="T9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9">
                  <a:moveTo>
                    <a:pt x="22" y="6"/>
                  </a:moveTo>
                  <a:cubicBezTo>
                    <a:pt x="24" y="0"/>
                    <a:pt x="17" y="4"/>
                    <a:pt x="14" y="1"/>
                  </a:cubicBezTo>
                  <a:cubicBezTo>
                    <a:pt x="9" y="3"/>
                    <a:pt x="2" y="2"/>
                    <a:pt x="1" y="10"/>
                  </a:cubicBezTo>
                  <a:cubicBezTo>
                    <a:pt x="0" y="15"/>
                    <a:pt x="3" y="18"/>
                    <a:pt x="9" y="18"/>
                  </a:cubicBezTo>
                  <a:cubicBezTo>
                    <a:pt x="17" y="19"/>
                    <a:pt x="19" y="11"/>
                    <a:pt x="22" y="6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64" name="Freeform 63">
              <a:extLst>
                <a:ext uri="{FF2B5EF4-FFF2-40B4-BE49-F238E27FC236}">
                  <a16:creationId xmlns:a16="http://schemas.microsoft.com/office/drawing/2014/main" id="{284C86CB-2633-9DCA-FE5B-1243E6FD1A2A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0473" y="548477"/>
              <a:ext cx="73407" cy="46713"/>
            </a:xfrm>
            <a:custGeom>
              <a:avLst/>
              <a:gdLst>
                <a:gd name="T0" fmla="*/ 31 w 31"/>
                <a:gd name="T1" fmla="*/ 16 h 20"/>
                <a:gd name="T2" fmla="*/ 0 w 31"/>
                <a:gd name="T3" fmla="*/ 19 h 20"/>
                <a:gd name="T4" fmla="*/ 31 w 31"/>
                <a:gd name="T5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20">
                  <a:moveTo>
                    <a:pt x="31" y="16"/>
                  </a:moveTo>
                  <a:cubicBezTo>
                    <a:pt x="21" y="11"/>
                    <a:pt x="9" y="0"/>
                    <a:pt x="0" y="19"/>
                  </a:cubicBezTo>
                  <a:cubicBezTo>
                    <a:pt x="11" y="19"/>
                    <a:pt x="21" y="20"/>
                    <a:pt x="31" y="16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65" name="Freeform 64">
              <a:extLst>
                <a:ext uri="{FF2B5EF4-FFF2-40B4-BE49-F238E27FC236}">
                  <a16:creationId xmlns:a16="http://schemas.microsoft.com/office/drawing/2014/main" id="{4B5F33D2-0FDB-42EE-7C55-8EBB1819D8B3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0593" y="573835"/>
              <a:ext cx="68068" cy="36035"/>
            </a:xfrm>
            <a:custGeom>
              <a:avLst/>
              <a:gdLst>
                <a:gd name="T0" fmla="*/ 14 w 29"/>
                <a:gd name="T1" fmla="*/ 14 h 15"/>
                <a:gd name="T2" fmla="*/ 29 w 29"/>
                <a:gd name="T3" fmla="*/ 6 h 15"/>
                <a:gd name="T4" fmla="*/ 13 w 29"/>
                <a:gd name="T5" fmla="*/ 1 h 15"/>
                <a:gd name="T6" fmla="*/ 1 w 29"/>
                <a:gd name="T7" fmla="*/ 10 h 15"/>
                <a:gd name="T8" fmla="*/ 14 w 29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5">
                  <a:moveTo>
                    <a:pt x="14" y="14"/>
                  </a:moveTo>
                  <a:cubicBezTo>
                    <a:pt x="20" y="13"/>
                    <a:pt x="23" y="9"/>
                    <a:pt x="29" y="6"/>
                  </a:cubicBezTo>
                  <a:cubicBezTo>
                    <a:pt x="23" y="1"/>
                    <a:pt x="17" y="0"/>
                    <a:pt x="13" y="1"/>
                  </a:cubicBezTo>
                  <a:cubicBezTo>
                    <a:pt x="7" y="1"/>
                    <a:pt x="0" y="5"/>
                    <a:pt x="1" y="10"/>
                  </a:cubicBezTo>
                  <a:cubicBezTo>
                    <a:pt x="2" y="15"/>
                    <a:pt x="9" y="14"/>
                    <a:pt x="14" y="14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66" name="Freeform 65">
              <a:extLst>
                <a:ext uri="{FF2B5EF4-FFF2-40B4-BE49-F238E27FC236}">
                  <a16:creationId xmlns:a16="http://schemas.microsoft.com/office/drawing/2014/main" id="{7753F090-2FF2-C486-4D6F-3685808946B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7380" y="2088683"/>
              <a:ext cx="42709" cy="56055"/>
            </a:xfrm>
            <a:custGeom>
              <a:avLst/>
              <a:gdLst>
                <a:gd name="T0" fmla="*/ 9 w 18"/>
                <a:gd name="T1" fmla="*/ 23 h 24"/>
                <a:gd name="T2" fmla="*/ 18 w 18"/>
                <a:gd name="T3" fmla="*/ 11 h 24"/>
                <a:gd name="T4" fmla="*/ 11 w 18"/>
                <a:gd name="T5" fmla="*/ 1 h 24"/>
                <a:gd name="T6" fmla="*/ 6 w 18"/>
                <a:gd name="T7" fmla="*/ 13 h 24"/>
                <a:gd name="T8" fmla="*/ 9 w 18"/>
                <a:gd name="T9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4">
                  <a:moveTo>
                    <a:pt x="9" y="23"/>
                  </a:moveTo>
                  <a:cubicBezTo>
                    <a:pt x="15" y="23"/>
                    <a:pt x="18" y="18"/>
                    <a:pt x="18" y="11"/>
                  </a:cubicBezTo>
                  <a:cubicBezTo>
                    <a:pt x="18" y="6"/>
                    <a:pt x="18" y="0"/>
                    <a:pt x="11" y="1"/>
                  </a:cubicBezTo>
                  <a:cubicBezTo>
                    <a:pt x="5" y="1"/>
                    <a:pt x="0" y="6"/>
                    <a:pt x="6" y="13"/>
                  </a:cubicBezTo>
                  <a:cubicBezTo>
                    <a:pt x="3" y="18"/>
                    <a:pt x="4" y="24"/>
                    <a:pt x="9" y="23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67" name="Freeform 66">
              <a:extLst>
                <a:ext uri="{FF2B5EF4-FFF2-40B4-BE49-F238E27FC236}">
                  <a16:creationId xmlns:a16="http://schemas.microsoft.com/office/drawing/2014/main" id="{D48D5996-3AEB-94D4-9838-AA84AD3C0946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2274" y="2272867"/>
              <a:ext cx="58726" cy="49383"/>
            </a:xfrm>
            <a:custGeom>
              <a:avLst/>
              <a:gdLst>
                <a:gd name="T0" fmla="*/ 6 w 25"/>
                <a:gd name="T1" fmla="*/ 19 h 21"/>
                <a:gd name="T2" fmla="*/ 25 w 25"/>
                <a:gd name="T3" fmla="*/ 4 h 21"/>
                <a:gd name="T4" fmla="*/ 3 w 25"/>
                <a:gd name="T5" fmla="*/ 9 h 21"/>
                <a:gd name="T6" fmla="*/ 2 w 25"/>
                <a:gd name="T7" fmla="*/ 17 h 21"/>
                <a:gd name="T8" fmla="*/ 6 w 25"/>
                <a:gd name="T9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1">
                  <a:moveTo>
                    <a:pt x="6" y="19"/>
                  </a:moveTo>
                  <a:cubicBezTo>
                    <a:pt x="11" y="13"/>
                    <a:pt x="24" y="17"/>
                    <a:pt x="25" y="4"/>
                  </a:cubicBezTo>
                  <a:cubicBezTo>
                    <a:pt x="16" y="0"/>
                    <a:pt x="10" y="6"/>
                    <a:pt x="3" y="9"/>
                  </a:cubicBezTo>
                  <a:cubicBezTo>
                    <a:pt x="0" y="11"/>
                    <a:pt x="1" y="14"/>
                    <a:pt x="2" y="17"/>
                  </a:cubicBezTo>
                  <a:cubicBezTo>
                    <a:pt x="2" y="19"/>
                    <a:pt x="5" y="21"/>
                    <a:pt x="6" y="19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68" name="Freeform 67">
              <a:extLst>
                <a:ext uri="{FF2B5EF4-FFF2-40B4-BE49-F238E27FC236}">
                  <a16:creationId xmlns:a16="http://schemas.microsoft.com/office/drawing/2014/main" id="{27742436-7284-D43B-8DA7-1BE53781322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7189" y="693955"/>
              <a:ext cx="82749" cy="33367"/>
            </a:xfrm>
            <a:custGeom>
              <a:avLst/>
              <a:gdLst>
                <a:gd name="T0" fmla="*/ 25 w 35"/>
                <a:gd name="T1" fmla="*/ 11 h 14"/>
                <a:gd name="T2" fmla="*/ 34 w 35"/>
                <a:gd name="T3" fmla="*/ 8 h 14"/>
                <a:gd name="T4" fmla="*/ 24 w 35"/>
                <a:gd name="T5" fmla="*/ 1 h 14"/>
                <a:gd name="T6" fmla="*/ 0 w 35"/>
                <a:gd name="T7" fmla="*/ 7 h 14"/>
                <a:gd name="T8" fmla="*/ 0 w 35"/>
                <a:gd name="T9" fmla="*/ 11 h 14"/>
                <a:gd name="T10" fmla="*/ 25 w 35"/>
                <a:gd name="T11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4">
                  <a:moveTo>
                    <a:pt x="25" y="11"/>
                  </a:moveTo>
                  <a:cubicBezTo>
                    <a:pt x="28" y="11"/>
                    <a:pt x="35" y="14"/>
                    <a:pt x="34" y="8"/>
                  </a:cubicBezTo>
                  <a:cubicBezTo>
                    <a:pt x="34" y="3"/>
                    <a:pt x="29" y="0"/>
                    <a:pt x="24" y="1"/>
                  </a:cubicBezTo>
                  <a:cubicBezTo>
                    <a:pt x="16" y="3"/>
                    <a:pt x="8" y="5"/>
                    <a:pt x="0" y="7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9" y="11"/>
                    <a:pt x="17" y="11"/>
                    <a:pt x="25" y="11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69" name="Freeform 68">
              <a:extLst>
                <a:ext uri="{FF2B5EF4-FFF2-40B4-BE49-F238E27FC236}">
                  <a16:creationId xmlns:a16="http://schemas.microsoft.com/office/drawing/2014/main" id="{1AD62C3E-E0CF-EADC-E7A8-ED1B4BCD6874}"/>
                </a:ext>
              </a:extLst>
            </p:cNvPr>
            <p:cNvSpPr>
              <a:spLocks/>
            </p:cNvSpPr>
            <p:nvPr/>
          </p:nvSpPr>
          <p:spPr bwMode="auto">
            <a:xfrm>
              <a:off x="7103840" y="599195"/>
              <a:ext cx="84084" cy="33367"/>
            </a:xfrm>
            <a:custGeom>
              <a:avLst/>
              <a:gdLst>
                <a:gd name="T0" fmla="*/ 36 w 36"/>
                <a:gd name="T1" fmla="*/ 4 h 14"/>
                <a:gd name="T2" fmla="*/ 0 w 36"/>
                <a:gd name="T3" fmla="*/ 10 h 14"/>
                <a:gd name="T4" fmla="*/ 36 w 36"/>
                <a:gd name="T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14">
                  <a:moveTo>
                    <a:pt x="36" y="4"/>
                  </a:moveTo>
                  <a:cubicBezTo>
                    <a:pt x="22" y="2"/>
                    <a:pt x="11" y="0"/>
                    <a:pt x="0" y="10"/>
                  </a:cubicBezTo>
                  <a:cubicBezTo>
                    <a:pt x="14" y="14"/>
                    <a:pt x="23" y="9"/>
                    <a:pt x="36" y="4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70" name="Freeform 69">
              <a:extLst>
                <a:ext uri="{FF2B5EF4-FFF2-40B4-BE49-F238E27FC236}">
                  <a16:creationId xmlns:a16="http://schemas.microsoft.com/office/drawing/2014/main" id="{021EA46E-FFFB-19B7-2461-E9E91EE97B90}"/>
                </a:ext>
              </a:extLst>
            </p:cNvPr>
            <p:cNvSpPr>
              <a:spLocks/>
            </p:cNvSpPr>
            <p:nvPr/>
          </p:nvSpPr>
          <p:spPr bwMode="auto">
            <a:xfrm>
              <a:off x="8749485" y="3080342"/>
              <a:ext cx="32032" cy="48048"/>
            </a:xfrm>
            <a:custGeom>
              <a:avLst/>
              <a:gdLst>
                <a:gd name="T0" fmla="*/ 5 w 14"/>
                <a:gd name="T1" fmla="*/ 0 h 20"/>
                <a:gd name="T2" fmla="*/ 1 w 14"/>
                <a:gd name="T3" fmla="*/ 10 h 20"/>
                <a:gd name="T4" fmla="*/ 7 w 14"/>
                <a:gd name="T5" fmla="*/ 20 h 20"/>
                <a:gd name="T6" fmla="*/ 14 w 14"/>
                <a:gd name="T7" fmla="*/ 11 h 20"/>
                <a:gd name="T8" fmla="*/ 5 w 14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0">
                  <a:moveTo>
                    <a:pt x="5" y="0"/>
                  </a:moveTo>
                  <a:cubicBezTo>
                    <a:pt x="0" y="0"/>
                    <a:pt x="2" y="6"/>
                    <a:pt x="1" y="10"/>
                  </a:cubicBezTo>
                  <a:cubicBezTo>
                    <a:pt x="1" y="15"/>
                    <a:pt x="2" y="20"/>
                    <a:pt x="7" y="20"/>
                  </a:cubicBezTo>
                  <a:cubicBezTo>
                    <a:pt x="11" y="20"/>
                    <a:pt x="14" y="15"/>
                    <a:pt x="14" y="11"/>
                  </a:cubicBezTo>
                  <a:cubicBezTo>
                    <a:pt x="14" y="5"/>
                    <a:pt x="10" y="1"/>
                    <a:pt x="5" y="0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71" name="Freeform 70">
              <a:extLst>
                <a:ext uri="{FF2B5EF4-FFF2-40B4-BE49-F238E27FC236}">
                  <a16:creationId xmlns:a16="http://schemas.microsoft.com/office/drawing/2014/main" id="{EB4639F1-6698-9253-0CF4-CC7724C91AA1}"/>
                </a:ext>
              </a:extLst>
            </p:cNvPr>
            <p:cNvSpPr>
              <a:spLocks/>
            </p:cNvSpPr>
            <p:nvPr/>
          </p:nvSpPr>
          <p:spPr bwMode="auto">
            <a:xfrm>
              <a:off x="9251321" y="3232494"/>
              <a:ext cx="85419" cy="52051"/>
            </a:xfrm>
            <a:custGeom>
              <a:avLst/>
              <a:gdLst>
                <a:gd name="T0" fmla="*/ 36 w 36"/>
                <a:gd name="T1" fmla="*/ 0 h 22"/>
                <a:gd name="T2" fmla="*/ 0 w 36"/>
                <a:gd name="T3" fmla="*/ 12 h 22"/>
                <a:gd name="T4" fmla="*/ 36 w 36"/>
                <a:gd name="T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2">
                  <a:moveTo>
                    <a:pt x="36" y="0"/>
                  </a:moveTo>
                  <a:cubicBezTo>
                    <a:pt x="28" y="17"/>
                    <a:pt x="12" y="8"/>
                    <a:pt x="0" y="12"/>
                  </a:cubicBezTo>
                  <a:cubicBezTo>
                    <a:pt x="17" y="22"/>
                    <a:pt x="30" y="18"/>
                    <a:pt x="36" y="0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72" name="Freeform 71">
              <a:extLst>
                <a:ext uri="{FF2B5EF4-FFF2-40B4-BE49-F238E27FC236}">
                  <a16:creationId xmlns:a16="http://schemas.microsoft.com/office/drawing/2014/main" id="{7AE703A0-ECB7-4272-96CA-8D48F2397811}"/>
                </a:ext>
              </a:extLst>
            </p:cNvPr>
            <p:cNvSpPr>
              <a:spLocks/>
            </p:cNvSpPr>
            <p:nvPr/>
          </p:nvSpPr>
          <p:spPr bwMode="auto">
            <a:xfrm>
              <a:off x="8486555" y="3307235"/>
              <a:ext cx="64064" cy="42709"/>
            </a:xfrm>
            <a:custGeom>
              <a:avLst/>
              <a:gdLst>
                <a:gd name="T0" fmla="*/ 1 w 27"/>
                <a:gd name="T1" fmla="*/ 9 h 18"/>
                <a:gd name="T2" fmla="*/ 0 w 27"/>
                <a:gd name="T3" fmla="*/ 13 h 18"/>
                <a:gd name="T4" fmla="*/ 24 w 27"/>
                <a:gd name="T5" fmla="*/ 12 h 18"/>
                <a:gd name="T6" fmla="*/ 27 w 27"/>
                <a:gd name="T7" fmla="*/ 9 h 18"/>
                <a:gd name="T8" fmla="*/ 1 w 27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8">
                  <a:moveTo>
                    <a:pt x="1" y="9"/>
                  </a:moveTo>
                  <a:cubicBezTo>
                    <a:pt x="1" y="9"/>
                    <a:pt x="0" y="12"/>
                    <a:pt x="0" y="13"/>
                  </a:cubicBezTo>
                  <a:cubicBezTo>
                    <a:pt x="8" y="18"/>
                    <a:pt x="16" y="15"/>
                    <a:pt x="24" y="12"/>
                  </a:cubicBezTo>
                  <a:cubicBezTo>
                    <a:pt x="24" y="12"/>
                    <a:pt x="25" y="11"/>
                    <a:pt x="27" y="9"/>
                  </a:cubicBezTo>
                  <a:cubicBezTo>
                    <a:pt x="17" y="0"/>
                    <a:pt x="9" y="10"/>
                    <a:pt x="1" y="9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73" name="Freeform 72">
              <a:extLst>
                <a:ext uri="{FF2B5EF4-FFF2-40B4-BE49-F238E27FC236}">
                  <a16:creationId xmlns:a16="http://schemas.microsoft.com/office/drawing/2014/main" id="{38EA86F8-A5C2-B571-5271-61026596B32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4791" y="1629558"/>
              <a:ext cx="30697" cy="42709"/>
            </a:xfrm>
            <a:custGeom>
              <a:avLst/>
              <a:gdLst>
                <a:gd name="T0" fmla="*/ 6 w 13"/>
                <a:gd name="T1" fmla="*/ 17 h 18"/>
                <a:gd name="T2" fmla="*/ 12 w 13"/>
                <a:gd name="T3" fmla="*/ 10 h 18"/>
                <a:gd name="T4" fmla="*/ 5 w 13"/>
                <a:gd name="T5" fmla="*/ 1 h 18"/>
                <a:gd name="T6" fmla="*/ 0 w 13"/>
                <a:gd name="T7" fmla="*/ 6 h 18"/>
                <a:gd name="T8" fmla="*/ 6 w 13"/>
                <a:gd name="T9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8">
                  <a:moveTo>
                    <a:pt x="6" y="17"/>
                  </a:moveTo>
                  <a:cubicBezTo>
                    <a:pt x="11" y="18"/>
                    <a:pt x="11" y="12"/>
                    <a:pt x="12" y="10"/>
                  </a:cubicBezTo>
                  <a:cubicBezTo>
                    <a:pt x="13" y="2"/>
                    <a:pt x="9" y="2"/>
                    <a:pt x="5" y="1"/>
                  </a:cubicBezTo>
                  <a:cubicBezTo>
                    <a:pt x="1" y="0"/>
                    <a:pt x="0" y="2"/>
                    <a:pt x="0" y="6"/>
                  </a:cubicBezTo>
                  <a:cubicBezTo>
                    <a:pt x="0" y="10"/>
                    <a:pt x="1" y="16"/>
                    <a:pt x="6" y="17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74" name="Freeform 73">
              <a:extLst>
                <a:ext uri="{FF2B5EF4-FFF2-40B4-BE49-F238E27FC236}">
                  <a16:creationId xmlns:a16="http://schemas.microsoft.com/office/drawing/2014/main" id="{1FA0EF1C-AE0C-783B-927B-81C6B2E6C403}"/>
                </a:ext>
              </a:extLst>
            </p:cNvPr>
            <p:cNvSpPr>
              <a:spLocks/>
            </p:cNvSpPr>
            <p:nvPr/>
          </p:nvSpPr>
          <p:spPr bwMode="auto">
            <a:xfrm>
              <a:off x="8581317" y="3095022"/>
              <a:ext cx="61394" cy="30696"/>
            </a:xfrm>
            <a:custGeom>
              <a:avLst/>
              <a:gdLst>
                <a:gd name="T0" fmla="*/ 0 w 26"/>
                <a:gd name="T1" fmla="*/ 13 h 13"/>
                <a:gd name="T2" fmla="*/ 26 w 26"/>
                <a:gd name="T3" fmla="*/ 4 h 13"/>
                <a:gd name="T4" fmla="*/ 0 w 26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13">
                  <a:moveTo>
                    <a:pt x="0" y="13"/>
                  </a:moveTo>
                  <a:cubicBezTo>
                    <a:pt x="8" y="6"/>
                    <a:pt x="18" y="11"/>
                    <a:pt x="26" y="4"/>
                  </a:cubicBezTo>
                  <a:cubicBezTo>
                    <a:pt x="5" y="0"/>
                    <a:pt x="2" y="0"/>
                    <a:pt x="0" y="13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75" name="Freeform 74">
              <a:extLst>
                <a:ext uri="{FF2B5EF4-FFF2-40B4-BE49-F238E27FC236}">
                  <a16:creationId xmlns:a16="http://schemas.microsoft.com/office/drawing/2014/main" id="{A0BCB7BC-1DAF-FDB7-AD58-9C394668F82B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2175" y="3187115"/>
              <a:ext cx="57391" cy="30696"/>
            </a:xfrm>
            <a:custGeom>
              <a:avLst/>
              <a:gdLst>
                <a:gd name="T0" fmla="*/ 2 w 24"/>
                <a:gd name="T1" fmla="*/ 5 h 13"/>
                <a:gd name="T2" fmla="*/ 10 w 24"/>
                <a:gd name="T3" fmla="*/ 9 h 13"/>
                <a:gd name="T4" fmla="*/ 24 w 24"/>
                <a:gd name="T5" fmla="*/ 13 h 13"/>
                <a:gd name="T6" fmla="*/ 12 w 24"/>
                <a:gd name="T7" fmla="*/ 2 h 13"/>
                <a:gd name="T8" fmla="*/ 2 w 24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3">
                  <a:moveTo>
                    <a:pt x="2" y="5"/>
                  </a:moveTo>
                  <a:cubicBezTo>
                    <a:pt x="0" y="11"/>
                    <a:pt x="7" y="8"/>
                    <a:pt x="10" y="9"/>
                  </a:cubicBezTo>
                  <a:cubicBezTo>
                    <a:pt x="14" y="10"/>
                    <a:pt x="18" y="11"/>
                    <a:pt x="24" y="13"/>
                  </a:cubicBezTo>
                  <a:cubicBezTo>
                    <a:pt x="22" y="5"/>
                    <a:pt x="17" y="3"/>
                    <a:pt x="12" y="2"/>
                  </a:cubicBezTo>
                  <a:cubicBezTo>
                    <a:pt x="8" y="1"/>
                    <a:pt x="2" y="0"/>
                    <a:pt x="2" y="5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76" name="Freeform 75">
              <a:extLst>
                <a:ext uri="{FF2B5EF4-FFF2-40B4-BE49-F238E27FC236}">
                  <a16:creationId xmlns:a16="http://schemas.microsoft.com/office/drawing/2014/main" id="{96C38950-E5F4-A4C1-A48C-F4E95C8793B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0712" y="1696292"/>
              <a:ext cx="34701" cy="49383"/>
            </a:xfrm>
            <a:custGeom>
              <a:avLst/>
              <a:gdLst>
                <a:gd name="T0" fmla="*/ 4 w 15"/>
                <a:gd name="T1" fmla="*/ 1 h 21"/>
                <a:gd name="T2" fmla="*/ 2 w 15"/>
                <a:gd name="T3" fmla="*/ 8 h 21"/>
                <a:gd name="T4" fmla="*/ 15 w 15"/>
                <a:gd name="T5" fmla="*/ 21 h 21"/>
                <a:gd name="T6" fmla="*/ 12 w 15"/>
                <a:gd name="T7" fmla="*/ 5 h 21"/>
                <a:gd name="T8" fmla="*/ 4 w 15"/>
                <a:gd name="T9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1">
                  <a:moveTo>
                    <a:pt x="4" y="1"/>
                  </a:moveTo>
                  <a:cubicBezTo>
                    <a:pt x="0" y="2"/>
                    <a:pt x="0" y="5"/>
                    <a:pt x="2" y="8"/>
                  </a:cubicBezTo>
                  <a:cubicBezTo>
                    <a:pt x="5" y="14"/>
                    <a:pt x="6" y="20"/>
                    <a:pt x="15" y="21"/>
                  </a:cubicBezTo>
                  <a:cubicBezTo>
                    <a:pt x="14" y="15"/>
                    <a:pt x="13" y="10"/>
                    <a:pt x="12" y="5"/>
                  </a:cubicBezTo>
                  <a:cubicBezTo>
                    <a:pt x="11" y="0"/>
                    <a:pt x="7" y="1"/>
                    <a:pt x="4" y="1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77" name="Freeform 76">
              <a:extLst>
                <a:ext uri="{FF2B5EF4-FFF2-40B4-BE49-F238E27FC236}">
                  <a16:creationId xmlns:a16="http://schemas.microsoft.com/office/drawing/2014/main" id="{671A2E0F-8A1C-B889-BE10-46B79CA36DF2}"/>
                </a:ext>
              </a:extLst>
            </p:cNvPr>
            <p:cNvSpPr>
              <a:spLocks/>
            </p:cNvSpPr>
            <p:nvPr/>
          </p:nvSpPr>
          <p:spPr bwMode="auto">
            <a:xfrm>
              <a:off x="6914317" y="1122384"/>
              <a:ext cx="54722" cy="42709"/>
            </a:xfrm>
            <a:custGeom>
              <a:avLst/>
              <a:gdLst>
                <a:gd name="T0" fmla="*/ 2 w 23"/>
                <a:gd name="T1" fmla="*/ 8 h 18"/>
                <a:gd name="T2" fmla="*/ 5 w 23"/>
                <a:gd name="T3" fmla="*/ 15 h 18"/>
                <a:gd name="T4" fmla="*/ 23 w 23"/>
                <a:gd name="T5" fmla="*/ 5 h 18"/>
                <a:gd name="T6" fmla="*/ 2 w 23"/>
                <a:gd name="T7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8">
                  <a:moveTo>
                    <a:pt x="2" y="8"/>
                  </a:moveTo>
                  <a:cubicBezTo>
                    <a:pt x="0" y="10"/>
                    <a:pt x="2" y="14"/>
                    <a:pt x="5" y="15"/>
                  </a:cubicBezTo>
                  <a:cubicBezTo>
                    <a:pt x="13" y="18"/>
                    <a:pt x="17" y="12"/>
                    <a:pt x="23" y="5"/>
                  </a:cubicBezTo>
                  <a:cubicBezTo>
                    <a:pt x="14" y="5"/>
                    <a:pt x="7" y="0"/>
                    <a:pt x="2" y="8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78" name="Freeform 77">
              <a:extLst>
                <a:ext uri="{FF2B5EF4-FFF2-40B4-BE49-F238E27FC236}">
                  <a16:creationId xmlns:a16="http://schemas.microsoft.com/office/drawing/2014/main" id="{7819B63F-07D6-B088-DB83-94B9E98D2AE8}"/>
                </a:ext>
              </a:extLst>
            </p:cNvPr>
            <p:cNvSpPr>
              <a:spLocks/>
            </p:cNvSpPr>
            <p:nvPr/>
          </p:nvSpPr>
          <p:spPr bwMode="auto">
            <a:xfrm>
              <a:off x="8577313" y="3321915"/>
              <a:ext cx="53387" cy="25358"/>
            </a:xfrm>
            <a:custGeom>
              <a:avLst/>
              <a:gdLst>
                <a:gd name="T0" fmla="*/ 0 w 23"/>
                <a:gd name="T1" fmla="*/ 5 h 11"/>
                <a:gd name="T2" fmla="*/ 23 w 23"/>
                <a:gd name="T3" fmla="*/ 5 h 11"/>
                <a:gd name="T4" fmla="*/ 0 w 23"/>
                <a:gd name="T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1">
                  <a:moveTo>
                    <a:pt x="0" y="5"/>
                  </a:moveTo>
                  <a:cubicBezTo>
                    <a:pt x="8" y="11"/>
                    <a:pt x="15" y="8"/>
                    <a:pt x="23" y="5"/>
                  </a:cubicBezTo>
                  <a:cubicBezTo>
                    <a:pt x="9" y="0"/>
                    <a:pt x="9" y="0"/>
                    <a:pt x="0" y="5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79" name="Freeform 78">
              <a:extLst>
                <a:ext uri="{FF2B5EF4-FFF2-40B4-BE49-F238E27FC236}">
                  <a16:creationId xmlns:a16="http://schemas.microsoft.com/office/drawing/2014/main" id="{35275E48-FA95-2358-7991-DFC1DB9F445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1872" y="1383980"/>
              <a:ext cx="42709" cy="36035"/>
            </a:xfrm>
            <a:custGeom>
              <a:avLst/>
              <a:gdLst>
                <a:gd name="T0" fmla="*/ 0 w 18"/>
                <a:gd name="T1" fmla="*/ 11 h 15"/>
                <a:gd name="T2" fmla="*/ 17 w 18"/>
                <a:gd name="T3" fmla="*/ 6 h 15"/>
                <a:gd name="T4" fmla="*/ 16 w 18"/>
                <a:gd name="T5" fmla="*/ 1 h 15"/>
                <a:gd name="T6" fmla="*/ 0 w 18"/>
                <a:gd name="T7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5">
                  <a:moveTo>
                    <a:pt x="0" y="11"/>
                  </a:moveTo>
                  <a:cubicBezTo>
                    <a:pt x="8" y="15"/>
                    <a:pt x="13" y="11"/>
                    <a:pt x="17" y="6"/>
                  </a:cubicBezTo>
                  <a:cubicBezTo>
                    <a:pt x="18" y="4"/>
                    <a:pt x="18" y="2"/>
                    <a:pt x="16" y="1"/>
                  </a:cubicBezTo>
                  <a:cubicBezTo>
                    <a:pt x="8" y="0"/>
                    <a:pt x="4" y="3"/>
                    <a:pt x="0" y="11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80" name="Freeform 79">
              <a:extLst>
                <a:ext uri="{FF2B5EF4-FFF2-40B4-BE49-F238E27FC236}">
                  <a16:creationId xmlns:a16="http://schemas.microsoft.com/office/drawing/2014/main" id="{DFFEAE34-32BC-C014-2FCE-D6E329D5605A}"/>
                </a:ext>
              </a:extLst>
            </p:cNvPr>
            <p:cNvSpPr>
              <a:spLocks/>
            </p:cNvSpPr>
            <p:nvPr/>
          </p:nvSpPr>
          <p:spPr bwMode="auto">
            <a:xfrm>
              <a:off x="9833236" y="3993253"/>
              <a:ext cx="44045" cy="49383"/>
            </a:xfrm>
            <a:custGeom>
              <a:avLst/>
              <a:gdLst>
                <a:gd name="T0" fmla="*/ 17 w 19"/>
                <a:gd name="T1" fmla="*/ 21 h 21"/>
                <a:gd name="T2" fmla="*/ 11 w 19"/>
                <a:gd name="T3" fmla="*/ 4 h 21"/>
                <a:gd name="T4" fmla="*/ 3 w 19"/>
                <a:gd name="T5" fmla="*/ 2 h 21"/>
                <a:gd name="T6" fmla="*/ 4 w 19"/>
                <a:gd name="T7" fmla="*/ 9 h 21"/>
                <a:gd name="T8" fmla="*/ 17 w 19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1">
                  <a:moveTo>
                    <a:pt x="17" y="21"/>
                  </a:moveTo>
                  <a:cubicBezTo>
                    <a:pt x="19" y="14"/>
                    <a:pt x="13" y="9"/>
                    <a:pt x="11" y="4"/>
                  </a:cubicBezTo>
                  <a:cubicBezTo>
                    <a:pt x="9" y="0"/>
                    <a:pt x="6" y="0"/>
                    <a:pt x="3" y="2"/>
                  </a:cubicBezTo>
                  <a:cubicBezTo>
                    <a:pt x="0" y="4"/>
                    <a:pt x="2" y="7"/>
                    <a:pt x="4" y="9"/>
                  </a:cubicBezTo>
                  <a:cubicBezTo>
                    <a:pt x="8" y="13"/>
                    <a:pt x="12" y="17"/>
                    <a:pt x="17" y="21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81" name="Freeform 80">
              <a:extLst>
                <a:ext uri="{FF2B5EF4-FFF2-40B4-BE49-F238E27FC236}">
                  <a16:creationId xmlns:a16="http://schemas.microsoft.com/office/drawing/2014/main" id="{872AC55B-A00D-7CD9-9B37-C32DBC3A82E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3614" y="1370633"/>
              <a:ext cx="65400" cy="22689"/>
            </a:xfrm>
            <a:custGeom>
              <a:avLst/>
              <a:gdLst>
                <a:gd name="T0" fmla="*/ 0 w 28"/>
                <a:gd name="T1" fmla="*/ 2 h 10"/>
                <a:gd name="T2" fmla="*/ 28 w 28"/>
                <a:gd name="T3" fmla="*/ 6 h 10"/>
                <a:gd name="T4" fmla="*/ 0 w 28"/>
                <a:gd name="T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0">
                  <a:moveTo>
                    <a:pt x="0" y="2"/>
                  </a:moveTo>
                  <a:cubicBezTo>
                    <a:pt x="9" y="10"/>
                    <a:pt x="16" y="7"/>
                    <a:pt x="28" y="6"/>
                  </a:cubicBezTo>
                  <a:cubicBezTo>
                    <a:pt x="17" y="0"/>
                    <a:pt x="9" y="1"/>
                    <a:pt x="0" y="2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82" name="Freeform 81">
              <a:extLst>
                <a:ext uri="{FF2B5EF4-FFF2-40B4-BE49-F238E27FC236}">
                  <a16:creationId xmlns:a16="http://schemas.microsoft.com/office/drawing/2014/main" id="{C8FAA6BE-69A8-DD13-2A52-85C31A75C38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7671" y="1828423"/>
              <a:ext cx="58726" cy="26693"/>
            </a:xfrm>
            <a:custGeom>
              <a:avLst/>
              <a:gdLst>
                <a:gd name="T0" fmla="*/ 25 w 25"/>
                <a:gd name="T1" fmla="*/ 9 h 11"/>
                <a:gd name="T2" fmla="*/ 0 w 25"/>
                <a:gd name="T3" fmla="*/ 0 h 11"/>
                <a:gd name="T4" fmla="*/ 25 w 25"/>
                <a:gd name="T5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1">
                  <a:moveTo>
                    <a:pt x="25" y="9"/>
                  </a:moveTo>
                  <a:cubicBezTo>
                    <a:pt x="17" y="4"/>
                    <a:pt x="10" y="2"/>
                    <a:pt x="0" y="0"/>
                  </a:cubicBezTo>
                  <a:cubicBezTo>
                    <a:pt x="13" y="11"/>
                    <a:pt x="13" y="11"/>
                    <a:pt x="25" y="9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83" name="Freeform 82">
              <a:extLst>
                <a:ext uri="{FF2B5EF4-FFF2-40B4-BE49-F238E27FC236}">
                  <a16:creationId xmlns:a16="http://schemas.microsoft.com/office/drawing/2014/main" id="{35BFFA52-487A-3F14-DDB6-848CA2B1511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6253" y="739334"/>
              <a:ext cx="54722" cy="28028"/>
            </a:xfrm>
            <a:custGeom>
              <a:avLst/>
              <a:gdLst>
                <a:gd name="T0" fmla="*/ 23 w 23"/>
                <a:gd name="T1" fmla="*/ 5 h 12"/>
                <a:gd name="T2" fmla="*/ 0 w 23"/>
                <a:gd name="T3" fmla="*/ 9 h 12"/>
                <a:gd name="T4" fmla="*/ 23 w 23"/>
                <a:gd name="T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2">
                  <a:moveTo>
                    <a:pt x="23" y="5"/>
                  </a:moveTo>
                  <a:cubicBezTo>
                    <a:pt x="16" y="6"/>
                    <a:pt x="8" y="0"/>
                    <a:pt x="0" y="9"/>
                  </a:cubicBezTo>
                  <a:cubicBezTo>
                    <a:pt x="9" y="10"/>
                    <a:pt x="17" y="12"/>
                    <a:pt x="23" y="5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84" name="Freeform 83">
              <a:extLst>
                <a:ext uri="{FF2B5EF4-FFF2-40B4-BE49-F238E27FC236}">
                  <a16:creationId xmlns:a16="http://schemas.microsoft.com/office/drawing/2014/main" id="{98226570-AD00-25A6-21FC-DA1FF8BFE24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5357" y="746008"/>
              <a:ext cx="34701" cy="36035"/>
            </a:xfrm>
            <a:custGeom>
              <a:avLst/>
              <a:gdLst>
                <a:gd name="T0" fmla="*/ 15 w 15"/>
                <a:gd name="T1" fmla="*/ 11 h 15"/>
                <a:gd name="T2" fmla="*/ 3 w 15"/>
                <a:gd name="T3" fmla="*/ 1 h 15"/>
                <a:gd name="T4" fmla="*/ 1 w 15"/>
                <a:gd name="T5" fmla="*/ 7 h 15"/>
                <a:gd name="T6" fmla="*/ 15 w 15"/>
                <a:gd name="T7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5">
                  <a:moveTo>
                    <a:pt x="15" y="11"/>
                  </a:moveTo>
                  <a:cubicBezTo>
                    <a:pt x="12" y="6"/>
                    <a:pt x="10" y="0"/>
                    <a:pt x="3" y="1"/>
                  </a:cubicBezTo>
                  <a:cubicBezTo>
                    <a:pt x="0" y="2"/>
                    <a:pt x="0" y="4"/>
                    <a:pt x="1" y="7"/>
                  </a:cubicBezTo>
                  <a:cubicBezTo>
                    <a:pt x="4" y="13"/>
                    <a:pt x="8" y="15"/>
                    <a:pt x="15" y="11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85" name="Freeform 84">
              <a:extLst>
                <a:ext uri="{FF2B5EF4-FFF2-40B4-BE49-F238E27FC236}">
                  <a16:creationId xmlns:a16="http://schemas.microsoft.com/office/drawing/2014/main" id="{3724D6FA-891A-AA71-B9BF-E2E9A4181A88}"/>
                </a:ext>
              </a:extLst>
            </p:cNvPr>
            <p:cNvSpPr>
              <a:spLocks/>
            </p:cNvSpPr>
            <p:nvPr/>
          </p:nvSpPr>
          <p:spPr bwMode="auto">
            <a:xfrm>
              <a:off x="7209279" y="111704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86" name="Freeform 85">
              <a:extLst>
                <a:ext uri="{FF2B5EF4-FFF2-40B4-BE49-F238E27FC236}">
                  <a16:creationId xmlns:a16="http://schemas.microsoft.com/office/drawing/2014/main" id="{484B3B4F-9608-104D-3237-2808122E6C25}"/>
                </a:ext>
              </a:extLst>
            </p:cNvPr>
            <p:cNvSpPr>
              <a:spLocks/>
            </p:cNvSpPr>
            <p:nvPr/>
          </p:nvSpPr>
          <p:spPr bwMode="auto">
            <a:xfrm>
              <a:off x="7169239" y="1095692"/>
              <a:ext cx="40039" cy="26693"/>
            </a:xfrm>
            <a:custGeom>
              <a:avLst/>
              <a:gdLst>
                <a:gd name="T0" fmla="*/ 2 w 17"/>
                <a:gd name="T1" fmla="*/ 0 h 11"/>
                <a:gd name="T2" fmla="*/ 0 w 17"/>
                <a:gd name="T3" fmla="*/ 3 h 11"/>
                <a:gd name="T4" fmla="*/ 14 w 17"/>
                <a:gd name="T5" fmla="*/ 9 h 11"/>
                <a:gd name="T6" fmla="*/ 17 w 17"/>
                <a:gd name="T7" fmla="*/ 9 h 11"/>
                <a:gd name="T8" fmla="*/ 2 w 17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2" y="0"/>
                  </a:moveTo>
                  <a:cubicBezTo>
                    <a:pt x="1" y="0"/>
                    <a:pt x="0" y="0"/>
                    <a:pt x="0" y="3"/>
                  </a:cubicBezTo>
                  <a:cubicBezTo>
                    <a:pt x="2" y="11"/>
                    <a:pt x="9" y="9"/>
                    <a:pt x="14" y="9"/>
                  </a:cubicBezTo>
                  <a:cubicBezTo>
                    <a:pt x="15" y="9"/>
                    <a:pt x="16" y="9"/>
                    <a:pt x="17" y="9"/>
                  </a:cubicBezTo>
                  <a:cubicBezTo>
                    <a:pt x="15" y="1"/>
                    <a:pt x="9" y="0"/>
                    <a:pt x="2" y="0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87" name="Freeform 86">
              <a:extLst>
                <a:ext uri="{FF2B5EF4-FFF2-40B4-BE49-F238E27FC236}">
                  <a16:creationId xmlns:a16="http://schemas.microsoft.com/office/drawing/2014/main" id="{59F9AC0E-6316-A7C3-66E3-89B5075312C7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1397" y="3321916"/>
              <a:ext cx="73407" cy="49383"/>
            </a:xfrm>
            <a:custGeom>
              <a:avLst/>
              <a:gdLst>
                <a:gd name="T0" fmla="*/ 31 w 31"/>
                <a:gd name="T1" fmla="*/ 0 h 21"/>
                <a:gd name="T2" fmla="*/ 13 w 31"/>
                <a:gd name="T3" fmla="*/ 8 h 21"/>
                <a:gd name="T4" fmla="*/ 0 w 31"/>
                <a:gd name="T5" fmla="*/ 16 h 21"/>
                <a:gd name="T6" fmla="*/ 3 w 31"/>
                <a:gd name="T7" fmla="*/ 21 h 21"/>
                <a:gd name="T8" fmla="*/ 15 w 31"/>
                <a:gd name="T9" fmla="*/ 11 h 21"/>
                <a:gd name="T10" fmla="*/ 15 w 31"/>
                <a:gd name="T11" fmla="*/ 9 h 21"/>
                <a:gd name="T12" fmla="*/ 31 w 31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1">
                  <a:moveTo>
                    <a:pt x="31" y="0"/>
                  </a:moveTo>
                  <a:cubicBezTo>
                    <a:pt x="23" y="5"/>
                    <a:pt x="16" y="0"/>
                    <a:pt x="13" y="8"/>
                  </a:cubicBezTo>
                  <a:cubicBezTo>
                    <a:pt x="8" y="10"/>
                    <a:pt x="1" y="8"/>
                    <a:pt x="0" y="16"/>
                  </a:cubicBezTo>
                  <a:cubicBezTo>
                    <a:pt x="0" y="18"/>
                    <a:pt x="0" y="21"/>
                    <a:pt x="3" y="21"/>
                  </a:cubicBezTo>
                  <a:cubicBezTo>
                    <a:pt x="10" y="21"/>
                    <a:pt x="12" y="15"/>
                    <a:pt x="15" y="11"/>
                  </a:cubicBezTo>
                  <a:cubicBezTo>
                    <a:pt x="15" y="10"/>
                    <a:pt x="15" y="10"/>
                    <a:pt x="15" y="9"/>
                  </a:cubicBezTo>
                  <a:cubicBezTo>
                    <a:pt x="20" y="8"/>
                    <a:pt x="27" y="11"/>
                    <a:pt x="31" y="0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88" name="Freeform 87">
              <a:extLst>
                <a:ext uri="{FF2B5EF4-FFF2-40B4-BE49-F238E27FC236}">
                  <a16:creationId xmlns:a16="http://schemas.microsoft.com/office/drawing/2014/main" id="{C024C0D2-3C7A-CCE7-D0F2-4A51D454BE7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6714" y="1153082"/>
              <a:ext cx="2669" cy="4003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0 h 2"/>
                <a:gd name="T4" fmla="*/ 0 w 1"/>
                <a:gd name="T5" fmla="*/ 2 h 2"/>
                <a:gd name="T6" fmla="*/ 1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89" name="Freeform 88">
              <a:extLst>
                <a:ext uri="{FF2B5EF4-FFF2-40B4-BE49-F238E27FC236}">
                  <a16:creationId xmlns:a16="http://schemas.microsoft.com/office/drawing/2014/main" id="{E0C608B0-98BD-1C33-268A-9235AADAB7E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6713" y="1150414"/>
              <a:ext cx="0" cy="2669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90" name="Freeform 89">
              <a:extLst>
                <a:ext uri="{FF2B5EF4-FFF2-40B4-BE49-F238E27FC236}">
                  <a16:creationId xmlns:a16="http://schemas.microsoft.com/office/drawing/2014/main" id="{6BBFA13F-6B8C-2845-2F48-9F16E3006F7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7304" y="1812140"/>
              <a:ext cx="4004" cy="4003"/>
            </a:xfrm>
            <a:custGeom>
              <a:avLst/>
              <a:gdLst>
                <a:gd name="T0" fmla="*/ 0 w 2"/>
                <a:gd name="T1" fmla="*/ 0 h 2"/>
                <a:gd name="T2" fmla="*/ 1 w 2"/>
                <a:gd name="T3" fmla="*/ 2 h 2"/>
                <a:gd name="T4" fmla="*/ 2 w 2"/>
                <a:gd name="T5" fmla="*/ 0 h 2"/>
                <a:gd name="T6" fmla="*/ 2 w 2"/>
                <a:gd name="T7" fmla="*/ 0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0" y="2"/>
                    <a:pt x="1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45000"/>
              </a:schemeClr>
            </a:solidFill>
            <a:ln>
              <a:noFill/>
            </a:ln>
            <a:effectLst>
              <a:outerShdw blurRad="546100" dist="38100" dir="5400000" algn="t" rotWithShape="0">
                <a:schemeClr val="bg1">
                  <a:lumMod val="9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</p:grpSp>
      <p:sp>
        <p:nvSpPr>
          <p:cNvPr id="91" name="Rectangle 11">
            <a:extLst>
              <a:ext uri="{FF2B5EF4-FFF2-40B4-BE49-F238E27FC236}">
                <a16:creationId xmlns:a16="http://schemas.microsoft.com/office/drawing/2014/main" id="{1031B25E-6566-49A9-B037-512C592395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1687" y="5109425"/>
            <a:ext cx="3969489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/>
            <a:r>
              <a:rPr lang="en-US" altLang="ru-UA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Inter" panose="020B0502030000000004" pitchFamily="34" charset="0"/>
              </a:rPr>
              <a:t>Biggest- world maps</a:t>
            </a:r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DE869FFD-DF12-1073-29ED-BCDEEC954678}"/>
              </a:ext>
            </a:extLst>
          </p:cNvPr>
          <p:cNvSpPr/>
          <p:nvPr/>
        </p:nvSpPr>
        <p:spPr>
          <a:xfrm>
            <a:off x="6532106" y="1109530"/>
            <a:ext cx="893189" cy="893189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381000" dist="152400" dir="5400000" algn="t" rotWithShape="0">
              <a:schemeClr val="accent4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74%</a:t>
            </a:r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CA914A58-CB38-DC66-8C9A-4E2DF28842ED}"/>
              </a:ext>
            </a:extLst>
          </p:cNvPr>
          <p:cNvSpPr/>
          <p:nvPr/>
        </p:nvSpPr>
        <p:spPr>
          <a:xfrm>
            <a:off x="4467224" y="3095023"/>
            <a:ext cx="1004448" cy="1004448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381000" dist="152400" dir="5400000" algn="t" rotWithShape="0">
              <a:schemeClr val="accent3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+129</a:t>
            </a:r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820F2606-4095-A1E3-C577-8CA553123E5E}"/>
              </a:ext>
            </a:extLst>
          </p:cNvPr>
          <p:cNvSpPr/>
          <p:nvPr/>
        </p:nvSpPr>
        <p:spPr>
          <a:xfrm>
            <a:off x="8381114" y="1610691"/>
            <a:ext cx="1262774" cy="126277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381000" dist="152400" dir="5400000" algn="t" rotWithShape="0">
              <a:schemeClr val="accent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Point A</a:t>
            </a:r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F59E197B-4550-C541-38CA-114BA97D27C6}"/>
              </a:ext>
            </a:extLst>
          </p:cNvPr>
          <p:cNvSpPr/>
          <p:nvPr/>
        </p:nvSpPr>
        <p:spPr>
          <a:xfrm>
            <a:off x="2280564" y="1390884"/>
            <a:ext cx="784257" cy="784257"/>
          </a:xfrm>
          <a:prstGeom prst="ellipse">
            <a:avLst/>
          </a:prstGeom>
          <a:ln>
            <a:noFill/>
          </a:ln>
          <a:effectLst>
            <a:outerShdw blurRad="381000" dist="1524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80%</a:t>
            </a:r>
          </a:p>
        </p:txBody>
      </p:sp>
      <p:sp>
        <p:nvSpPr>
          <p:cNvPr id="96" name="Rectangle: Rounded Corners 95">
            <a:extLst>
              <a:ext uri="{FF2B5EF4-FFF2-40B4-BE49-F238E27FC236}">
                <a16:creationId xmlns:a16="http://schemas.microsoft.com/office/drawing/2014/main" id="{27E7FB55-091D-CDF9-DF20-3FC09EBDA812}"/>
              </a:ext>
            </a:extLst>
          </p:cNvPr>
          <p:cNvSpPr/>
          <p:nvPr/>
        </p:nvSpPr>
        <p:spPr>
          <a:xfrm>
            <a:off x="6975712" y="3991435"/>
            <a:ext cx="4771176" cy="2142933"/>
          </a:xfrm>
          <a:prstGeom prst="roundRect">
            <a:avLst>
              <a:gd name="adj" fmla="val 1880"/>
            </a:avLst>
          </a:prstGeom>
          <a:solidFill>
            <a:schemeClr val="bg1"/>
          </a:solidFill>
          <a:ln>
            <a:noFill/>
          </a:ln>
          <a:effectLst>
            <a:outerShdw blurRad="812800" dist="698500" dir="8100000" sx="96000" sy="96000" algn="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F8950AFE-16EE-A9D3-AC17-22B2BBB12A1E}"/>
              </a:ext>
            </a:extLst>
          </p:cNvPr>
          <p:cNvCxnSpPr>
            <a:cxnSpLocks/>
          </p:cNvCxnSpPr>
          <p:nvPr/>
        </p:nvCxnSpPr>
        <p:spPr>
          <a:xfrm>
            <a:off x="11463212" y="4220929"/>
            <a:ext cx="0" cy="1683944"/>
          </a:xfrm>
          <a:prstGeom prst="line">
            <a:avLst/>
          </a:prstGeom>
          <a:ln w="5715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>
            <a:extLst>
              <a:ext uri="{FF2B5EF4-FFF2-40B4-BE49-F238E27FC236}">
                <a16:creationId xmlns:a16="http://schemas.microsoft.com/office/drawing/2014/main" id="{4931EBBB-0AE9-5CA2-2658-92361838183E}"/>
              </a:ext>
            </a:extLst>
          </p:cNvPr>
          <p:cNvSpPr txBox="1"/>
          <p:nvPr/>
        </p:nvSpPr>
        <p:spPr>
          <a:xfrm>
            <a:off x="8155785" y="4997482"/>
            <a:ext cx="29748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Rajdhani" panose="02000000000000000000" pitchFamily="2" charset="0"/>
              </a:rPr>
              <a:t>Delivery A</a:t>
            </a:r>
            <a:r>
              <a:rPr lang="id-ID" sz="1600" dirty="0">
                <a:solidFill>
                  <a:schemeClr val="tx1">
                    <a:lumMod val="75000"/>
                    <a:lumOff val="25000"/>
                  </a:schemeClr>
                </a:solidFill>
                <a:cs typeface="Rajdhani" panose="02000000000000000000" pitchFamily="2" charset="0"/>
              </a:rPr>
              <a:t>ddress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cs typeface="Rajdhani" panose="02000000000000000000" pitchFamily="2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31B96869-8DF3-9C7B-DB44-66F0E28DFA4A}"/>
              </a:ext>
            </a:extLst>
          </p:cNvPr>
          <p:cNvSpPr txBox="1"/>
          <p:nvPr/>
        </p:nvSpPr>
        <p:spPr>
          <a:xfrm>
            <a:off x="8531221" y="5356421"/>
            <a:ext cx="2599412" cy="463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>
              <a:lnSpc>
                <a:spcPct val="120000"/>
              </a:lnSpc>
              <a:defRPr sz="120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Utah </a:t>
            </a:r>
            <a:r>
              <a:rPr lang="en-US" sz="10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lehan</a:t>
            </a:r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 beach 1167.</a:t>
            </a: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California. USA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4090A8CA-4052-043E-045F-811B886170A7}"/>
              </a:ext>
            </a:extLst>
          </p:cNvPr>
          <p:cNvSpPr txBox="1"/>
          <p:nvPr/>
        </p:nvSpPr>
        <p:spPr>
          <a:xfrm>
            <a:off x="7363235" y="4280561"/>
            <a:ext cx="31680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6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r>
              <a:rPr lang="id-ID" sz="3200" dirty="0"/>
              <a:t>$ 132,44 </a:t>
            </a:r>
            <a:r>
              <a:rPr lang="id-ID" sz="1800" dirty="0"/>
              <a:t>USD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037409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14A4E9DF-0B52-492B-8D30-7F5850B522A5}"/>
              </a:ext>
            </a:extLst>
          </p:cNvPr>
          <p:cNvSpPr/>
          <p:nvPr/>
        </p:nvSpPr>
        <p:spPr>
          <a:xfrm>
            <a:off x="5518322" y="1827049"/>
            <a:ext cx="6230766" cy="5604184"/>
          </a:xfrm>
          <a:custGeom>
            <a:avLst/>
            <a:gdLst>
              <a:gd name="connsiteX0" fmla="*/ 5569355 w 6230766"/>
              <a:gd name="connsiteY0" fmla="*/ 5534553 h 5604184"/>
              <a:gd name="connsiteX1" fmla="*/ 5604171 w 6230766"/>
              <a:gd name="connsiteY1" fmla="*/ 5569369 h 5604184"/>
              <a:gd name="connsiteX2" fmla="*/ 5569355 w 6230766"/>
              <a:gd name="connsiteY2" fmla="*/ 5604184 h 5604184"/>
              <a:gd name="connsiteX3" fmla="*/ 5534542 w 6230766"/>
              <a:gd name="connsiteY3" fmla="*/ 5569369 h 5604184"/>
              <a:gd name="connsiteX4" fmla="*/ 5569355 w 6230766"/>
              <a:gd name="connsiteY4" fmla="*/ 5534553 h 5604184"/>
              <a:gd name="connsiteX5" fmla="*/ 5464978 w 6230766"/>
              <a:gd name="connsiteY5" fmla="*/ 5430178 h 5604184"/>
              <a:gd name="connsiteX6" fmla="*/ 5499779 w 6230766"/>
              <a:gd name="connsiteY6" fmla="*/ 5464979 h 5604184"/>
              <a:gd name="connsiteX7" fmla="*/ 5464978 w 6230766"/>
              <a:gd name="connsiteY7" fmla="*/ 5499777 h 5604184"/>
              <a:gd name="connsiteX8" fmla="*/ 5430178 w 6230766"/>
              <a:gd name="connsiteY8" fmla="*/ 5464979 h 5604184"/>
              <a:gd name="connsiteX9" fmla="*/ 5464978 w 6230766"/>
              <a:gd name="connsiteY9" fmla="*/ 5430178 h 5604184"/>
              <a:gd name="connsiteX10" fmla="*/ 5673831 w 6230766"/>
              <a:gd name="connsiteY10" fmla="*/ 5430161 h 5604184"/>
              <a:gd name="connsiteX11" fmla="*/ 5708631 w 6230766"/>
              <a:gd name="connsiteY11" fmla="*/ 5464962 h 5604184"/>
              <a:gd name="connsiteX12" fmla="*/ 5673831 w 6230766"/>
              <a:gd name="connsiteY12" fmla="*/ 5499760 h 5604184"/>
              <a:gd name="connsiteX13" fmla="*/ 5639032 w 6230766"/>
              <a:gd name="connsiteY13" fmla="*/ 5464962 h 5604184"/>
              <a:gd name="connsiteX14" fmla="*/ 5673831 w 6230766"/>
              <a:gd name="connsiteY14" fmla="*/ 5430161 h 5604184"/>
              <a:gd name="connsiteX15" fmla="*/ 5569409 w 6230766"/>
              <a:gd name="connsiteY15" fmla="*/ 5430146 h 5604184"/>
              <a:gd name="connsiteX16" fmla="*/ 5604225 w 6230766"/>
              <a:gd name="connsiteY16" fmla="*/ 5464962 h 5604184"/>
              <a:gd name="connsiteX17" fmla="*/ 5569409 w 6230766"/>
              <a:gd name="connsiteY17" fmla="*/ 5499777 h 5604184"/>
              <a:gd name="connsiteX18" fmla="*/ 5534596 w 6230766"/>
              <a:gd name="connsiteY18" fmla="*/ 5464962 h 5604184"/>
              <a:gd name="connsiteX19" fmla="*/ 5569409 w 6230766"/>
              <a:gd name="connsiteY19" fmla="*/ 5430146 h 5604184"/>
              <a:gd name="connsiteX20" fmla="*/ 5673867 w 6230766"/>
              <a:gd name="connsiteY20" fmla="*/ 5325771 h 5604184"/>
              <a:gd name="connsiteX21" fmla="*/ 5708667 w 6230766"/>
              <a:gd name="connsiteY21" fmla="*/ 5360572 h 5604184"/>
              <a:gd name="connsiteX22" fmla="*/ 5673867 w 6230766"/>
              <a:gd name="connsiteY22" fmla="*/ 5395370 h 5604184"/>
              <a:gd name="connsiteX23" fmla="*/ 5639068 w 6230766"/>
              <a:gd name="connsiteY23" fmla="*/ 5360572 h 5604184"/>
              <a:gd name="connsiteX24" fmla="*/ 5673867 w 6230766"/>
              <a:gd name="connsiteY24" fmla="*/ 5325771 h 5604184"/>
              <a:gd name="connsiteX25" fmla="*/ 5778289 w 6230766"/>
              <a:gd name="connsiteY25" fmla="*/ 5325762 h 5604184"/>
              <a:gd name="connsiteX26" fmla="*/ 5813089 w 6230766"/>
              <a:gd name="connsiteY26" fmla="*/ 5360563 h 5604184"/>
              <a:gd name="connsiteX27" fmla="*/ 5778289 w 6230766"/>
              <a:gd name="connsiteY27" fmla="*/ 5395361 h 5604184"/>
              <a:gd name="connsiteX28" fmla="*/ 5743490 w 6230766"/>
              <a:gd name="connsiteY28" fmla="*/ 5360563 h 5604184"/>
              <a:gd name="connsiteX29" fmla="*/ 5778289 w 6230766"/>
              <a:gd name="connsiteY29" fmla="*/ 5325762 h 5604184"/>
              <a:gd name="connsiteX30" fmla="*/ 5569437 w 6230766"/>
              <a:gd name="connsiteY30" fmla="*/ 5325755 h 5604184"/>
              <a:gd name="connsiteX31" fmla="*/ 5604252 w 6230766"/>
              <a:gd name="connsiteY31" fmla="*/ 5360571 h 5604184"/>
              <a:gd name="connsiteX32" fmla="*/ 5569437 w 6230766"/>
              <a:gd name="connsiteY32" fmla="*/ 5395386 h 5604184"/>
              <a:gd name="connsiteX33" fmla="*/ 5534623 w 6230766"/>
              <a:gd name="connsiteY33" fmla="*/ 5360571 h 5604184"/>
              <a:gd name="connsiteX34" fmla="*/ 5569437 w 6230766"/>
              <a:gd name="connsiteY34" fmla="*/ 5325755 h 5604184"/>
              <a:gd name="connsiteX35" fmla="*/ 5673867 w 6230766"/>
              <a:gd name="connsiteY35" fmla="*/ 5221319 h 5604184"/>
              <a:gd name="connsiteX36" fmla="*/ 5708667 w 6230766"/>
              <a:gd name="connsiteY36" fmla="*/ 5256120 h 5604184"/>
              <a:gd name="connsiteX37" fmla="*/ 5673867 w 6230766"/>
              <a:gd name="connsiteY37" fmla="*/ 5290918 h 5604184"/>
              <a:gd name="connsiteX38" fmla="*/ 5639068 w 6230766"/>
              <a:gd name="connsiteY38" fmla="*/ 5256120 h 5604184"/>
              <a:gd name="connsiteX39" fmla="*/ 5673867 w 6230766"/>
              <a:gd name="connsiteY39" fmla="*/ 5221319 h 5604184"/>
              <a:gd name="connsiteX40" fmla="*/ 5882716 w 6230766"/>
              <a:gd name="connsiteY40" fmla="*/ 5116903 h 5604184"/>
              <a:gd name="connsiteX41" fmla="*/ 5917515 w 6230766"/>
              <a:gd name="connsiteY41" fmla="*/ 5151704 h 5604184"/>
              <a:gd name="connsiteX42" fmla="*/ 5882716 w 6230766"/>
              <a:gd name="connsiteY42" fmla="*/ 5186502 h 5604184"/>
              <a:gd name="connsiteX43" fmla="*/ 5847916 w 6230766"/>
              <a:gd name="connsiteY43" fmla="*/ 5151704 h 5604184"/>
              <a:gd name="connsiteX44" fmla="*/ 5882716 w 6230766"/>
              <a:gd name="connsiteY44" fmla="*/ 5116903 h 5604184"/>
              <a:gd name="connsiteX45" fmla="*/ 4838453 w 6230766"/>
              <a:gd name="connsiteY45" fmla="*/ 5116900 h 5604184"/>
              <a:gd name="connsiteX46" fmla="*/ 4873252 w 6230766"/>
              <a:gd name="connsiteY46" fmla="*/ 5151701 h 5604184"/>
              <a:gd name="connsiteX47" fmla="*/ 4838453 w 6230766"/>
              <a:gd name="connsiteY47" fmla="*/ 5186499 h 5604184"/>
              <a:gd name="connsiteX48" fmla="*/ 4803653 w 6230766"/>
              <a:gd name="connsiteY48" fmla="*/ 5151701 h 5604184"/>
              <a:gd name="connsiteX49" fmla="*/ 4838453 w 6230766"/>
              <a:gd name="connsiteY49" fmla="*/ 5116900 h 5604184"/>
              <a:gd name="connsiteX50" fmla="*/ 5778293 w 6230766"/>
              <a:gd name="connsiteY50" fmla="*/ 5116897 h 5604184"/>
              <a:gd name="connsiteX51" fmla="*/ 5813093 w 6230766"/>
              <a:gd name="connsiteY51" fmla="*/ 5151698 h 5604184"/>
              <a:gd name="connsiteX52" fmla="*/ 5778293 w 6230766"/>
              <a:gd name="connsiteY52" fmla="*/ 5186496 h 5604184"/>
              <a:gd name="connsiteX53" fmla="*/ 5743494 w 6230766"/>
              <a:gd name="connsiteY53" fmla="*/ 5151698 h 5604184"/>
              <a:gd name="connsiteX54" fmla="*/ 5778293 w 6230766"/>
              <a:gd name="connsiteY54" fmla="*/ 5116897 h 5604184"/>
              <a:gd name="connsiteX55" fmla="*/ 4942874 w 6230766"/>
              <a:gd name="connsiteY55" fmla="*/ 5116893 h 5604184"/>
              <a:gd name="connsiteX56" fmla="*/ 4977675 w 6230766"/>
              <a:gd name="connsiteY56" fmla="*/ 5151694 h 5604184"/>
              <a:gd name="connsiteX57" fmla="*/ 4942874 w 6230766"/>
              <a:gd name="connsiteY57" fmla="*/ 5186492 h 5604184"/>
              <a:gd name="connsiteX58" fmla="*/ 4908074 w 6230766"/>
              <a:gd name="connsiteY58" fmla="*/ 5151694 h 5604184"/>
              <a:gd name="connsiteX59" fmla="*/ 4942874 w 6230766"/>
              <a:gd name="connsiteY59" fmla="*/ 5116893 h 5604184"/>
              <a:gd name="connsiteX60" fmla="*/ 4734021 w 6230766"/>
              <a:gd name="connsiteY60" fmla="*/ 5116885 h 5604184"/>
              <a:gd name="connsiteX61" fmla="*/ 4768836 w 6230766"/>
              <a:gd name="connsiteY61" fmla="*/ 5151701 h 5604184"/>
              <a:gd name="connsiteX62" fmla="*/ 4734021 w 6230766"/>
              <a:gd name="connsiteY62" fmla="*/ 5186516 h 5604184"/>
              <a:gd name="connsiteX63" fmla="*/ 4699205 w 6230766"/>
              <a:gd name="connsiteY63" fmla="*/ 5151701 h 5604184"/>
              <a:gd name="connsiteX64" fmla="*/ 4734021 w 6230766"/>
              <a:gd name="connsiteY64" fmla="*/ 5116885 h 5604184"/>
              <a:gd name="connsiteX65" fmla="*/ 4629587 w 6230766"/>
              <a:gd name="connsiteY65" fmla="*/ 5012467 h 5604184"/>
              <a:gd name="connsiteX66" fmla="*/ 4664386 w 6230766"/>
              <a:gd name="connsiteY66" fmla="*/ 5047268 h 5604184"/>
              <a:gd name="connsiteX67" fmla="*/ 4629587 w 6230766"/>
              <a:gd name="connsiteY67" fmla="*/ 5082066 h 5604184"/>
              <a:gd name="connsiteX68" fmla="*/ 4594787 w 6230766"/>
              <a:gd name="connsiteY68" fmla="*/ 5047268 h 5604184"/>
              <a:gd name="connsiteX69" fmla="*/ 4629587 w 6230766"/>
              <a:gd name="connsiteY69" fmla="*/ 5012467 h 5604184"/>
              <a:gd name="connsiteX70" fmla="*/ 4525161 w 6230766"/>
              <a:gd name="connsiteY70" fmla="*/ 5012467 h 5604184"/>
              <a:gd name="connsiteX71" fmla="*/ 4559960 w 6230766"/>
              <a:gd name="connsiteY71" fmla="*/ 5047268 h 5604184"/>
              <a:gd name="connsiteX72" fmla="*/ 4525161 w 6230766"/>
              <a:gd name="connsiteY72" fmla="*/ 5082066 h 5604184"/>
              <a:gd name="connsiteX73" fmla="*/ 4490361 w 6230766"/>
              <a:gd name="connsiteY73" fmla="*/ 5047268 h 5604184"/>
              <a:gd name="connsiteX74" fmla="*/ 4525161 w 6230766"/>
              <a:gd name="connsiteY74" fmla="*/ 5012467 h 5604184"/>
              <a:gd name="connsiteX75" fmla="*/ 4838451 w 6230766"/>
              <a:gd name="connsiteY75" fmla="*/ 5012464 h 5604184"/>
              <a:gd name="connsiteX76" fmla="*/ 4873250 w 6230766"/>
              <a:gd name="connsiteY76" fmla="*/ 5047265 h 5604184"/>
              <a:gd name="connsiteX77" fmla="*/ 4838451 w 6230766"/>
              <a:gd name="connsiteY77" fmla="*/ 5082063 h 5604184"/>
              <a:gd name="connsiteX78" fmla="*/ 4803651 w 6230766"/>
              <a:gd name="connsiteY78" fmla="*/ 5047265 h 5604184"/>
              <a:gd name="connsiteX79" fmla="*/ 4838451 w 6230766"/>
              <a:gd name="connsiteY79" fmla="*/ 5012464 h 5604184"/>
              <a:gd name="connsiteX80" fmla="*/ 4942869 w 6230766"/>
              <a:gd name="connsiteY80" fmla="*/ 5012460 h 5604184"/>
              <a:gd name="connsiteX81" fmla="*/ 4977670 w 6230766"/>
              <a:gd name="connsiteY81" fmla="*/ 5047261 h 5604184"/>
              <a:gd name="connsiteX82" fmla="*/ 4942869 w 6230766"/>
              <a:gd name="connsiteY82" fmla="*/ 5082059 h 5604184"/>
              <a:gd name="connsiteX83" fmla="*/ 4908069 w 6230766"/>
              <a:gd name="connsiteY83" fmla="*/ 5047261 h 5604184"/>
              <a:gd name="connsiteX84" fmla="*/ 4942869 w 6230766"/>
              <a:gd name="connsiteY84" fmla="*/ 5012460 h 5604184"/>
              <a:gd name="connsiteX85" fmla="*/ 4734021 w 6230766"/>
              <a:gd name="connsiteY85" fmla="*/ 5012450 h 5604184"/>
              <a:gd name="connsiteX86" fmla="*/ 4768836 w 6230766"/>
              <a:gd name="connsiteY86" fmla="*/ 5047266 h 5604184"/>
              <a:gd name="connsiteX87" fmla="*/ 4734021 w 6230766"/>
              <a:gd name="connsiteY87" fmla="*/ 5082081 h 5604184"/>
              <a:gd name="connsiteX88" fmla="*/ 4699205 w 6230766"/>
              <a:gd name="connsiteY88" fmla="*/ 5047266 h 5604184"/>
              <a:gd name="connsiteX89" fmla="*/ 4734021 w 6230766"/>
              <a:gd name="connsiteY89" fmla="*/ 5012450 h 5604184"/>
              <a:gd name="connsiteX90" fmla="*/ 5047302 w 6230766"/>
              <a:gd name="connsiteY90" fmla="*/ 4908053 h 5604184"/>
              <a:gd name="connsiteX91" fmla="*/ 5082102 w 6230766"/>
              <a:gd name="connsiteY91" fmla="*/ 4942854 h 5604184"/>
              <a:gd name="connsiteX92" fmla="*/ 5047302 w 6230766"/>
              <a:gd name="connsiteY92" fmla="*/ 4977652 h 5604184"/>
              <a:gd name="connsiteX93" fmla="*/ 5012503 w 6230766"/>
              <a:gd name="connsiteY93" fmla="*/ 4942854 h 5604184"/>
              <a:gd name="connsiteX94" fmla="*/ 5047302 w 6230766"/>
              <a:gd name="connsiteY94" fmla="*/ 4908053 h 5604184"/>
              <a:gd name="connsiteX95" fmla="*/ 4942872 w 6230766"/>
              <a:gd name="connsiteY95" fmla="*/ 4908051 h 5604184"/>
              <a:gd name="connsiteX96" fmla="*/ 4977673 w 6230766"/>
              <a:gd name="connsiteY96" fmla="*/ 4942852 h 5604184"/>
              <a:gd name="connsiteX97" fmla="*/ 4942872 w 6230766"/>
              <a:gd name="connsiteY97" fmla="*/ 4977650 h 5604184"/>
              <a:gd name="connsiteX98" fmla="*/ 4908072 w 6230766"/>
              <a:gd name="connsiteY98" fmla="*/ 4942852 h 5604184"/>
              <a:gd name="connsiteX99" fmla="*/ 4942872 w 6230766"/>
              <a:gd name="connsiteY99" fmla="*/ 4908051 h 5604184"/>
              <a:gd name="connsiteX100" fmla="*/ 4838454 w 6230766"/>
              <a:gd name="connsiteY100" fmla="*/ 4908048 h 5604184"/>
              <a:gd name="connsiteX101" fmla="*/ 4873253 w 6230766"/>
              <a:gd name="connsiteY101" fmla="*/ 4942849 h 5604184"/>
              <a:gd name="connsiteX102" fmla="*/ 4838454 w 6230766"/>
              <a:gd name="connsiteY102" fmla="*/ 4977647 h 5604184"/>
              <a:gd name="connsiteX103" fmla="*/ 4803654 w 6230766"/>
              <a:gd name="connsiteY103" fmla="*/ 4942849 h 5604184"/>
              <a:gd name="connsiteX104" fmla="*/ 4838454 w 6230766"/>
              <a:gd name="connsiteY104" fmla="*/ 4908048 h 5604184"/>
              <a:gd name="connsiteX105" fmla="*/ 4629591 w 6230766"/>
              <a:gd name="connsiteY105" fmla="*/ 4908048 h 5604184"/>
              <a:gd name="connsiteX106" fmla="*/ 4664390 w 6230766"/>
              <a:gd name="connsiteY106" fmla="*/ 4942849 h 5604184"/>
              <a:gd name="connsiteX107" fmla="*/ 4629591 w 6230766"/>
              <a:gd name="connsiteY107" fmla="*/ 4977647 h 5604184"/>
              <a:gd name="connsiteX108" fmla="*/ 4594791 w 6230766"/>
              <a:gd name="connsiteY108" fmla="*/ 4942849 h 5604184"/>
              <a:gd name="connsiteX109" fmla="*/ 4629591 w 6230766"/>
              <a:gd name="connsiteY109" fmla="*/ 4908048 h 5604184"/>
              <a:gd name="connsiteX110" fmla="*/ 4525159 w 6230766"/>
              <a:gd name="connsiteY110" fmla="*/ 4908048 h 5604184"/>
              <a:gd name="connsiteX111" fmla="*/ 4559958 w 6230766"/>
              <a:gd name="connsiteY111" fmla="*/ 4942849 h 5604184"/>
              <a:gd name="connsiteX112" fmla="*/ 4525159 w 6230766"/>
              <a:gd name="connsiteY112" fmla="*/ 4977647 h 5604184"/>
              <a:gd name="connsiteX113" fmla="*/ 4490359 w 6230766"/>
              <a:gd name="connsiteY113" fmla="*/ 4942849 h 5604184"/>
              <a:gd name="connsiteX114" fmla="*/ 4525159 w 6230766"/>
              <a:gd name="connsiteY114" fmla="*/ 4908048 h 5604184"/>
              <a:gd name="connsiteX115" fmla="*/ 4107462 w 6230766"/>
              <a:gd name="connsiteY115" fmla="*/ 4908048 h 5604184"/>
              <a:gd name="connsiteX116" fmla="*/ 4142261 w 6230766"/>
              <a:gd name="connsiteY116" fmla="*/ 4942849 h 5604184"/>
              <a:gd name="connsiteX117" fmla="*/ 4107462 w 6230766"/>
              <a:gd name="connsiteY117" fmla="*/ 4977647 h 5604184"/>
              <a:gd name="connsiteX118" fmla="*/ 4072662 w 6230766"/>
              <a:gd name="connsiteY118" fmla="*/ 4942849 h 5604184"/>
              <a:gd name="connsiteX119" fmla="*/ 4107462 w 6230766"/>
              <a:gd name="connsiteY119" fmla="*/ 4908048 h 5604184"/>
              <a:gd name="connsiteX120" fmla="*/ 4003029 w 6230766"/>
              <a:gd name="connsiteY120" fmla="*/ 4908048 h 5604184"/>
              <a:gd name="connsiteX121" fmla="*/ 4037828 w 6230766"/>
              <a:gd name="connsiteY121" fmla="*/ 4942849 h 5604184"/>
              <a:gd name="connsiteX122" fmla="*/ 4003029 w 6230766"/>
              <a:gd name="connsiteY122" fmla="*/ 4977647 h 5604184"/>
              <a:gd name="connsiteX123" fmla="*/ 3968229 w 6230766"/>
              <a:gd name="connsiteY123" fmla="*/ 4942849 h 5604184"/>
              <a:gd name="connsiteX124" fmla="*/ 4003029 w 6230766"/>
              <a:gd name="connsiteY124" fmla="*/ 4908048 h 5604184"/>
              <a:gd name="connsiteX125" fmla="*/ 4734023 w 6230766"/>
              <a:gd name="connsiteY125" fmla="*/ 4908034 h 5604184"/>
              <a:gd name="connsiteX126" fmla="*/ 4768839 w 6230766"/>
              <a:gd name="connsiteY126" fmla="*/ 4942850 h 5604184"/>
              <a:gd name="connsiteX127" fmla="*/ 4734023 w 6230766"/>
              <a:gd name="connsiteY127" fmla="*/ 4977665 h 5604184"/>
              <a:gd name="connsiteX128" fmla="*/ 4699208 w 6230766"/>
              <a:gd name="connsiteY128" fmla="*/ 4942850 h 5604184"/>
              <a:gd name="connsiteX129" fmla="*/ 4734023 w 6230766"/>
              <a:gd name="connsiteY129" fmla="*/ 4908034 h 5604184"/>
              <a:gd name="connsiteX130" fmla="*/ 5047295 w 6230766"/>
              <a:gd name="connsiteY130" fmla="*/ 4803620 h 5604184"/>
              <a:gd name="connsiteX131" fmla="*/ 5082095 w 6230766"/>
              <a:gd name="connsiteY131" fmla="*/ 4838421 h 5604184"/>
              <a:gd name="connsiteX132" fmla="*/ 5047295 w 6230766"/>
              <a:gd name="connsiteY132" fmla="*/ 4873219 h 5604184"/>
              <a:gd name="connsiteX133" fmla="*/ 5012496 w 6230766"/>
              <a:gd name="connsiteY133" fmla="*/ 4838421 h 5604184"/>
              <a:gd name="connsiteX134" fmla="*/ 5047295 w 6230766"/>
              <a:gd name="connsiteY134" fmla="*/ 4803620 h 5604184"/>
              <a:gd name="connsiteX135" fmla="*/ 4942865 w 6230766"/>
              <a:gd name="connsiteY135" fmla="*/ 4803620 h 5604184"/>
              <a:gd name="connsiteX136" fmla="*/ 4977666 w 6230766"/>
              <a:gd name="connsiteY136" fmla="*/ 4838421 h 5604184"/>
              <a:gd name="connsiteX137" fmla="*/ 4942865 w 6230766"/>
              <a:gd name="connsiteY137" fmla="*/ 4873219 h 5604184"/>
              <a:gd name="connsiteX138" fmla="*/ 4908065 w 6230766"/>
              <a:gd name="connsiteY138" fmla="*/ 4838421 h 5604184"/>
              <a:gd name="connsiteX139" fmla="*/ 4942865 w 6230766"/>
              <a:gd name="connsiteY139" fmla="*/ 4803620 h 5604184"/>
              <a:gd name="connsiteX140" fmla="*/ 4838448 w 6230766"/>
              <a:gd name="connsiteY140" fmla="*/ 4803620 h 5604184"/>
              <a:gd name="connsiteX141" fmla="*/ 4873247 w 6230766"/>
              <a:gd name="connsiteY141" fmla="*/ 4838421 h 5604184"/>
              <a:gd name="connsiteX142" fmla="*/ 4838448 w 6230766"/>
              <a:gd name="connsiteY142" fmla="*/ 4873219 h 5604184"/>
              <a:gd name="connsiteX143" fmla="*/ 4803648 w 6230766"/>
              <a:gd name="connsiteY143" fmla="*/ 4838421 h 5604184"/>
              <a:gd name="connsiteX144" fmla="*/ 4838448 w 6230766"/>
              <a:gd name="connsiteY144" fmla="*/ 4803620 h 5604184"/>
              <a:gd name="connsiteX145" fmla="*/ 4629585 w 6230766"/>
              <a:gd name="connsiteY145" fmla="*/ 4803620 h 5604184"/>
              <a:gd name="connsiteX146" fmla="*/ 4664384 w 6230766"/>
              <a:gd name="connsiteY146" fmla="*/ 4838421 h 5604184"/>
              <a:gd name="connsiteX147" fmla="*/ 4629585 w 6230766"/>
              <a:gd name="connsiteY147" fmla="*/ 4873219 h 5604184"/>
              <a:gd name="connsiteX148" fmla="*/ 4594785 w 6230766"/>
              <a:gd name="connsiteY148" fmla="*/ 4838421 h 5604184"/>
              <a:gd name="connsiteX149" fmla="*/ 4629585 w 6230766"/>
              <a:gd name="connsiteY149" fmla="*/ 4803620 h 5604184"/>
              <a:gd name="connsiteX150" fmla="*/ 4525154 w 6230766"/>
              <a:gd name="connsiteY150" fmla="*/ 4803620 h 5604184"/>
              <a:gd name="connsiteX151" fmla="*/ 4559953 w 6230766"/>
              <a:gd name="connsiteY151" fmla="*/ 4838421 h 5604184"/>
              <a:gd name="connsiteX152" fmla="*/ 4525154 w 6230766"/>
              <a:gd name="connsiteY152" fmla="*/ 4873219 h 5604184"/>
              <a:gd name="connsiteX153" fmla="*/ 4490354 w 6230766"/>
              <a:gd name="connsiteY153" fmla="*/ 4838421 h 5604184"/>
              <a:gd name="connsiteX154" fmla="*/ 4525154 w 6230766"/>
              <a:gd name="connsiteY154" fmla="*/ 4803620 h 5604184"/>
              <a:gd name="connsiteX155" fmla="*/ 4420739 w 6230766"/>
              <a:gd name="connsiteY155" fmla="*/ 4803620 h 5604184"/>
              <a:gd name="connsiteX156" fmla="*/ 4455539 w 6230766"/>
              <a:gd name="connsiteY156" fmla="*/ 4838421 h 5604184"/>
              <a:gd name="connsiteX157" fmla="*/ 4420739 w 6230766"/>
              <a:gd name="connsiteY157" fmla="*/ 4873219 h 5604184"/>
              <a:gd name="connsiteX158" fmla="*/ 4385940 w 6230766"/>
              <a:gd name="connsiteY158" fmla="*/ 4838421 h 5604184"/>
              <a:gd name="connsiteX159" fmla="*/ 4420739 w 6230766"/>
              <a:gd name="connsiteY159" fmla="*/ 4803620 h 5604184"/>
              <a:gd name="connsiteX160" fmla="*/ 4316290 w 6230766"/>
              <a:gd name="connsiteY160" fmla="*/ 4803620 h 5604184"/>
              <a:gd name="connsiteX161" fmla="*/ 4351089 w 6230766"/>
              <a:gd name="connsiteY161" fmla="*/ 4838421 h 5604184"/>
              <a:gd name="connsiteX162" fmla="*/ 4316290 w 6230766"/>
              <a:gd name="connsiteY162" fmla="*/ 4873219 h 5604184"/>
              <a:gd name="connsiteX163" fmla="*/ 4281490 w 6230766"/>
              <a:gd name="connsiteY163" fmla="*/ 4838421 h 5604184"/>
              <a:gd name="connsiteX164" fmla="*/ 4316290 w 6230766"/>
              <a:gd name="connsiteY164" fmla="*/ 4803620 h 5604184"/>
              <a:gd name="connsiteX165" fmla="*/ 4211876 w 6230766"/>
              <a:gd name="connsiteY165" fmla="*/ 4803620 h 5604184"/>
              <a:gd name="connsiteX166" fmla="*/ 4246677 w 6230766"/>
              <a:gd name="connsiteY166" fmla="*/ 4838421 h 5604184"/>
              <a:gd name="connsiteX167" fmla="*/ 4211876 w 6230766"/>
              <a:gd name="connsiteY167" fmla="*/ 4873219 h 5604184"/>
              <a:gd name="connsiteX168" fmla="*/ 4177076 w 6230766"/>
              <a:gd name="connsiteY168" fmla="*/ 4838421 h 5604184"/>
              <a:gd name="connsiteX169" fmla="*/ 4211876 w 6230766"/>
              <a:gd name="connsiteY169" fmla="*/ 4803620 h 5604184"/>
              <a:gd name="connsiteX170" fmla="*/ 4107459 w 6230766"/>
              <a:gd name="connsiteY170" fmla="*/ 4803620 h 5604184"/>
              <a:gd name="connsiteX171" fmla="*/ 4142258 w 6230766"/>
              <a:gd name="connsiteY171" fmla="*/ 4838421 h 5604184"/>
              <a:gd name="connsiteX172" fmla="*/ 4107459 w 6230766"/>
              <a:gd name="connsiteY172" fmla="*/ 4873219 h 5604184"/>
              <a:gd name="connsiteX173" fmla="*/ 4072659 w 6230766"/>
              <a:gd name="connsiteY173" fmla="*/ 4838421 h 5604184"/>
              <a:gd name="connsiteX174" fmla="*/ 4107459 w 6230766"/>
              <a:gd name="connsiteY174" fmla="*/ 4803620 h 5604184"/>
              <a:gd name="connsiteX175" fmla="*/ 4003028 w 6230766"/>
              <a:gd name="connsiteY175" fmla="*/ 4803620 h 5604184"/>
              <a:gd name="connsiteX176" fmla="*/ 4037827 w 6230766"/>
              <a:gd name="connsiteY176" fmla="*/ 4838421 h 5604184"/>
              <a:gd name="connsiteX177" fmla="*/ 4003028 w 6230766"/>
              <a:gd name="connsiteY177" fmla="*/ 4873219 h 5604184"/>
              <a:gd name="connsiteX178" fmla="*/ 3968228 w 6230766"/>
              <a:gd name="connsiteY178" fmla="*/ 4838421 h 5604184"/>
              <a:gd name="connsiteX179" fmla="*/ 4003028 w 6230766"/>
              <a:gd name="connsiteY179" fmla="*/ 4803620 h 5604184"/>
              <a:gd name="connsiteX180" fmla="*/ 4734017 w 6230766"/>
              <a:gd name="connsiteY180" fmla="*/ 4803603 h 5604184"/>
              <a:gd name="connsiteX181" fmla="*/ 4768832 w 6230766"/>
              <a:gd name="connsiteY181" fmla="*/ 4838419 h 5604184"/>
              <a:gd name="connsiteX182" fmla="*/ 4734017 w 6230766"/>
              <a:gd name="connsiteY182" fmla="*/ 4873234 h 5604184"/>
              <a:gd name="connsiteX183" fmla="*/ 4699201 w 6230766"/>
              <a:gd name="connsiteY183" fmla="*/ 4838419 h 5604184"/>
              <a:gd name="connsiteX184" fmla="*/ 4734017 w 6230766"/>
              <a:gd name="connsiteY184" fmla="*/ 4803603 h 5604184"/>
              <a:gd name="connsiteX185" fmla="*/ 3898595 w 6230766"/>
              <a:gd name="connsiteY185" fmla="*/ 4803603 h 5604184"/>
              <a:gd name="connsiteX186" fmla="*/ 3933410 w 6230766"/>
              <a:gd name="connsiteY186" fmla="*/ 4838419 h 5604184"/>
              <a:gd name="connsiteX187" fmla="*/ 3898595 w 6230766"/>
              <a:gd name="connsiteY187" fmla="*/ 4873234 h 5604184"/>
              <a:gd name="connsiteX188" fmla="*/ 3863779 w 6230766"/>
              <a:gd name="connsiteY188" fmla="*/ 4838419 h 5604184"/>
              <a:gd name="connsiteX189" fmla="*/ 3898595 w 6230766"/>
              <a:gd name="connsiteY189" fmla="*/ 4803603 h 5604184"/>
              <a:gd name="connsiteX190" fmla="*/ 5151711 w 6230766"/>
              <a:gd name="connsiteY190" fmla="*/ 4803600 h 5604184"/>
              <a:gd name="connsiteX191" fmla="*/ 5186526 w 6230766"/>
              <a:gd name="connsiteY191" fmla="*/ 4838416 h 5604184"/>
              <a:gd name="connsiteX192" fmla="*/ 5151711 w 6230766"/>
              <a:gd name="connsiteY192" fmla="*/ 4873231 h 5604184"/>
              <a:gd name="connsiteX193" fmla="*/ 5116895 w 6230766"/>
              <a:gd name="connsiteY193" fmla="*/ 4838416 h 5604184"/>
              <a:gd name="connsiteX194" fmla="*/ 5151711 w 6230766"/>
              <a:gd name="connsiteY194" fmla="*/ 4803600 h 5604184"/>
              <a:gd name="connsiteX195" fmla="*/ 5047294 w 6230766"/>
              <a:gd name="connsiteY195" fmla="*/ 4699189 h 5604184"/>
              <a:gd name="connsiteX196" fmla="*/ 5082094 w 6230766"/>
              <a:gd name="connsiteY196" fmla="*/ 4733990 h 5604184"/>
              <a:gd name="connsiteX197" fmla="*/ 5047294 w 6230766"/>
              <a:gd name="connsiteY197" fmla="*/ 4768788 h 5604184"/>
              <a:gd name="connsiteX198" fmla="*/ 5012495 w 6230766"/>
              <a:gd name="connsiteY198" fmla="*/ 4733990 h 5604184"/>
              <a:gd name="connsiteX199" fmla="*/ 5047294 w 6230766"/>
              <a:gd name="connsiteY199" fmla="*/ 4699189 h 5604184"/>
              <a:gd name="connsiteX200" fmla="*/ 4838448 w 6230766"/>
              <a:gd name="connsiteY200" fmla="*/ 4699189 h 5604184"/>
              <a:gd name="connsiteX201" fmla="*/ 4873247 w 6230766"/>
              <a:gd name="connsiteY201" fmla="*/ 4733990 h 5604184"/>
              <a:gd name="connsiteX202" fmla="*/ 4838448 w 6230766"/>
              <a:gd name="connsiteY202" fmla="*/ 4768788 h 5604184"/>
              <a:gd name="connsiteX203" fmla="*/ 4803648 w 6230766"/>
              <a:gd name="connsiteY203" fmla="*/ 4733990 h 5604184"/>
              <a:gd name="connsiteX204" fmla="*/ 4838448 w 6230766"/>
              <a:gd name="connsiteY204" fmla="*/ 4699189 h 5604184"/>
              <a:gd name="connsiteX205" fmla="*/ 4942863 w 6230766"/>
              <a:gd name="connsiteY205" fmla="*/ 4699186 h 5604184"/>
              <a:gd name="connsiteX206" fmla="*/ 4977664 w 6230766"/>
              <a:gd name="connsiteY206" fmla="*/ 4733987 h 5604184"/>
              <a:gd name="connsiteX207" fmla="*/ 4942863 w 6230766"/>
              <a:gd name="connsiteY207" fmla="*/ 4768785 h 5604184"/>
              <a:gd name="connsiteX208" fmla="*/ 4908063 w 6230766"/>
              <a:gd name="connsiteY208" fmla="*/ 4733987 h 5604184"/>
              <a:gd name="connsiteX209" fmla="*/ 4942863 w 6230766"/>
              <a:gd name="connsiteY209" fmla="*/ 4699186 h 5604184"/>
              <a:gd name="connsiteX210" fmla="*/ 4629584 w 6230766"/>
              <a:gd name="connsiteY210" fmla="*/ 4699186 h 5604184"/>
              <a:gd name="connsiteX211" fmla="*/ 4664383 w 6230766"/>
              <a:gd name="connsiteY211" fmla="*/ 4733987 h 5604184"/>
              <a:gd name="connsiteX212" fmla="*/ 4629584 w 6230766"/>
              <a:gd name="connsiteY212" fmla="*/ 4768785 h 5604184"/>
              <a:gd name="connsiteX213" fmla="*/ 4594784 w 6230766"/>
              <a:gd name="connsiteY213" fmla="*/ 4733987 h 5604184"/>
              <a:gd name="connsiteX214" fmla="*/ 4629584 w 6230766"/>
              <a:gd name="connsiteY214" fmla="*/ 4699186 h 5604184"/>
              <a:gd name="connsiteX215" fmla="*/ 4525153 w 6230766"/>
              <a:gd name="connsiteY215" fmla="*/ 4699186 h 5604184"/>
              <a:gd name="connsiteX216" fmla="*/ 4559952 w 6230766"/>
              <a:gd name="connsiteY216" fmla="*/ 4733987 h 5604184"/>
              <a:gd name="connsiteX217" fmla="*/ 4525153 w 6230766"/>
              <a:gd name="connsiteY217" fmla="*/ 4768785 h 5604184"/>
              <a:gd name="connsiteX218" fmla="*/ 4490353 w 6230766"/>
              <a:gd name="connsiteY218" fmla="*/ 4733987 h 5604184"/>
              <a:gd name="connsiteX219" fmla="*/ 4525153 w 6230766"/>
              <a:gd name="connsiteY219" fmla="*/ 4699186 h 5604184"/>
              <a:gd name="connsiteX220" fmla="*/ 4420737 w 6230766"/>
              <a:gd name="connsiteY220" fmla="*/ 4699186 h 5604184"/>
              <a:gd name="connsiteX221" fmla="*/ 4455537 w 6230766"/>
              <a:gd name="connsiteY221" fmla="*/ 4733987 h 5604184"/>
              <a:gd name="connsiteX222" fmla="*/ 4420737 w 6230766"/>
              <a:gd name="connsiteY222" fmla="*/ 4768785 h 5604184"/>
              <a:gd name="connsiteX223" fmla="*/ 4385938 w 6230766"/>
              <a:gd name="connsiteY223" fmla="*/ 4733987 h 5604184"/>
              <a:gd name="connsiteX224" fmla="*/ 4420737 w 6230766"/>
              <a:gd name="connsiteY224" fmla="*/ 4699186 h 5604184"/>
              <a:gd name="connsiteX225" fmla="*/ 4316290 w 6230766"/>
              <a:gd name="connsiteY225" fmla="*/ 4699186 h 5604184"/>
              <a:gd name="connsiteX226" fmla="*/ 4351089 w 6230766"/>
              <a:gd name="connsiteY226" fmla="*/ 4733987 h 5604184"/>
              <a:gd name="connsiteX227" fmla="*/ 4316290 w 6230766"/>
              <a:gd name="connsiteY227" fmla="*/ 4768785 h 5604184"/>
              <a:gd name="connsiteX228" fmla="*/ 4281490 w 6230766"/>
              <a:gd name="connsiteY228" fmla="*/ 4733987 h 5604184"/>
              <a:gd name="connsiteX229" fmla="*/ 4316290 w 6230766"/>
              <a:gd name="connsiteY229" fmla="*/ 4699186 h 5604184"/>
              <a:gd name="connsiteX230" fmla="*/ 4211876 w 6230766"/>
              <a:gd name="connsiteY230" fmla="*/ 4699186 h 5604184"/>
              <a:gd name="connsiteX231" fmla="*/ 4246677 w 6230766"/>
              <a:gd name="connsiteY231" fmla="*/ 4733987 h 5604184"/>
              <a:gd name="connsiteX232" fmla="*/ 4211876 w 6230766"/>
              <a:gd name="connsiteY232" fmla="*/ 4768785 h 5604184"/>
              <a:gd name="connsiteX233" fmla="*/ 4177076 w 6230766"/>
              <a:gd name="connsiteY233" fmla="*/ 4733987 h 5604184"/>
              <a:gd name="connsiteX234" fmla="*/ 4211876 w 6230766"/>
              <a:gd name="connsiteY234" fmla="*/ 4699186 h 5604184"/>
              <a:gd name="connsiteX235" fmla="*/ 4107459 w 6230766"/>
              <a:gd name="connsiteY235" fmla="*/ 4699186 h 5604184"/>
              <a:gd name="connsiteX236" fmla="*/ 4142258 w 6230766"/>
              <a:gd name="connsiteY236" fmla="*/ 4733987 h 5604184"/>
              <a:gd name="connsiteX237" fmla="*/ 4107459 w 6230766"/>
              <a:gd name="connsiteY237" fmla="*/ 4768785 h 5604184"/>
              <a:gd name="connsiteX238" fmla="*/ 4072659 w 6230766"/>
              <a:gd name="connsiteY238" fmla="*/ 4733987 h 5604184"/>
              <a:gd name="connsiteX239" fmla="*/ 4107459 w 6230766"/>
              <a:gd name="connsiteY239" fmla="*/ 4699186 h 5604184"/>
              <a:gd name="connsiteX240" fmla="*/ 4003028 w 6230766"/>
              <a:gd name="connsiteY240" fmla="*/ 4699186 h 5604184"/>
              <a:gd name="connsiteX241" fmla="*/ 4037827 w 6230766"/>
              <a:gd name="connsiteY241" fmla="*/ 4733987 h 5604184"/>
              <a:gd name="connsiteX242" fmla="*/ 4003028 w 6230766"/>
              <a:gd name="connsiteY242" fmla="*/ 4768785 h 5604184"/>
              <a:gd name="connsiteX243" fmla="*/ 3968228 w 6230766"/>
              <a:gd name="connsiteY243" fmla="*/ 4733987 h 5604184"/>
              <a:gd name="connsiteX244" fmla="*/ 4003028 w 6230766"/>
              <a:gd name="connsiteY244" fmla="*/ 4699186 h 5604184"/>
              <a:gd name="connsiteX245" fmla="*/ 4734017 w 6230766"/>
              <a:gd name="connsiteY245" fmla="*/ 4699172 h 5604184"/>
              <a:gd name="connsiteX246" fmla="*/ 4768832 w 6230766"/>
              <a:gd name="connsiteY246" fmla="*/ 4733988 h 5604184"/>
              <a:gd name="connsiteX247" fmla="*/ 4734017 w 6230766"/>
              <a:gd name="connsiteY247" fmla="*/ 4768803 h 5604184"/>
              <a:gd name="connsiteX248" fmla="*/ 4699201 w 6230766"/>
              <a:gd name="connsiteY248" fmla="*/ 4733988 h 5604184"/>
              <a:gd name="connsiteX249" fmla="*/ 4734017 w 6230766"/>
              <a:gd name="connsiteY249" fmla="*/ 4699172 h 5604184"/>
              <a:gd name="connsiteX250" fmla="*/ 3898597 w 6230766"/>
              <a:gd name="connsiteY250" fmla="*/ 4699169 h 5604184"/>
              <a:gd name="connsiteX251" fmla="*/ 3933412 w 6230766"/>
              <a:gd name="connsiteY251" fmla="*/ 4733985 h 5604184"/>
              <a:gd name="connsiteX252" fmla="*/ 3898597 w 6230766"/>
              <a:gd name="connsiteY252" fmla="*/ 4768800 h 5604184"/>
              <a:gd name="connsiteX253" fmla="*/ 3863781 w 6230766"/>
              <a:gd name="connsiteY253" fmla="*/ 4733985 h 5604184"/>
              <a:gd name="connsiteX254" fmla="*/ 3898597 w 6230766"/>
              <a:gd name="connsiteY254" fmla="*/ 4699169 h 5604184"/>
              <a:gd name="connsiteX255" fmla="*/ 4942863 w 6230766"/>
              <a:gd name="connsiteY255" fmla="*/ 4594775 h 5604184"/>
              <a:gd name="connsiteX256" fmla="*/ 4977664 w 6230766"/>
              <a:gd name="connsiteY256" fmla="*/ 4629576 h 5604184"/>
              <a:gd name="connsiteX257" fmla="*/ 4942863 w 6230766"/>
              <a:gd name="connsiteY257" fmla="*/ 4664374 h 5604184"/>
              <a:gd name="connsiteX258" fmla="*/ 4908063 w 6230766"/>
              <a:gd name="connsiteY258" fmla="*/ 4629576 h 5604184"/>
              <a:gd name="connsiteX259" fmla="*/ 4942863 w 6230766"/>
              <a:gd name="connsiteY259" fmla="*/ 4594775 h 5604184"/>
              <a:gd name="connsiteX260" fmla="*/ 4838448 w 6230766"/>
              <a:gd name="connsiteY260" fmla="*/ 4594775 h 5604184"/>
              <a:gd name="connsiteX261" fmla="*/ 4873247 w 6230766"/>
              <a:gd name="connsiteY261" fmla="*/ 4629576 h 5604184"/>
              <a:gd name="connsiteX262" fmla="*/ 4838448 w 6230766"/>
              <a:gd name="connsiteY262" fmla="*/ 4664374 h 5604184"/>
              <a:gd name="connsiteX263" fmla="*/ 4803648 w 6230766"/>
              <a:gd name="connsiteY263" fmla="*/ 4629576 h 5604184"/>
              <a:gd name="connsiteX264" fmla="*/ 4838448 w 6230766"/>
              <a:gd name="connsiteY264" fmla="*/ 4594775 h 5604184"/>
              <a:gd name="connsiteX265" fmla="*/ 5047294 w 6230766"/>
              <a:gd name="connsiteY265" fmla="*/ 4594773 h 5604184"/>
              <a:gd name="connsiteX266" fmla="*/ 5082094 w 6230766"/>
              <a:gd name="connsiteY266" fmla="*/ 4629574 h 5604184"/>
              <a:gd name="connsiteX267" fmla="*/ 5047294 w 6230766"/>
              <a:gd name="connsiteY267" fmla="*/ 4664372 h 5604184"/>
              <a:gd name="connsiteX268" fmla="*/ 5012495 w 6230766"/>
              <a:gd name="connsiteY268" fmla="*/ 4629574 h 5604184"/>
              <a:gd name="connsiteX269" fmla="*/ 5047294 w 6230766"/>
              <a:gd name="connsiteY269" fmla="*/ 4594773 h 5604184"/>
              <a:gd name="connsiteX270" fmla="*/ 4629584 w 6230766"/>
              <a:gd name="connsiteY270" fmla="*/ 4594773 h 5604184"/>
              <a:gd name="connsiteX271" fmla="*/ 4664383 w 6230766"/>
              <a:gd name="connsiteY271" fmla="*/ 4629574 h 5604184"/>
              <a:gd name="connsiteX272" fmla="*/ 4629584 w 6230766"/>
              <a:gd name="connsiteY272" fmla="*/ 4664372 h 5604184"/>
              <a:gd name="connsiteX273" fmla="*/ 4594784 w 6230766"/>
              <a:gd name="connsiteY273" fmla="*/ 4629574 h 5604184"/>
              <a:gd name="connsiteX274" fmla="*/ 4629584 w 6230766"/>
              <a:gd name="connsiteY274" fmla="*/ 4594773 h 5604184"/>
              <a:gd name="connsiteX275" fmla="*/ 4525153 w 6230766"/>
              <a:gd name="connsiteY275" fmla="*/ 4594773 h 5604184"/>
              <a:gd name="connsiteX276" fmla="*/ 4559952 w 6230766"/>
              <a:gd name="connsiteY276" fmla="*/ 4629574 h 5604184"/>
              <a:gd name="connsiteX277" fmla="*/ 4525153 w 6230766"/>
              <a:gd name="connsiteY277" fmla="*/ 4664372 h 5604184"/>
              <a:gd name="connsiteX278" fmla="*/ 4490353 w 6230766"/>
              <a:gd name="connsiteY278" fmla="*/ 4629574 h 5604184"/>
              <a:gd name="connsiteX279" fmla="*/ 4525153 w 6230766"/>
              <a:gd name="connsiteY279" fmla="*/ 4594773 h 5604184"/>
              <a:gd name="connsiteX280" fmla="*/ 4420737 w 6230766"/>
              <a:gd name="connsiteY280" fmla="*/ 4594773 h 5604184"/>
              <a:gd name="connsiteX281" fmla="*/ 4455537 w 6230766"/>
              <a:gd name="connsiteY281" fmla="*/ 4629574 h 5604184"/>
              <a:gd name="connsiteX282" fmla="*/ 4420737 w 6230766"/>
              <a:gd name="connsiteY282" fmla="*/ 4664372 h 5604184"/>
              <a:gd name="connsiteX283" fmla="*/ 4385938 w 6230766"/>
              <a:gd name="connsiteY283" fmla="*/ 4629574 h 5604184"/>
              <a:gd name="connsiteX284" fmla="*/ 4420737 w 6230766"/>
              <a:gd name="connsiteY284" fmla="*/ 4594773 h 5604184"/>
              <a:gd name="connsiteX285" fmla="*/ 4316290 w 6230766"/>
              <a:gd name="connsiteY285" fmla="*/ 4594773 h 5604184"/>
              <a:gd name="connsiteX286" fmla="*/ 4351089 w 6230766"/>
              <a:gd name="connsiteY286" fmla="*/ 4629574 h 5604184"/>
              <a:gd name="connsiteX287" fmla="*/ 4316290 w 6230766"/>
              <a:gd name="connsiteY287" fmla="*/ 4664372 h 5604184"/>
              <a:gd name="connsiteX288" fmla="*/ 4281490 w 6230766"/>
              <a:gd name="connsiteY288" fmla="*/ 4629574 h 5604184"/>
              <a:gd name="connsiteX289" fmla="*/ 4316290 w 6230766"/>
              <a:gd name="connsiteY289" fmla="*/ 4594773 h 5604184"/>
              <a:gd name="connsiteX290" fmla="*/ 4211876 w 6230766"/>
              <a:gd name="connsiteY290" fmla="*/ 4594773 h 5604184"/>
              <a:gd name="connsiteX291" fmla="*/ 4246677 w 6230766"/>
              <a:gd name="connsiteY291" fmla="*/ 4629574 h 5604184"/>
              <a:gd name="connsiteX292" fmla="*/ 4211876 w 6230766"/>
              <a:gd name="connsiteY292" fmla="*/ 4664372 h 5604184"/>
              <a:gd name="connsiteX293" fmla="*/ 4177076 w 6230766"/>
              <a:gd name="connsiteY293" fmla="*/ 4629574 h 5604184"/>
              <a:gd name="connsiteX294" fmla="*/ 4211876 w 6230766"/>
              <a:gd name="connsiteY294" fmla="*/ 4594773 h 5604184"/>
              <a:gd name="connsiteX295" fmla="*/ 4107459 w 6230766"/>
              <a:gd name="connsiteY295" fmla="*/ 4594773 h 5604184"/>
              <a:gd name="connsiteX296" fmla="*/ 4142258 w 6230766"/>
              <a:gd name="connsiteY296" fmla="*/ 4629574 h 5604184"/>
              <a:gd name="connsiteX297" fmla="*/ 4107459 w 6230766"/>
              <a:gd name="connsiteY297" fmla="*/ 4664372 h 5604184"/>
              <a:gd name="connsiteX298" fmla="*/ 4072659 w 6230766"/>
              <a:gd name="connsiteY298" fmla="*/ 4629574 h 5604184"/>
              <a:gd name="connsiteX299" fmla="*/ 4107459 w 6230766"/>
              <a:gd name="connsiteY299" fmla="*/ 4594773 h 5604184"/>
              <a:gd name="connsiteX300" fmla="*/ 4003028 w 6230766"/>
              <a:gd name="connsiteY300" fmla="*/ 4594773 h 5604184"/>
              <a:gd name="connsiteX301" fmla="*/ 4037827 w 6230766"/>
              <a:gd name="connsiteY301" fmla="*/ 4629574 h 5604184"/>
              <a:gd name="connsiteX302" fmla="*/ 4003028 w 6230766"/>
              <a:gd name="connsiteY302" fmla="*/ 4664372 h 5604184"/>
              <a:gd name="connsiteX303" fmla="*/ 3968228 w 6230766"/>
              <a:gd name="connsiteY303" fmla="*/ 4629574 h 5604184"/>
              <a:gd name="connsiteX304" fmla="*/ 4003028 w 6230766"/>
              <a:gd name="connsiteY304" fmla="*/ 4594773 h 5604184"/>
              <a:gd name="connsiteX305" fmla="*/ 4734017 w 6230766"/>
              <a:gd name="connsiteY305" fmla="*/ 4594760 h 5604184"/>
              <a:gd name="connsiteX306" fmla="*/ 4768832 w 6230766"/>
              <a:gd name="connsiteY306" fmla="*/ 4629576 h 5604184"/>
              <a:gd name="connsiteX307" fmla="*/ 4734017 w 6230766"/>
              <a:gd name="connsiteY307" fmla="*/ 4664391 h 5604184"/>
              <a:gd name="connsiteX308" fmla="*/ 4699201 w 6230766"/>
              <a:gd name="connsiteY308" fmla="*/ 4629576 h 5604184"/>
              <a:gd name="connsiteX309" fmla="*/ 4734017 w 6230766"/>
              <a:gd name="connsiteY309" fmla="*/ 4594760 h 5604184"/>
              <a:gd name="connsiteX310" fmla="*/ 3898597 w 6230766"/>
              <a:gd name="connsiteY310" fmla="*/ 4594756 h 5604184"/>
              <a:gd name="connsiteX311" fmla="*/ 3933412 w 6230766"/>
              <a:gd name="connsiteY311" fmla="*/ 4629572 h 5604184"/>
              <a:gd name="connsiteX312" fmla="*/ 3898597 w 6230766"/>
              <a:gd name="connsiteY312" fmla="*/ 4664387 h 5604184"/>
              <a:gd name="connsiteX313" fmla="*/ 3863781 w 6230766"/>
              <a:gd name="connsiteY313" fmla="*/ 4629572 h 5604184"/>
              <a:gd name="connsiteX314" fmla="*/ 3898597 w 6230766"/>
              <a:gd name="connsiteY314" fmla="*/ 4594756 h 5604184"/>
              <a:gd name="connsiteX315" fmla="*/ 4838448 w 6230766"/>
              <a:gd name="connsiteY315" fmla="*/ 4490346 h 5604184"/>
              <a:gd name="connsiteX316" fmla="*/ 4873247 w 6230766"/>
              <a:gd name="connsiteY316" fmla="*/ 4525147 h 5604184"/>
              <a:gd name="connsiteX317" fmla="*/ 4838448 w 6230766"/>
              <a:gd name="connsiteY317" fmla="*/ 4559945 h 5604184"/>
              <a:gd name="connsiteX318" fmla="*/ 4803648 w 6230766"/>
              <a:gd name="connsiteY318" fmla="*/ 4525147 h 5604184"/>
              <a:gd name="connsiteX319" fmla="*/ 4838448 w 6230766"/>
              <a:gd name="connsiteY319" fmla="*/ 4490346 h 5604184"/>
              <a:gd name="connsiteX320" fmla="*/ 4942863 w 6230766"/>
              <a:gd name="connsiteY320" fmla="*/ 4490344 h 5604184"/>
              <a:gd name="connsiteX321" fmla="*/ 4977664 w 6230766"/>
              <a:gd name="connsiteY321" fmla="*/ 4525145 h 5604184"/>
              <a:gd name="connsiteX322" fmla="*/ 4942863 w 6230766"/>
              <a:gd name="connsiteY322" fmla="*/ 4559943 h 5604184"/>
              <a:gd name="connsiteX323" fmla="*/ 4908063 w 6230766"/>
              <a:gd name="connsiteY323" fmla="*/ 4525145 h 5604184"/>
              <a:gd name="connsiteX324" fmla="*/ 4942863 w 6230766"/>
              <a:gd name="connsiteY324" fmla="*/ 4490344 h 5604184"/>
              <a:gd name="connsiteX325" fmla="*/ 4629584 w 6230766"/>
              <a:gd name="connsiteY325" fmla="*/ 4490344 h 5604184"/>
              <a:gd name="connsiteX326" fmla="*/ 4664383 w 6230766"/>
              <a:gd name="connsiteY326" fmla="*/ 4525145 h 5604184"/>
              <a:gd name="connsiteX327" fmla="*/ 4629584 w 6230766"/>
              <a:gd name="connsiteY327" fmla="*/ 4559943 h 5604184"/>
              <a:gd name="connsiteX328" fmla="*/ 4594784 w 6230766"/>
              <a:gd name="connsiteY328" fmla="*/ 4525145 h 5604184"/>
              <a:gd name="connsiteX329" fmla="*/ 4629584 w 6230766"/>
              <a:gd name="connsiteY329" fmla="*/ 4490344 h 5604184"/>
              <a:gd name="connsiteX330" fmla="*/ 4525153 w 6230766"/>
              <a:gd name="connsiteY330" fmla="*/ 4490344 h 5604184"/>
              <a:gd name="connsiteX331" fmla="*/ 4559952 w 6230766"/>
              <a:gd name="connsiteY331" fmla="*/ 4525145 h 5604184"/>
              <a:gd name="connsiteX332" fmla="*/ 4525153 w 6230766"/>
              <a:gd name="connsiteY332" fmla="*/ 4559943 h 5604184"/>
              <a:gd name="connsiteX333" fmla="*/ 4490353 w 6230766"/>
              <a:gd name="connsiteY333" fmla="*/ 4525145 h 5604184"/>
              <a:gd name="connsiteX334" fmla="*/ 4525153 w 6230766"/>
              <a:gd name="connsiteY334" fmla="*/ 4490344 h 5604184"/>
              <a:gd name="connsiteX335" fmla="*/ 4420737 w 6230766"/>
              <a:gd name="connsiteY335" fmla="*/ 4490344 h 5604184"/>
              <a:gd name="connsiteX336" fmla="*/ 4455537 w 6230766"/>
              <a:gd name="connsiteY336" fmla="*/ 4525145 h 5604184"/>
              <a:gd name="connsiteX337" fmla="*/ 4420737 w 6230766"/>
              <a:gd name="connsiteY337" fmla="*/ 4559943 h 5604184"/>
              <a:gd name="connsiteX338" fmla="*/ 4385938 w 6230766"/>
              <a:gd name="connsiteY338" fmla="*/ 4525145 h 5604184"/>
              <a:gd name="connsiteX339" fmla="*/ 4420737 w 6230766"/>
              <a:gd name="connsiteY339" fmla="*/ 4490344 h 5604184"/>
              <a:gd name="connsiteX340" fmla="*/ 4316290 w 6230766"/>
              <a:gd name="connsiteY340" fmla="*/ 4490344 h 5604184"/>
              <a:gd name="connsiteX341" fmla="*/ 4351089 w 6230766"/>
              <a:gd name="connsiteY341" fmla="*/ 4525145 h 5604184"/>
              <a:gd name="connsiteX342" fmla="*/ 4316290 w 6230766"/>
              <a:gd name="connsiteY342" fmla="*/ 4559943 h 5604184"/>
              <a:gd name="connsiteX343" fmla="*/ 4281490 w 6230766"/>
              <a:gd name="connsiteY343" fmla="*/ 4525145 h 5604184"/>
              <a:gd name="connsiteX344" fmla="*/ 4316290 w 6230766"/>
              <a:gd name="connsiteY344" fmla="*/ 4490344 h 5604184"/>
              <a:gd name="connsiteX345" fmla="*/ 4211876 w 6230766"/>
              <a:gd name="connsiteY345" fmla="*/ 4490344 h 5604184"/>
              <a:gd name="connsiteX346" fmla="*/ 4246677 w 6230766"/>
              <a:gd name="connsiteY346" fmla="*/ 4525145 h 5604184"/>
              <a:gd name="connsiteX347" fmla="*/ 4211876 w 6230766"/>
              <a:gd name="connsiteY347" fmla="*/ 4559943 h 5604184"/>
              <a:gd name="connsiteX348" fmla="*/ 4177076 w 6230766"/>
              <a:gd name="connsiteY348" fmla="*/ 4525145 h 5604184"/>
              <a:gd name="connsiteX349" fmla="*/ 4211876 w 6230766"/>
              <a:gd name="connsiteY349" fmla="*/ 4490344 h 5604184"/>
              <a:gd name="connsiteX350" fmla="*/ 4107459 w 6230766"/>
              <a:gd name="connsiteY350" fmla="*/ 4490344 h 5604184"/>
              <a:gd name="connsiteX351" fmla="*/ 4142258 w 6230766"/>
              <a:gd name="connsiteY351" fmla="*/ 4525145 h 5604184"/>
              <a:gd name="connsiteX352" fmla="*/ 4107459 w 6230766"/>
              <a:gd name="connsiteY352" fmla="*/ 4559943 h 5604184"/>
              <a:gd name="connsiteX353" fmla="*/ 4072659 w 6230766"/>
              <a:gd name="connsiteY353" fmla="*/ 4525145 h 5604184"/>
              <a:gd name="connsiteX354" fmla="*/ 4107459 w 6230766"/>
              <a:gd name="connsiteY354" fmla="*/ 4490344 h 5604184"/>
              <a:gd name="connsiteX355" fmla="*/ 4734017 w 6230766"/>
              <a:gd name="connsiteY355" fmla="*/ 4490330 h 5604184"/>
              <a:gd name="connsiteX356" fmla="*/ 4768832 w 6230766"/>
              <a:gd name="connsiteY356" fmla="*/ 4525146 h 5604184"/>
              <a:gd name="connsiteX357" fmla="*/ 4734017 w 6230766"/>
              <a:gd name="connsiteY357" fmla="*/ 4559961 h 5604184"/>
              <a:gd name="connsiteX358" fmla="*/ 4699201 w 6230766"/>
              <a:gd name="connsiteY358" fmla="*/ 4525146 h 5604184"/>
              <a:gd name="connsiteX359" fmla="*/ 4734017 w 6230766"/>
              <a:gd name="connsiteY359" fmla="*/ 4490330 h 5604184"/>
              <a:gd name="connsiteX360" fmla="*/ 4838448 w 6230766"/>
              <a:gd name="connsiteY360" fmla="*/ 4385913 h 5604184"/>
              <a:gd name="connsiteX361" fmla="*/ 4873247 w 6230766"/>
              <a:gd name="connsiteY361" fmla="*/ 4420714 h 5604184"/>
              <a:gd name="connsiteX362" fmla="*/ 4838448 w 6230766"/>
              <a:gd name="connsiteY362" fmla="*/ 4455512 h 5604184"/>
              <a:gd name="connsiteX363" fmla="*/ 4803648 w 6230766"/>
              <a:gd name="connsiteY363" fmla="*/ 4420714 h 5604184"/>
              <a:gd name="connsiteX364" fmla="*/ 4838448 w 6230766"/>
              <a:gd name="connsiteY364" fmla="*/ 4385913 h 5604184"/>
              <a:gd name="connsiteX365" fmla="*/ 4525153 w 6230766"/>
              <a:gd name="connsiteY365" fmla="*/ 4385913 h 5604184"/>
              <a:gd name="connsiteX366" fmla="*/ 4559952 w 6230766"/>
              <a:gd name="connsiteY366" fmla="*/ 4420714 h 5604184"/>
              <a:gd name="connsiteX367" fmla="*/ 4525153 w 6230766"/>
              <a:gd name="connsiteY367" fmla="*/ 4455512 h 5604184"/>
              <a:gd name="connsiteX368" fmla="*/ 4490353 w 6230766"/>
              <a:gd name="connsiteY368" fmla="*/ 4420714 h 5604184"/>
              <a:gd name="connsiteX369" fmla="*/ 4525153 w 6230766"/>
              <a:gd name="connsiteY369" fmla="*/ 4385913 h 5604184"/>
              <a:gd name="connsiteX370" fmla="*/ 4420737 w 6230766"/>
              <a:gd name="connsiteY370" fmla="*/ 4385913 h 5604184"/>
              <a:gd name="connsiteX371" fmla="*/ 4455537 w 6230766"/>
              <a:gd name="connsiteY371" fmla="*/ 4420714 h 5604184"/>
              <a:gd name="connsiteX372" fmla="*/ 4420737 w 6230766"/>
              <a:gd name="connsiteY372" fmla="*/ 4455512 h 5604184"/>
              <a:gd name="connsiteX373" fmla="*/ 4385938 w 6230766"/>
              <a:gd name="connsiteY373" fmla="*/ 4420714 h 5604184"/>
              <a:gd name="connsiteX374" fmla="*/ 4420737 w 6230766"/>
              <a:gd name="connsiteY374" fmla="*/ 4385913 h 5604184"/>
              <a:gd name="connsiteX375" fmla="*/ 4316290 w 6230766"/>
              <a:gd name="connsiteY375" fmla="*/ 4385913 h 5604184"/>
              <a:gd name="connsiteX376" fmla="*/ 4351089 w 6230766"/>
              <a:gd name="connsiteY376" fmla="*/ 4420714 h 5604184"/>
              <a:gd name="connsiteX377" fmla="*/ 4316290 w 6230766"/>
              <a:gd name="connsiteY377" fmla="*/ 4455512 h 5604184"/>
              <a:gd name="connsiteX378" fmla="*/ 4281490 w 6230766"/>
              <a:gd name="connsiteY378" fmla="*/ 4420714 h 5604184"/>
              <a:gd name="connsiteX379" fmla="*/ 4316290 w 6230766"/>
              <a:gd name="connsiteY379" fmla="*/ 4385913 h 5604184"/>
              <a:gd name="connsiteX380" fmla="*/ 4211876 w 6230766"/>
              <a:gd name="connsiteY380" fmla="*/ 4385913 h 5604184"/>
              <a:gd name="connsiteX381" fmla="*/ 4246677 w 6230766"/>
              <a:gd name="connsiteY381" fmla="*/ 4420714 h 5604184"/>
              <a:gd name="connsiteX382" fmla="*/ 4211876 w 6230766"/>
              <a:gd name="connsiteY382" fmla="*/ 4455512 h 5604184"/>
              <a:gd name="connsiteX383" fmla="*/ 4177076 w 6230766"/>
              <a:gd name="connsiteY383" fmla="*/ 4420714 h 5604184"/>
              <a:gd name="connsiteX384" fmla="*/ 4211876 w 6230766"/>
              <a:gd name="connsiteY384" fmla="*/ 4385913 h 5604184"/>
              <a:gd name="connsiteX385" fmla="*/ 4107459 w 6230766"/>
              <a:gd name="connsiteY385" fmla="*/ 4385913 h 5604184"/>
              <a:gd name="connsiteX386" fmla="*/ 4142258 w 6230766"/>
              <a:gd name="connsiteY386" fmla="*/ 4420714 h 5604184"/>
              <a:gd name="connsiteX387" fmla="*/ 4107459 w 6230766"/>
              <a:gd name="connsiteY387" fmla="*/ 4455512 h 5604184"/>
              <a:gd name="connsiteX388" fmla="*/ 4072659 w 6230766"/>
              <a:gd name="connsiteY388" fmla="*/ 4420714 h 5604184"/>
              <a:gd name="connsiteX389" fmla="*/ 4107459 w 6230766"/>
              <a:gd name="connsiteY389" fmla="*/ 4385913 h 5604184"/>
              <a:gd name="connsiteX390" fmla="*/ 4734017 w 6230766"/>
              <a:gd name="connsiteY390" fmla="*/ 4385899 h 5604184"/>
              <a:gd name="connsiteX391" fmla="*/ 4768832 w 6230766"/>
              <a:gd name="connsiteY391" fmla="*/ 4420715 h 5604184"/>
              <a:gd name="connsiteX392" fmla="*/ 4734017 w 6230766"/>
              <a:gd name="connsiteY392" fmla="*/ 4455530 h 5604184"/>
              <a:gd name="connsiteX393" fmla="*/ 4699201 w 6230766"/>
              <a:gd name="connsiteY393" fmla="*/ 4420715 h 5604184"/>
              <a:gd name="connsiteX394" fmla="*/ 4734017 w 6230766"/>
              <a:gd name="connsiteY394" fmla="*/ 4385899 h 5604184"/>
              <a:gd name="connsiteX395" fmla="*/ 4525153 w 6230766"/>
              <a:gd name="connsiteY395" fmla="*/ 4281482 h 5604184"/>
              <a:gd name="connsiteX396" fmla="*/ 4559952 w 6230766"/>
              <a:gd name="connsiteY396" fmla="*/ 4316283 h 5604184"/>
              <a:gd name="connsiteX397" fmla="*/ 4525153 w 6230766"/>
              <a:gd name="connsiteY397" fmla="*/ 4351081 h 5604184"/>
              <a:gd name="connsiteX398" fmla="*/ 4490353 w 6230766"/>
              <a:gd name="connsiteY398" fmla="*/ 4316283 h 5604184"/>
              <a:gd name="connsiteX399" fmla="*/ 4525153 w 6230766"/>
              <a:gd name="connsiteY399" fmla="*/ 4281482 h 5604184"/>
              <a:gd name="connsiteX400" fmla="*/ 4420737 w 6230766"/>
              <a:gd name="connsiteY400" fmla="*/ 4281482 h 5604184"/>
              <a:gd name="connsiteX401" fmla="*/ 4455537 w 6230766"/>
              <a:gd name="connsiteY401" fmla="*/ 4316283 h 5604184"/>
              <a:gd name="connsiteX402" fmla="*/ 4420737 w 6230766"/>
              <a:gd name="connsiteY402" fmla="*/ 4351081 h 5604184"/>
              <a:gd name="connsiteX403" fmla="*/ 4385938 w 6230766"/>
              <a:gd name="connsiteY403" fmla="*/ 4316283 h 5604184"/>
              <a:gd name="connsiteX404" fmla="*/ 4420737 w 6230766"/>
              <a:gd name="connsiteY404" fmla="*/ 4281482 h 5604184"/>
              <a:gd name="connsiteX405" fmla="*/ 4838448 w 6230766"/>
              <a:gd name="connsiteY405" fmla="*/ 4281480 h 5604184"/>
              <a:gd name="connsiteX406" fmla="*/ 4873247 w 6230766"/>
              <a:gd name="connsiteY406" fmla="*/ 4316281 h 5604184"/>
              <a:gd name="connsiteX407" fmla="*/ 4838448 w 6230766"/>
              <a:gd name="connsiteY407" fmla="*/ 4351079 h 5604184"/>
              <a:gd name="connsiteX408" fmla="*/ 4803648 w 6230766"/>
              <a:gd name="connsiteY408" fmla="*/ 4316281 h 5604184"/>
              <a:gd name="connsiteX409" fmla="*/ 4838448 w 6230766"/>
              <a:gd name="connsiteY409" fmla="*/ 4281480 h 5604184"/>
              <a:gd name="connsiteX410" fmla="*/ 4734017 w 6230766"/>
              <a:gd name="connsiteY410" fmla="*/ 4281465 h 5604184"/>
              <a:gd name="connsiteX411" fmla="*/ 4768832 w 6230766"/>
              <a:gd name="connsiteY411" fmla="*/ 4316281 h 5604184"/>
              <a:gd name="connsiteX412" fmla="*/ 4734017 w 6230766"/>
              <a:gd name="connsiteY412" fmla="*/ 4351098 h 5604184"/>
              <a:gd name="connsiteX413" fmla="*/ 4699201 w 6230766"/>
              <a:gd name="connsiteY413" fmla="*/ 4316281 h 5604184"/>
              <a:gd name="connsiteX414" fmla="*/ 4734017 w 6230766"/>
              <a:gd name="connsiteY414" fmla="*/ 4281465 h 5604184"/>
              <a:gd name="connsiteX415" fmla="*/ 4942863 w 6230766"/>
              <a:gd name="connsiteY415" fmla="*/ 4072635 h 5604184"/>
              <a:gd name="connsiteX416" fmla="*/ 4977664 w 6230766"/>
              <a:gd name="connsiteY416" fmla="*/ 4107436 h 5604184"/>
              <a:gd name="connsiteX417" fmla="*/ 4942863 w 6230766"/>
              <a:gd name="connsiteY417" fmla="*/ 4142234 h 5604184"/>
              <a:gd name="connsiteX418" fmla="*/ 4908063 w 6230766"/>
              <a:gd name="connsiteY418" fmla="*/ 4107436 h 5604184"/>
              <a:gd name="connsiteX419" fmla="*/ 4942863 w 6230766"/>
              <a:gd name="connsiteY419" fmla="*/ 4072635 h 5604184"/>
              <a:gd name="connsiteX420" fmla="*/ 4838448 w 6230766"/>
              <a:gd name="connsiteY420" fmla="*/ 4072633 h 5604184"/>
              <a:gd name="connsiteX421" fmla="*/ 4873247 w 6230766"/>
              <a:gd name="connsiteY421" fmla="*/ 4107434 h 5604184"/>
              <a:gd name="connsiteX422" fmla="*/ 4838448 w 6230766"/>
              <a:gd name="connsiteY422" fmla="*/ 4142232 h 5604184"/>
              <a:gd name="connsiteX423" fmla="*/ 4803648 w 6230766"/>
              <a:gd name="connsiteY423" fmla="*/ 4107434 h 5604184"/>
              <a:gd name="connsiteX424" fmla="*/ 4838448 w 6230766"/>
              <a:gd name="connsiteY424" fmla="*/ 4072633 h 5604184"/>
              <a:gd name="connsiteX425" fmla="*/ 4629584 w 6230766"/>
              <a:gd name="connsiteY425" fmla="*/ 4072630 h 5604184"/>
              <a:gd name="connsiteX426" fmla="*/ 4664383 w 6230766"/>
              <a:gd name="connsiteY426" fmla="*/ 4107431 h 5604184"/>
              <a:gd name="connsiteX427" fmla="*/ 4629584 w 6230766"/>
              <a:gd name="connsiteY427" fmla="*/ 4142229 h 5604184"/>
              <a:gd name="connsiteX428" fmla="*/ 4594784 w 6230766"/>
              <a:gd name="connsiteY428" fmla="*/ 4107431 h 5604184"/>
              <a:gd name="connsiteX429" fmla="*/ 4629584 w 6230766"/>
              <a:gd name="connsiteY429" fmla="*/ 4072630 h 5604184"/>
              <a:gd name="connsiteX430" fmla="*/ 3794164 w 6230766"/>
              <a:gd name="connsiteY430" fmla="*/ 4072628 h 5604184"/>
              <a:gd name="connsiteX431" fmla="*/ 3828963 w 6230766"/>
              <a:gd name="connsiteY431" fmla="*/ 4107429 h 5604184"/>
              <a:gd name="connsiteX432" fmla="*/ 3794164 w 6230766"/>
              <a:gd name="connsiteY432" fmla="*/ 4142227 h 5604184"/>
              <a:gd name="connsiteX433" fmla="*/ 3759364 w 6230766"/>
              <a:gd name="connsiteY433" fmla="*/ 4107429 h 5604184"/>
              <a:gd name="connsiteX434" fmla="*/ 3794164 w 6230766"/>
              <a:gd name="connsiteY434" fmla="*/ 4072628 h 5604184"/>
              <a:gd name="connsiteX435" fmla="*/ 3689748 w 6230766"/>
              <a:gd name="connsiteY435" fmla="*/ 4072628 h 5604184"/>
              <a:gd name="connsiteX436" fmla="*/ 3724549 w 6230766"/>
              <a:gd name="connsiteY436" fmla="*/ 4107429 h 5604184"/>
              <a:gd name="connsiteX437" fmla="*/ 3689748 w 6230766"/>
              <a:gd name="connsiteY437" fmla="*/ 4142227 h 5604184"/>
              <a:gd name="connsiteX438" fmla="*/ 3654948 w 6230766"/>
              <a:gd name="connsiteY438" fmla="*/ 4107429 h 5604184"/>
              <a:gd name="connsiteX439" fmla="*/ 3689748 w 6230766"/>
              <a:gd name="connsiteY439" fmla="*/ 4072628 h 5604184"/>
              <a:gd name="connsiteX440" fmla="*/ 4734017 w 6230766"/>
              <a:gd name="connsiteY440" fmla="*/ 4072614 h 5604184"/>
              <a:gd name="connsiteX441" fmla="*/ 4768832 w 6230766"/>
              <a:gd name="connsiteY441" fmla="*/ 4107430 h 5604184"/>
              <a:gd name="connsiteX442" fmla="*/ 4734017 w 6230766"/>
              <a:gd name="connsiteY442" fmla="*/ 4142245 h 5604184"/>
              <a:gd name="connsiteX443" fmla="*/ 4699201 w 6230766"/>
              <a:gd name="connsiteY443" fmla="*/ 4107430 h 5604184"/>
              <a:gd name="connsiteX444" fmla="*/ 4734017 w 6230766"/>
              <a:gd name="connsiteY444" fmla="*/ 4072614 h 5604184"/>
              <a:gd name="connsiteX445" fmla="*/ 3898597 w 6230766"/>
              <a:gd name="connsiteY445" fmla="*/ 4072613 h 5604184"/>
              <a:gd name="connsiteX446" fmla="*/ 3933412 w 6230766"/>
              <a:gd name="connsiteY446" fmla="*/ 4107429 h 5604184"/>
              <a:gd name="connsiteX447" fmla="*/ 3898597 w 6230766"/>
              <a:gd name="connsiteY447" fmla="*/ 4142244 h 5604184"/>
              <a:gd name="connsiteX448" fmla="*/ 3863781 w 6230766"/>
              <a:gd name="connsiteY448" fmla="*/ 4107429 h 5604184"/>
              <a:gd name="connsiteX449" fmla="*/ 3898597 w 6230766"/>
              <a:gd name="connsiteY449" fmla="*/ 4072613 h 5604184"/>
              <a:gd name="connsiteX450" fmla="*/ 4838444 w 6230766"/>
              <a:gd name="connsiteY450" fmla="*/ 3968197 h 5604184"/>
              <a:gd name="connsiteX451" fmla="*/ 4873243 w 6230766"/>
              <a:gd name="connsiteY451" fmla="*/ 4002998 h 5604184"/>
              <a:gd name="connsiteX452" fmla="*/ 4838444 w 6230766"/>
              <a:gd name="connsiteY452" fmla="*/ 4037796 h 5604184"/>
              <a:gd name="connsiteX453" fmla="*/ 4803644 w 6230766"/>
              <a:gd name="connsiteY453" fmla="*/ 4002998 h 5604184"/>
              <a:gd name="connsiteX454" fmla="*/ 4838444 w 6230766"/>
              <a:gd name="connsiteY454" fmla="*/ 3968197 h 5604184"/>
              <a:gd name="connsiteX455" fmla="*/ 4629580 w 6230766"/>
              <a:gd name="connsiteY455" fmla="*/ 3968193 h 5604184"/>
              <a:gd name="connsiteX456" fmla="*/ 4664379 w 6230766"/>
              <a:gd name="connsiteY456" fmla="*/ 4002994 h 5604184"/>
              <a:gd name="connsiteX457" fmla="*/ 4629580 w 6230766"/>
              <a:gd name="connsiteY457" fmla="*/ 4037792 h 5604184"/>
              <a:gd name="connsiteX458" fmla="*/ 4594780 w 6230766"/>
              <a:gd name="connsiteY458" fmla="*/ 4002994 h 5604184"/>
              <a:gd name="connsiteX459" fmla="*/ 4629580 w 6230766"/>
              <a:gd name="connsiteY459" fmla="*/ 3968193 h 5604184"/>
              <a:gd name="connsiteX460" fmla="*/ 4525149 w 6230766"/>
              <a:gd name="connsiteY460" fmla="*/ 3968193 h 5604184"/>
              <a:gd name="connsiteX461" fmla="*/ 4559948 w 6230766"/>
              <a:gd name="connsiteY461" fmla="*/ 4002994 h 5604184"/>
              <a:gd name="connsiteX462" fmla="*/ 4525149 w 6230766"/>
              <a:gd name="connsiteY462" fmla="*/ 4037792 h 5604184"/>
              <a:gd name="connsiteX463" fmla="*/ 4490349 w 6230766"/>
              <a:gd name="connsiteY463" fmla="*/ 4002994 h 5604184"/>
              <a:gd name="connsiteX464" fmla="*/ 4525149 w 6230766"/>
              <a:gd name="connsiteY464" fmla="*/ 3968193 h 5604184"/>
              <a:gd name="connsiteX465" fmla="*/ 4003024 w 6230766"/>
              <a:gd name="connsiteY465" fmla="*/ 3968193 h 5604184"/>
              <a:gd name="connsiteX466" fmla="*/ 4037823 w 6230766"/>
              <a:gd name="connsiteY466" fmla="*/ 4002994 h 5604184"/>
              <a:gd name="connsiteX467" fmla="*/ 4003024 w 6230766"/>
              <a:gd name="connsiteY467" fmla="*/ 4037792 h 5604184"/>
              <a:gd name="connsiteX468" fmla="*/ 3968224 w 6230766"/>
              <a:gd name="connsiteY468" fmla="*/ 4002994 h 5604184"/>
              <a:gd name="connsiteX469" fmla="*/ 4003024 w 6230766"/>
              <a:gd name="connsiteY469" fmla="*/ 3968193 h 5604184"/>
              <a:gd name="connsiteX470" fmla="*/ 3794160 w 6230766"/>
              <a:gd name="connsiteY470" fmla="*/ 3968192 h 5604184"/>
              <a:gd name="connsiteX471" fmla="*/ 3828959 w 6230766"/>
              <a:gd name="connsiteY471" fmla="*/ 4002993 h 5604184"/>
              <a:gd name="connsiteX472" fmla="*/ 3794160 w 6230766"/>
              <a:gd name="connsiteY472" fmla="*/ 4037791 h 5604184"/>
              <a:gd name="connsiteX473" fmla="*/ 3759360 w 6230766"/>
              <a:gd name="connsiteY473" fmla="*/ 4002993 h 5604184"/>
              <a:gd name="connsiteX474" fmla="*/ 3794160 w 6230766"/>
              <a:gd name="connsiteY474" fmla="*/ 3968192 h 5604184"/>
              <a:gd name="connsiteX475" fmla="*/ 3585315 w 6230766"/>
              <a:gd name="connsiteY475" fmla="*/ 3968192 h 5604184"/>
              <a:gd name="connsiteX476" fmla="*/ 3620116 w 6230766"/>
              <a:gd name="connsiteY476" fmla="*/ 4002993 h 5604184"/>
              <a:gd name="connsiteX477" fmla="*/ 3585315 w 6230766"/>
              <a:gd name="connsiteY477" fmla="*/ 4037791 h 5604184"/>
              <a:gd name="connsiteX478" fmla="*/ 3550515 w 6230766"/>
              <a:gd name="connsiteY478" fmla="*/ 4002993 h 5604184"/>
              <a:gd name="connsiteX479" fmla="*/ 3585315 w 6230766"/>
              <a:gd name="connsiteY479" fmla="*/ 3968192 h 5604184"/>
              <a:gd name="connsiteX480" fmla="*/ 3480882 w 6230766"/>
              <a:gd name="connsiteY480" fmla="*/ 3968192 h 5604184"/>
              <a:gd name="connsiteX481" fmla="*/ 3515683 w 6230766"/>
              <a:gd name="connsiteY481" fmla="*/ 4002993 h 5604184"/>
              <a:gd name="connsiteX482" fmla="*/ 3480882 w 6230766"/>
              <a:gd name="connsiteY482" fmla="*/ 4037791 h 5604184"/>
              <a:gd name="connsiteX483" fmla="*/ 3446082 w 6230766"/>
              <a:gd name="connsiteY483" fmla="*/ 4002993 h 5604184"/>
              <a:gd name="connsiteX484" fmla="*/ 3480882 w 6230766"/>
              <a:gd name="connsiteY484" fmla="*/ 3968192 h 5604184"/>
              <a:gd name="connsiteX485" fmla="*/ 4734013 w 6230766"/>
              <a:gd name="connsiteY485" fmla="*/ 3968178 h 5604184"/>
              <a:gd name="connsiteX486" fmla="*/ 4768829 w 6230766"/>
              <a:gd name="connsiteY486" fmla="*/ 4002994 h 5604184"/>
              <a:gd name="connsiteX487" fmla="*/ 4734013 w 6230766"/>
              <a:gd name="connsiteY487" fmla="*/ 4037811 h 5604184"/>
              <a:gd name="connsiteX488" fmla="*/ 4699198 w 6230766"/>
              <a:gd name="connsiteY488" fmla="*/ 4002994 h 5604184"/>
              <a:gd name="connsiteX489" fmla="*/ 4734013 w 6230766"/>
              <a:gd name="connsiteY489" fmla="*/ 3968178 h 5604184"/>
              <a:gd name="connsiteX490" fmla="*/ 3898593 w 6230766"/>
              <a:gd name="connsiteY490" fmla="*/ 3968176 h 5604184"/>
              <a:gd name="connsiteX491" fmla="*/ 3933409 w 6230766"/>
              <a:gd name="connsiteY491" fmla="*/ 4002992 h 5604184"/>
              <a:gd name="connsiteX492" fmla="*/ 3898593 w 6230766"/>
              <a:gd name="connsiteY492" fmla="*/ 4037809 h 5604184"/>
              <a:gd name="connsiteX493" fmla="*/ 3863778 w 6230766"/>
              <a:gd name="connsiteY493" fmla="*/ 4002992 h 5604184"/>
              <a:gd name="connsiteX494" fmla="*/ 3898593 w 6230766"/>
              <a:gd name="connsiteY494" fmla="*/ 3968176 h 5604184"/>
              <a:gd name="connsiteX495" fmla="*/ 4629579 w 6230766"/>
              <a:gd name="connsiteY495" fmla="*/ 3863759 h 5604184"/>
              <a:gd name="connsiteX496" fmla="*/ 4664378 w 6230766"/>
              <a:gd name="connsiteY496" fmla="*/ 3898560 h 5604184"/>
              <a:gd name="connsiteX497" fmla="*/ 4629579 w 6230766"/>
              <a:gd name="connsiteY497" fmla="*/ 3933358 h 5604184"/>
              <a:gd name="connsiteX498" fmla="*/ 4594779 w 6230766"/>
              <a:gd name="connsiteY498" fmla="*/ 3898560 h 5604184"/>
              <a:gd name="connsiteX499" fmla="*/ 4629579 w 6230766"/>
              <a:gd name="connsiteY499" fmla="*/ 3863759 h 5604184"/>
              <a:gd name="connsiteX500" fmla="*/ 4003023 w 6230766"/>
              <a:gd name="connsiteY500" fmla="*/ 3863759 h 5604184"/>
              <a:gd name="connsiteX501" fmla="*/ 4037822 w 6230766"/>
              <a:gd name="connsiteY501" fmla="*/ 3898560 h 5604184"/>
              <a:gd name="connsiteX502" fmla="*/ 4003023 w 6230766"/>
              <a:gd name="connsiteY502" fmla="*/ 3933358 h 5604184"/>
              <a:gd name="connsiteX503" fmla="*/ 3968223 w 6230766"/>
              <a:gd name="connsiteY503" fmla="*/ 3898560 h 5604184"/>
              <a:gd name="connsiteX504" fmla="*/ 4003023 w 6230766"/>
              <a:gd name="connsiteY504" fmla="*/ 3863759 h 5604184"/>
              <a:gd name="connsiteX505" fmla="*/ 3794159 w 6230766"/>
              <a:gd name="connsiteY505" fmla="*/ 3863757 h 5604184"/>
              <a:gd name="connsiteX506" fmla="*/ 3828958 w 6230766"/>
              <a:gd name="connsiteY506" fmla="*/ 3898558 h 5604184"/>
              <a:gd name="connsiteX507" fmla="*/ 3794159 w 6230766"/>
              <a:gd name="connsiteY507" fmla="*/ 3933356 h 5604184"/>
              <a:gd name="connsiteX508" fmla="*/ 3759359 w 6230766"/>
              <a:gd name="connsiteY508" fmla="*/ 3898558 h 5604184"/>
              <a:gd name="connsiteX509" fmla="*/ 3794159 w 6230766"/>
              <a:gd name="connsiteY509" fmla="*/ 3863757 h 5604184"/>
              <a:gd name="connsiteX510" fmla="*/ 3480881 w 6230766"/>
              <a:gd name="connsiteY510" fmla="*/ 3863757 h 5604184"/>
              <a:gd name="connsiteX511" fmla="*/ 3515682 w 6230766"/>
              <a:gd name="connsiteY511" fmla="*/ 3898558 h 5604184"/>
              <a:gd name="connsiteX512" fmla="*/ 3480881 w 6230766"/>
              <a:gd name="connsiteY512" fmla="*/ 3933356 h 5604184"/>
              <a:gd name="connsiteX513" fmla="*/ 3446081 w 6230766"/>
              <a:gd name="connsiteY513" fmla="*/ 3898558 h 5604184"/>
              <a:gd name="connsiteX514" fmla="*/ 3480881 w 6230766"/>
              <a:gd name="connsiteY514" fmla="*/ 3863757 h 5604184"/>
              <a:gd name="connsiteX515" fmla="*/ 3376448 w 6230766"/>
              <a:gd name="connsiteY515" fmla="*/ 3863757 h 5604184"/>
              <a:gd name="connsiteX516" fmla="*/ 3411247 w 6230766"/>
              <a:gd name="connsiteY516" fmla="*/ 3898558 h 5604184"/>
              <a:gd name="connsiteX517" fmla="*/ 3376448 w 6230766"/>
              <a:gd name="connsiteY517" fmla="*/ 3933356 h 5604184"/>
              <a:gd name="connsiteX518" fmla="*/ 3341648 w 6230766"/>
              <a:gd name="connsiteY518" fmla="*/ 3898558 h 5604184"/>
              <a:gd name="connsiteX519" fmla="*/ 3376448 w 6230766"/>
              <a:gd name="connsiteY519" fmla="*/ 3863757 h 5604184"/>
              <a:gd name="connsiteX520" fmla="*/ 4734011 w 6230766"/>
              <a:gd name="connsiteY520" fmla="*/ 3863744 h 5604184"/>
              <a:gd name="connsiteX521" fmla="*/ 4768827 w 6230766"/>
              <a:gd name="connsiteY521" fmla="*/ 3898560 h 5604184"/>
              <a:gd name="connsiteX522" fmla="*/ 4734011 w 6230766"/>
              <a:gd name="connsiteY522" fmla="*/ 3933375 h 5604184"/>
              <a:gd name="connsiteX523" fmla="*/ 4699196 w 6230766"/>
              <a:gd name="connsiteY523" fmla="*/ 3898560 h 5604184"/>
              <a:gd name="connsiteX524" fmla="*/ 4734011 w 6230766"/>
              <a:gd name="connsiteY524" fmla="*/ 3863744 h 5604184"/>
              <a:gd name="connsiteX525" fmla="*/ 3898591 w 6230766"/>
              <a:gd name="connsiteY525" fmla="*/ 3863742 h 5604184"/>
              <a:gd name="connsiteX526" fmla="*/ 3933407 w 6230766"/>
              <a:gd name="connsiteY526" fmla="*/ 3898558 h 5604184"/>
              <a:gd name="connsiteX527" fmla="*/ 3898591 w 6230766"/>
              <a:gd name="connsiteY527" fmla="*/ 3933373 h 5604184"/>
              <a:gd name="connsiteX528" fmla="*/ 3863776 w 6230766"/>
              <a:gd name="connsiteY528" fmla="*/ 3898558 h 5604184"/>
              <a:gd name="connsiteX529" fmla="*/ 3898591 w 6230766"/>
              <a:gd name="connsiteY529" fmla="*/ 3863742 h 5604184"/>
              <a:gd name="connsiteX530" fmla="*/ 4003019 w 6230766"/>
              <a:gd name="connsiteY530" fmla="*/ 3759341 h 5604184"/>
              <a:gd name="connsiteX531" fmla="*/ 4037818 w 6230766"/>
              <a:gd name="connsiteY531" fmla="*/ 3794142 h 5604184"/>
              <a:gd name="connsiteX532" fmla="*/ 4003019 w 6230766"/>
              <a:gd name="connsiteY532" fmla="*/ 3828940 h 5604184"/>
              <a:gd name="connsiteX533" fmla="*/ 3968219 w 6230766"/>
              <a:gd name="connsiteY533" fmla="*/ 3794142 h 5604184"/>
              <a:gd name="connsiteX534" fmla="*/ 4003019 w 6230766"/>
              <a:gd name="connsiteY534" fmla="*/ 3759341 h 5604184"/>
              <a:gd name="connsiteX535" fmla="*/ 3794157 w 6230766"/>
              <a:gd name="connsiteY535" fmla="*/ 3759341 h 5604184"/>
              <a:gd name="connsiteX536" fmla="*/ 3828956 w 6230766"/>
              <a:gd name="connsiteY536" fmla="*/ 3794142 h 5604184"/>
              <a:gd name="connsiteX537" fmla="*/ 3794157 w 6230766"/>
              <a:gd name="connsiteY537" fmla="*/ 3828940 h 5604184"/>
              <a:gd name="connsiteX538" fmla="*/ 3759357 w 6230766"/>
              <a:gd name="connsiteY538" fmla="*/ 3794142 h 5604184"/>
              <a:gd name="connsiteX539" fmla="*/ 3794157 w 6230766"/>
              <a:gd name="connsiteY539" fmla="*/ 3759341 h 5604184"/>
              <a:gd name="connsiteX540" fmla="*/ 3376448 w 6230766"/>
              <a:gd name="connsiteY540" fmla="*/ 3759341 h 5604184"/>
              <a:gd name="connsiteX541" fmla="*/ 3411247 w 6230766"/>
              <a:gd name="connsiteY541" fmla="*/ 3794142 h 5604184"/>
              <a:gd name="connsiteX542" fmla="*/ 3376448 w 6230766"/>
              <a:gd name="connsiteY542" fmla="*/ 3828940 h 5604184"/>
              <a:gd name="connsiteX543" fmla="*/ 3341648 w 6230766"/>
              <a:gd name="connsiteY543" fmla="*/ 3794142 h 5604184"/>
              <a:gd name="connsiteX544" fmla="*/ 3376448 w 6230766"/>
              <a:gd name="connsiteY544" fmla="*/ 3759341 h 5604184"/>
              <a:gd name="connsiteX545" fmla="*/ 3272032 w 6230766"/>
              <a:gd name="connsiteY545" fmla="*/ 3759341 h 5604184"/>
              <a:gd name="connsiteX546" fmla="*/ 3306831 w 6230766"/>
              <a:gd name="connsiteY546" fmla="*/ 3794142 h 5604184"/>
              <a:gd name="connsiteX547" fmla="*/ 3272032 w 6230766"/>
              <a:gd name="connsiteY547" fmla="*/ 3828940 h 5604184"/>
              <a:gd name="connsiteX548" fmla="*/ 3237232 w 6230766"/>
              <a:gd name="connsiteY548" fmla="*/ 3794142 h 5604184"/>
              <a:gd name="connsiteX549" fmla="*/ 3272032 w 6230766"/>
              <a:gd name="connsiteY549" fmla="*/ 3759341 h 5604184"/>
              <a:gd name="connsiteX550" fmla="*/ 3898589 w 6230766"/>
              <a:gd name="connsiteY550" fmla="*/ 3759328 h 5604184"/>
              <a:gd name="connsiteX551" fmla="*/ 3933404 w 6230766"/>
              <a:gd name="connsiteY551" fmla="*/ 3794144 h 5604184"/>
              <a:gd name="connsiteX552" fmla="*/ 3898589 w 6230766"/>
              <a:gd name="connsiteY552" fmla="*/ 3828959 h 5604184"/>
              <a:gd name="connsiteX553" fmla="*/ 3863773 w 6230766"/>
              <a:gd name="connsiteY553" fmla="*/ 3794144 h 5604184"/>
              <a:gd name="connsiteX554" fmla="*/ 3898589 w 6230766"/>
              <a:gd name="connsiteY554" fmla="*/ 3759328 h 5604184"/>
              <a:gd name="connsiteX555" fmla="*/ 3480877 w 6230766"/>
              <a:gd name="connsiteY555" fmla="*/ 3654931 h 5604184"/>
              <a:gd name="connsiteX556" fmla="*/ 3515678 w 6230766"/>
              <a:gd name="connsiteY556" fmla="*/ 3689732 h 5604184"/>
              <a:gd name="connsiteX557" fmla="*/ 3480877 w 6230766"/>
              <a:gd name="connsiteY557" fmla="*/ 3724530 h 5604184"/>
              <a:gd name="connsiteX558" fmla="*/ 3446077 w 6230766"/>
              <a:gd name="connsiteY558" fmla="*/ 3689732 h 5604184"/>
              <a:gd name="connsiteX559" fmla="*/ 3480877 w 6230766"/>
              <a:gd name="connsiteY559" fmla="*/ 3654931 h 5604184"/>
              <a:gd name="connsiteX560" fmla="*/ 4003019 w 6230766"/>
              <a:gd name="connsiteY560" fmla="*/ 3654927 h 5604184"/>
              <a:gd name="connsiteX561" fmla="*/ 4037818 w 6230766"/>
              <a:gd name="connsiteY561" fmla="*/ 3689728 h 5604184"/>
              <a:gd name="connsiteX562" fmla="*/ 4003019 w 6230766"/>
              <a:gd name="connsiteY562" fmla="*/ 3724526 h 5604184"/>
              <a:gd name="connsiteX563" fmla="*/ 3968219 w 6230766"/>
              <a:gd name="connsiteY563" fmla="*/ 3689728 h 5604184"/>
              <a:gd name="connsiteX564" fmla="*/ 4003019 w 6230766"/>
              <a:gd name="connsiteY564" fmla="*/ 3654927 h 5604184"/>
              <a:gd name="connsiteX565" fmla="*/ 3898589 w 6230766"/>
              <a:gd name="connsiteY565" fmla="*/ 3654912 h 5604184"/>
              <a:gd name="connsiteX566" fmla="*/ 3933404 w 6230766"/>
              <a:gd name="connsiteY566" fmla="*/ 3689728 h 5604184"/>
              <a:gd name="connsiteX567" fmla="*/ 3898589 w 6230766"/>
              <a:gd name="connsiteY567" fmla="*/ 3724543 h 5604184"/>
              <a:gd name="connsiteX568" fmla="*/ 3863773 w 6230766"/>
              <a:gd name="connsiteY568" fmla="*/ 3689728 h 5604184"/>
              <a:gd name="connsiteX569" fmla="*/ 3898589 w 6230766"/>
              <a:gd name="connsiteY569" fmla="*/ 3654912 h 5604184"/>
              <a:gd name="connsiteX570" fmla="*/ 4316280 w 6230766"/>
              <a:gd name="connsiteY570" fmla="*/ 3550481 h 5604184"/>
              <a:gd name="connsiteX571" fmla="*/ 4351079 w 6230766"/>
              <a:gd name="connsiteY571" fmla="*/ 3585282 h 5604184"/>
              <a:gd name="connsiteX572" fmla="*/ 4316280 w 6230766"/>
              <a:gd name="connsiteY572" fmla="*/ 3620080 h 5604184"/>
              <a:gd name="connsiteX573" fmla="*/ 4281480 w 6230766"/>
              <a:gd name="connsiteY573" fmla="*/ 3585282 h 5604184"/>
              <a:gd name="connsiteX574" fmla="*/ 4316280 w 6230766"/>
              <a:gd name="connsiteY574" fmla="*/ 3550481 h 5604184"/>
              <a:gd name="connsiteX575" fmla="*/ 4211868 w 6230766"/>
              <a:gd name="connsiteY575" fmla="*/ 3550481 h 5604184"/>
              <a:gd name="connsiteX576" fmla="*/ 4246669 w 6230766"/>
              <a:gd name="connsiteY576" fmla="*/ 3585282 h 5604184"/>
              <a:gd name="connsiteX577" fmla="*/ 4211868 w 6230766"/>
              <a:gd name="connsiteY577" fmla="*/ 3620080 h 5604184"/>
              <a:gd name="connsiteX578" fmla="*/ 4177068 w 6230766"/>
              <a:gd name="connsiteY578" fmla="*/ 3585282 h 5604184"/>
              <a:gd name="connsiteX579" fmla="*/ 4211868 w 6230766"/>
              <a:gd name="connsiteY579" fmla="*/ 3550481 h 5604184"/>
              <a:gd name="connsiteX580" fmla="*/ 3585310 w 6230766"/>
              <a:gd name="connsiteY580" fmla="*/ 3550481 h 5604184"/>
              <a:gd name="connsiteX581" fmla="*/ 3620111 w 6230766"/>
              <a:gd name="connsiteY581" fmla="*/ 3585282 h 5604184"/>
              <a:gd name="connsiteX582" fmla="*/ 3585310 w 6230766"/>
              <a:gd name="connsiteY582" fmla="*/ 3620080 h 5604184"/>
              <a:gd name="connsiteX583" fmla="*/ 3550510 w 6230766"/>
              <a:gd name="connsiteY583" fmla="*/ 3585282 h 5604184"/>
              <a:gd name="connsiteX584" fmla="*/ 3585310 w 6230766"/>
              <a:gd name="connsiteY584" fmla="*/ 3550481 h 5604184"/>
              <a:gd name="connsiteX585" fmla="*/ 3480877 w 6230766"/>
              <a:gd name="connsiteY585" fmla="*/ 3550481 h 5604184"/>
              <a:gd name="connsiteX586" fmla="*/ 3515678 w 6230766"/>
              <a:gd name="connsiteY586" fmla="*/ 3585282 h 5604184"/>
              <a:gd name="connsiteX587" fmla="*/ 3480877 w 6230766"/>
              <a:gd name="connsiteY587" fmla="*/ 3620080 h 5604184"/>
              <a:gd name="connsiteX588" fmla="*/ 3446077 w 6230766"/>
              <a:gd name="connsiteY588" fmla="*/ 3585282 h 5604184"/>
              <a:gd name="connsiteX589" fmla="*/ 3480877 w 6230766"/>
              <a:gd name="connsiteY589" fmla="*/ 3550481 h 5604184"/>
              <a:gd name="connsiteX590" fmla="*/ 2749905 w 6230766"/>
              <a:gd name="connsiteY590" fmla="*/ 3550481 h 5604184"/>
              <a:gd name="connsiteX591" fmla="*/ 2784704 w 6230766"/>
              <a:gd name="connsiteY591" fmla="*/ 3585282 h 5604184"/>
              <a:gd name="connsiteX592" fmla="*/ 2749905 w 6230766"/>
              <a:gd name="connsiteY592" fmla="*/ 3620080 h 5604184"/>
              <a:gd name="connsiteX593" fmla="*/ 2715105 w 6230766"/>
              <a:gd name="connsiteY593" fmla="*/ 3585282 h 5604184"/>
              <a:gd name="connsiteX594" fmla="*/ 2749905 w 6230766"/>
              <a:gd name="connsiteY594" fmla="*/ 3550481 h 5604184"/>
              <a:gd name="connsiteX595" fmla="*/ 4211864 w 6230766"/>
              <a:gd name="connsiteY595" fmla="*/ 3446067 h 5604184"/>
              <a:gd name="connsiteX596" fmla="*/ 4246665 w 6230766"/>
              <a:gd name="connsiteY596" fmla="*/ 3480867 h 5604184"/>
              <a:gd name="connsiteX597" fmla="*/ 4211864 w 6230766"/>
              <a:gd name="connsiteY597" fmla="*/ 3515666 h 5604184"/>
              <a:gd name="connsiteX598" fmla="*/ 4177064 w 6230766"/>
              <a:gd name="connsiteY598" fmla="*/ 3480867 h 5604184"/>
              <a:gd name="connsiteX599" fmla="*/ 4211864 w 6230766"/>
              <a:gd name="connsiteY599" fmla="*/ 3446067 h 5604184"/>
              <a:gd name="connsiteX600" fmla="*/ 4107449 w 6230766"/>
              <a:gd name="connsiteY600" fmla="*/ 3446067 h 5604184"/>
              <a:gd name="connsiteX601" fmla="*/ 4142248 w 6230766"/>
              <a:gd name="connsiteY601" fmla="*/ 3480867 h 5604184"/>
              <a:gd name="connsiteX602" fmla="*/ 4107449 w 6230766"/>
              <a:gd name="connsiteY602" fmla="*/ 3515666 h 5604184"/>
              <a:gd name="connsiteX603" fmla="*/ 4072649 w 6230766"/>
              <a:gd name="connsiteY603" fmla="*/ 3480867 h 5604184"/>
              <a:gd name="connsiteX604" fmla="*/ 4107449 w 6230766"/>
              <a:gd name="connsiteY604" fmla="*/ 3446067 h 5604184"/>
              <a:gd name="connsiteX605" fmla="*/ 3689739 w 6230766"/>
              <a:gd name="connsiteY605" fmla="*/ 3446067 h 5604184"/>
              <a:gd name="connsiteX606" fmla="*/ 3724540 w 6230766"/>
              <a:gd name="connsiteY606" fmla="*/ 3480867 h 5604184"/>
              <a:gd name="connsiteX607" fmla="*/ 3689739 w 6230766"/>
              <a:gd name="connsiteY607" fmla="*/ 3515666 h 5604184"/>
              <a:gd name="connsiteX608" fmla="*/ 3654939 w 6230766"/>
              <a:gd name="connsiteY608" fmla="*/ 3480867 h 5604184"/>
              <a:gd name="connsiteX609" fmla="*/ 3689739 w 6230766"/>
              <a:gd name="connsiteY609" fmla="*/ 3446067 h 5604184"/>
              <a:gd name="connsiteX610" fmla="*/ 3585308 w 6230766"/>
              <a:gd name="connsiteY610" fmla="*/ 3446067 h 5604184"/>
              <a:gd name="connsiteX611" fmla="*/ 3620109 w 6230766"/>
              <a:gd name="connsiteY611" fmla="*/ 3480867 h 5604184"/>
              <a:gd name="connsiteX612" fmla="*/ 3585308 w 6230766"/>
              <a:gd name="connsiteY612" fmla="*/ 3515666 h 5604184"/>
              <a:gd name="connsiteX613" fmla="*/ 3550508 w 6230766"/>
              <a:gd name="connsiteY613" fmla="*/ 3480867 h 5604184"/>
              <a:gd name="connsiteX614" fmla="*/ 3585308 w 6230766"/>
              <a:gd name="connsiteY614" fmla="*/ 3446067 h 5604184"/>
              <a:gd name="connsiteX615" fmla="*/ 3480875 w 6230766"/>
              <a:gd name="connsiteY615" fmla="*/ 3446067 h 5604184"/>
              <a:gd name="connsiteX616" fmla="*/ 3515676 w 6230766"/>
              <a:gd name="connsiteY616" fmla="*/ 3480867 h 5604184"/>
              <a:gd name="connsiteX617" fmla="*/ 3480875 w 6230766"/>
              <a:gd name="connsiteY617" fmla="*/ 3515666 h 5604184"/>
              <a:gd name="connsiteX618" fmla="*/ 3446075 w 6230766"/>
              <a:gd name="connsiteY618" fmla="*/ 3480867 h 5604184"/>
              <a:gd name="connsiteX619" fmla="*/ 3480875 w 6230766"/>
              <a:gd name="connsiteY619" fmla="*/ 3446067 h 5604184"/>
              <a:gd name="connsiteX620" fmla="*/ 2749904 w 6230766"/>
              <a:gd name="connsiteY620" fmla="*/ 3446067 h 5604184"/>
              <a:gd name="connsiteX621" fmla="*/ 2784703 w 6230766"/>
              <a:gd name="connsiteY621" fmla="*/ 3480867 h 5604184"/>
              <a:gd name="connsiteX622" fmla="*/ 2749904 w 6230766"/>
              <a:gd name="connsiteY622" fmla="*/ 3515666 h 5604184"/>
              <a:gd name="connsiteX623" fmla="*/ 2715104 w 6230766"/>
              <a:gd name="connsiteY623" fmla="*/ 3480867 h 5604184"/>
              <a:gd name="connsiteX624" fmla="*/ 2749904 w 6230766"/>
              <a:gd name="connsiteY624" fmla="*/ 3446067 h 5604184"/>
              <a:gd name="connsiteX625" fmla="*/ 2645457 w 6230766"/>
              <a:gd name="connsiteY625" fmla="*/ 3446067 h 5604184"/>
              <a:gd name="connsiteX626" fmla="*/ 2680256 w 6230766"/>
              <a:gd name="connsiteY626" fmla="*/ 3480867 h 5604184"/>
              <a:gd name="connsiteX627" fmla="*/ 2645457 w 6230766"/>
              <a:gd name="connsiteY627" fmla="*/ 3515666 h 5604184"/>
              <a:gd name="connsiteX628" fmla="*/ 2610657 w 6230766"/>
              <a:gd name="connsiteY628" fmla="*/ 3480867 h 5604184"/>
              <a:gd name="connsiteX629" fmla="*/ 2645457 w 6230766"/>
              <a:gd name="connsiteY629" fmla="*/ 3446067 h 5604184"/>
              <a:gd name="connsiteX630" fmla="*/ 4107449 w 6230766"/>
              <a:gd name="connsiteY630" fmla="*/ 3341636 h 5604184"/>
              <a:gd name="connsiteX631" fmla="*/ 4142248 w 6230766"/>
              <a:gd name="connsiteY631" fmla="*/ 3376436 h 5604184"/>
              <a:gd name="connsiteX632" fmla="*/ 4107449 w 6230766"/>
              <a:gd name="connsiteY632" fmla="*/ 3411235 h 5604184"/>
              <a:gd name="connsiteX633" fmla="*/ 4072649 w 6230766"/>
              <a:gd name="connsiteY633" fmla="*/ 3376436 h 5604184"/>
              <a:gd name="connsiteX634" fmla="*/ 4107449 w 6230766"/>
              <a:gd name="connsiteY634" fmla="*/ 3341636 h 5604184"/>
              <a:gd name="connsiteX635" fmla="*/ 4003017 w 6230766"/>
              <a:gd name="connsiteY635" fmla="*/ 3341636 h 5604184"/>
              <a:gd name="connsiteX636" fmla="*/ 4037816 w 6230766"/>
              <a:gd name="connsiteY636" fmla="*/ 3376436 h 5604184"/>
              <a:gd name="connsiteX637" fmla="*/ 4003017 w 6230766"/>
              <a:gd name="connsiteY637" fmla="*/ 3411235 h 5604184"/>
              <a:gd name="connsiteX638" fmla="*/ 3968217 w 6230766"/>
              <a:gd name="connsiteY638" fmla="*/ 3376436 h 5604184"/>
              <a:gd name="connsiteX639" fmla="*/ 4003017 w 6230766"/>
              <a:gd name="connsiteY639" fmla="*/ 3341636 h 5604184"/>
              <a:gd name="connsiteX640" fmla="*/ 3689739 w 6230766"/>
              <a:gd name="connsiteY640" fmla="*/ 3341636 h 5604184"/>
              <a:gd name="connsiteX641" fmla="*/ 3724540 w 6230766"/>
              <a:gd name="connsiteY641" fmla="*/ 3376436 h 5604184"/>
              <a:gd name="connsiteX642" fmla="*/ 3689739 w 6230766"/>
              <a:gd name="connsiteY642" fmla="*/ 3411235 h 5604184"/>
              <a:gd name="connsiteX643" fmla="*/ 3654939 w 6230766"/>
              <a:gd name="connsiteY643" fmla="*/ 3376436 h 5604184"/>
              <a:gd name="connsiteX644" fmla="*/ 3689739 w 6230766"/>
              <a:gd name="connsiteY644" fmla="*/ 3341636 h 5604184"/>
              <a:gd name="connsiteX645" fmla="*/ 3585308 w 6230766"/>
              <a:gd name="connsiteY645" fmla="*/ 3341636 h 5604184"/>
              <a:gd name="connsiteX646" fmla="*/ 3620109 w 6230766"/>
              <a:gd name="connsiteY646" fmla="*/ 3376436 h 5604184"/>
              <a:gd name="connsiteX647" fmla="*/ 3585308 w 6230766"/>
              <a:gd name="connsiteY647" fmla="*/ 3411235 h 5604184"/>
              <a:gd name="connsiteX648" fmla="*/ 3550508 w 6230766"/>
              <a:gd name="connsiteY648" fmla="*/ 3376436 h 5604184"/>
              <a:gd name="connsiteX649" fmla="*/ 3585308 w 6230766"/>
              <a:gd name="connsiteY649" fmla="*/ 3341636 h 5604184"/>
              <a:gd name="connsiteX650" fmla="*/ 3480877 w 6230766"/>
              <a:gd name="connsiteY650" fmla="*/ 3341636 h 5604184"/>
              <a:gd name="connsiteX651" fmla="*/ 3515678 w 6230766"/>
              <a:gd name="connsiteY651" fmla="*/ 3376436 h 5604184"/>
              <a:gd name="connsiteX652" fmla="*/ 3480877 w 6230766"/>
              <a:gd name="connsiteY652" fmla="*/ 3411235 h 5604184"/>
              <a:gd name="connsiteX653" fmla="*/ 3446077 w 6230766"/>
              <a:gd name="connsiteY653" fmla="*/ 3376436 h 5604184"/>
              <a:gd name="connsiteX654" fmla="*/ 3480877 w 6230766"/>
              <a:gd name="connsiteY654" fmla="*/ 3341636 h 5604184"/>
              <a:gd name="connsiteX655" fmla="*/ 3376446 w 6230766"/>
              <a:gd name="connsiteY655" fmla="*/ 3341636 h 5604184"/>
              <a:gd name="connsiteX656" fmla="*/ 3411245 w 6230766"/>
              <a:gd name="connsiteY656" fmla="*/ 3376436 h 5604184"/>
              <a:gd name="connsiteX657" fmla="*/ 3376446 w 6230766"/>
              <a:gd name="connsiteY657" fmla="*/ 3411235 h 5604184"/>
              <a:gd name="connsiteX658" fmla="*/ 3341646 w 6230766"/>
              <a:gd name="connsiteY658" fmla="*/ 3376436 h 5604184"/>
              <a:gd name="connsiteX659" fmla="*/ 3376446 w 6230766"/>
              <a:gd name="connsiteY659" fmla="*/ 3341636 h 5604184"/>
              <a:gd name="connsiteX660" fmla="*/ 3272030 w 6230766"/>
              <a:gd name="connsiteY660" fmla="*/ 3341636 h 5604184"/>
              <a:gd name="connsiteX661" fmla="*/ 3306829 w 6230766"/>
              <a:gd name="connsiteY661" fmla="*/ 3376436 h 5604184"/>
              <a:gd name="connsiteX662" fmla="*/ 3272030 w 6230766"/>
              <a:gd name="connsiteY662" fmla="*/ 3411235 h 5604184"/>
              <a:gd name="connsiteX663" fmla="*/ 3237230 w 6230766"/>
              <a:gd name="connsiteY663" fmla="*/ 3376436 h 5604184"/>
              <a:gd name="connsiteX664" fmla="*/ 3272030 w 6230766"/>
              <a:gd name="connsiteY664" fmla="*/ 3341636 h 5604184"/>
              <a:gd name="connsiteX665" fmla="*/ 2854321 w 6230766"/>
              <a:gd name="connsiteY665" fmla="*/ 3341636 h 5604184"/>
              <a:gd name="connsiteX666" fmla="*/ 2889120 w 6230766"/>
              <a:gd name="connsiteY666" fmla="*/ 3376436 h 5604184"/>
              <a:gd name="connsiteX667" fmla="*/ 2854321 w 6230766"/>
              <a:gd name="connsiteY667" fmla="*/ 3411235 h 5604184"/>
              <a:gd name="connsiteX668" fmla="*/ 2819521 w 6230766"/>
              <a:gd name="connsiteY668" fmla="*/ 3376436 h 5604184"/>
              <a:gd name="connsiteX669" fmla="*/ 2854321 w 6230766"/>
              <a:gd name="connsiteY669" fmla="*/ 3341636 h 5604184"/>
              <a:gd name="connsiteX670" fmla="*/ 2749905 w 6230766"/>
              <a:gd name="connsiteY670" fmla="*/ 3341636 h 5604184"/>
              <a:gd name="connsiteX671" fmla="*/ 2784704 w 6230766"/>
              <a:gd name="connsiteY671" fmla="*/ 3376436 h 5604184"/>
              <a:gd name="connsiteX672" fmla="*/ 2749905 w 6230766"/>
              <a:gd name="connsiteY672" fmla="*/ 3411235 h 5604184"/>
              <a:gd name="connsiteX673" fmla="*/ 2715105 w 6230766"/>
              <a:gd name="connsiteY673" fmla="*/ 3376436 h 5604184"/>
              <a:gd name="connsiteX674" fmla="*/ 2749905 w 6230766"/>
              <a:gd name="connsiteY674" fmla="*/ 3341636 h 5604184"/>
              <a:gd name="connsiteX675" fmla="*/ 2645459 w 6230766"/>
              <a:gd name="connsiteY675" fmla="*/ 3341636 h 5604184"/>
              <a:gd name="connsiteX676" fmla="*/ 2680258 w 6230766"/>
              <a:gd name="connsiteY676" fmla="*/ 3376436 h 5604184"/>
              <a:gd name="connsiteX677" fmla="*/ 2645459 w 6230766"/>
              <a:gd name="connsiteY677" fmla="*/ 3411235 h 5604184"/>
              <a:gd name="connsiteX678" fmla="*/ 2610659 w 6230766"/>
              <a:gd name="connsiteY678" fmla="*/ 3376436 h 5604184"/>
              <a:gd name="connsiteX679" fmla="*/ 2645459 w 6230766"/>
              <a:gd name="connsiteY679" fmla="*/ 3341636 h 5604184"/>
              <a:gd name="connsiteX680" fmla="*/ 1914485 w 6230766"/>
              <a:gd name="connsiteY680" fmla="*/ 3341636 h 5604184"/>
              <a:gd name="connsiteX681" fmla="*/ 1949284 w 6230766"/>
              <a:gd name="connsiteY681" fmla="*/ 3376436 h 5604184"/>
              <a:gd name="connsiteX682" fmla="*/ 1914485 w 6230766"/>
              <a:gd name="connsiteY682" fmla="*/ 3411235 h 5604184"/>
              <a:gd name="connsiteX683" fmla="*/ 1879685 w 6230766"/>
              <a:gd name="connsiteY683" fmla="*/ 3376436 h 5604184"/>
              <a:gd name="connsiteX684" fmla="*/ 1914485 w 6230766"/>
              <a:gd name="connsiteY684" fmla="*/ 3341636 h 5604184"/>
              <a:gd name="connsiteX685" fmla="*/ 1705623 w 6230766"/>
              <a:gd name="connsiteY685" fmla="*/ 3341636 h 5604184"/>
              <a:gd name="connsiteX686" fmla="*/ 1740422 w 6230766"/>
              <a:gd name="connsiteY686" fmla="*/ 3376436 h 5604184"/>
              <a:gd name="connsiteX687" fmla="*/ 1705623 w 6230766"/>
              <a:gd name="connsiteY687" fmla="*/ 3411235 h 5604184"/>
              <a:gd name="connsiteX688" fmla="*/ 1670823 w 6230766"/>
              <a:gd name="connsiteY688" fmla="*/ 3376436 h 5604184"/>
              <a:gd name="connsiteX689" fmla="*/ 1705623 w 6230766"/>
              <a:gd name="connsiteY689" fmla="*/ 3341636 h 5604184"/>
              <a:gd name="connsiteX690" fmla="*/ 1810054 w 6230766"/>
              <a:gd name="connsiteY690" fmla="*/ 3341619 h 5604184"/>
              <a:gd name="connsiteX691" fmla="*/ 1844870 w 6230766"/>
              <a:gd name="connsiteY691" fmla="*/ 3376435 h 5604184"/>
              <a:gd name="connsiteX692" fmla="*/ 1810054 w 6230766"/>
              <a:gd name="connsiteY692" fmla="*/ 3411252 h 5604184"/>
              <a:gd name="connsiteX693" fmla="*/ 1775239 w 6230766"/>
              <a:gd name="connsiteY693" fmla="*/ 3376435 h 5604184"/>
              <a:gd name="connsiteX694" fmla="*/ 1810054 w 6230766"/>
              <a:gd name="connsiteY694" fmla="*/ 3341619 h 5604184"/>
              <a:gd name="connsiteX695" fmla="*/ 3480877 w 6230766"/>
              <a:gd name="connsiteY695" fmla="*/ 3237220 h 5604184"/>
              <a:gd name="connsiteX696" fmla="*/ 3515678 w 6230766"/>
              <a:gd name="connsiteY696" fmla="*/ 3272020 h 5604184"/>
              <a:gd name="connsiteX697" fmla="*/ 3480877 w 6230766"/>
              <a:gd name="connsiteY697" fmla="*/ 3306819 h 5604184"/>
              <a:gd name="connsiteX698" fmla="*/ 3446077 w 6230766"/>
              <a:gd name="connsiteY698" fmla="*/ 3272020 h 5604184"/>
              <a:gd name="connsiteX699" fmla="*/ 3480877 w 6230766"/>
              <a:gd name="connsiteY699" fmla="*/ 3237220 h 5604184"/>
              <a:gd name="connsiteX700" fmla="*/ 3376448 w 6230766"/>
              <a:gd name="connsiteY700" fmla="*/ 3237220 h 5604184"/>
              <a:gd name="connsiteX701" fmla="*/ 3411247 w 6230766"/>
              <a:gd name="connsiteY701" fmla="*/ 3272020 h 5604184"/>
              <a:gd name="connsiteX702" fmla="*/ 3376448 w 6230766"/>
              <a:gd name="connsiteY702" fmla="*/ 3306819 h 5604184"/>
              <a:gd name="connsiteX703" fmla="*/ 3341648 w 6230766"/>
              <a:gd name="connsiteY703" fmla="*/ 3272020 h 5604184"/>
              <a:gd name="connsiteX704" fmla="*/ 3376448 w 6230766"/>
              <a:gd name="connsiteY704" fmla="*/ 3237220 h 5604184"/>
              <a:gd name="connsiteX705" fmla="*/ 3272030 w 6230766"/>
              <a:gd name="connsiteY705" fmla="*/ 3237220 h 5604184"/>
              <a:gd name="connsiteX706" fmla="*/ 3306829 w 6230766"/>
              <a:gd name="connsiteY706" fmla="*/ 3272020 h 5604184"/>
              <a:gd name="connsiteX707" fmla="*/ 3272030 w 6230766"/>
              <a:gd name="connsiteY707" fmla="*/ 3306819 h 5604184"/>
              <a:gd name="connsiteX708" fmla="*/ 3237230 w 6230766"/>
              <a:gd name="connsiteY708" fmla="*/ 3272020 h 5604184"/>
              <a:gd name="connsiteX709" fmla="*/ 3272030 w 6230766"/>
              <a:gd name="connsiteY709" fmla="*/ 3237220 h 5604184"/>
              <a:gd name="connsiteX710" fmla="*/ 2958752 w 6230766"/>
              <a:gd name="connsiteY710" fmla="*/ 3237220 h 5604184"/>
              <a:gd name="connsiteX711" fmla="*/ 2993552 w 6230766"/>
              <a:gd name="connsiteY711" fmla="*/ 3272020 h 5604184"/>
              <a:gd name="connsiteX712" fmla="*/ 2958752 w 6230766"/>
              <a:gd name="connsiteY712" fmla="*/ 3306819 h 5604184"/>
              <a:gd name="connsiteX713" fmla="*/ 2923952 w 6230766"/>
              <a:gd name="connsiteY713" fmla="*/ 3272020 h 5604184"/>
              <a:gd name="connsiteX714" fmla="*/ 2958752 w 6230766"/>
              <a:gd name="connsiteY714" fmla="*/ 3237220 h 5604184"/>
              <a:gd name="connsiteX715" fmla="*/ 2854323 w 6230766"/>
              <a:gd name="connsiteY715" fmla="*/ 3237220 h 5604184"/>
              <a:gd name="connsiteX716" fmla="*/ 2889122 w 6230766"/>
              <a:gd name="connsiteY716" fmla="*/ 3272020 h 5604184"/>
              <a:gd name="connsiteX717" fmla="*/ 2854323 w 6230766"/>
              <a:gd name="connsiteY717" fmla="*/ 3306819 h 5604184"/>
              <a:gd name="connsiteX718" fmla="*/ 2819523 w 6230766"/>
              <a:gd name="connsiteY718" fmla="*/ 3272020 h 5604184"/>
              <a:gd name="connsiteX719" fmla="*/ 2854323 w 6230766"/>
              <a:gd name="connsiteY719" fmla="*/ 3237220 h 5604184"/>
              <a:gd name="connsiteX720" fmla="*/ 2749905 w 6230766"/>
              <a:gd name="connsiteY720" fmla="*/ 3237220 h 5604184"/>
              <a:gd name="connsiteX721" fmla="*/ 2784704 w 6230766"/>
              <a:gd name="connsiteY721" fmla="*/ 3272020 h 5604184"/>
              <a:gd name="connsiteX722" fmla="*/ 2749905 w 6230766"/>
              <a:gd name="connsiteY722" fmla="*/ 3306819 h 5604184"/>
              <a:gd name="connsiteX723" fmla="*/ 2715105 w 6230766"/>
              <a:gd name="connsiteY723" fmla="*/ 3272020 h 5604184"/>
              <a:gd name="connsiteX724" fmla="*/ 2749905 w 6230766"/>
              <a:gd name="connsiteY724" fmla="*/ 3237220 h 5604184"/>
              <a:gd name="connsiteX725" fmla="*/ 2645459 w 6230766"/>
              <a:gd name="connsiteY725" fmla="*/ 3237220 h 5604184"/>
              <a:gd name="connsiteX726" fmla="*/ 2680258 w 6230766"/>
              <a:gd name="connsiteY726" fmla="*/ 3272020 h 5604184"/>
              <a:gd name="connsiteX727" fmla="*/ 2645459 w 6230766"/>
              <a:gd name="connsiteY727" fmla="*/ 3306819 h 5604184"/>
              <a:gd name="connsiteX728" fmla="*/ 2610659 w 6230766"/>
              <a:gd name="connsiteY728" fmla="*/ 3272020 h 5604184"/>
              <a:gd name="connsiteX729" fmla="*/ 2645459 w 6230766"/>
              <a:gd name="connsiteY729" fmla="*/ 3237220 h 5604184"/>
              <a:gd name="connsiteX730" fmla="*/ 2018918 w 6230766"/>
              <a:gd name="connsiteY730" fmla="*/ 3237220 h 5604184"/>
              <a:gd name="connsiteX731" fmla="*/ 2053717 w 6230766"/>
              <a:gd name="connsiteY731" fmla="*/ 3272020 h 5604184"/>
              <a:gd name="connsiteX732" fmla="*/ 2018918 w 6230766"/>
              <a:gd name="connsiteY732" fmla="*/ 3306819 h 5604184"/>
              <a:gd name="connsiteX733" fmla="*/ 1984118 w 6230766"/>
              <a:gd name="connsiteY733" fmla="*/ 3272020 h 5604184"/>
              <a:gd name="connsiteX734" fmla="*/ 2018918 w 6230766"/>
              <a:gd name="connsiteY734" fmla="*/ 3237220 h 5604184"/>
              <a:gd name="connsiteX735" fmla="*/ 1914485 w 6230766"/>
              <a:gd name="connsiteY735" fmla="*/ 3237220 h 5604184"/>
              <a:gd name="connsiteX736" fmla="*/ 1949284 w 6230766"/>
              <a:gd name="connsiteY736" fmla="*/ 3272020 h 5604184"/>
              <a:gd name="connsiteX737" fmla="*/ 1914485 w 6230766"/>
              <a:gd name="connsiteY737" fmla="*/ 3306819 h 5604184"/>
              <a:gd name="connsiteX738" fmla="*/ 1879685 w 6230766"/>
              <a:gd name="connsiteY738" fmla="*/ 3272020 h 5604184"/>
              <a:gd name="connsiteX739" fmla="*/ 1914485 w 6230766"/>
              <a:gd name="connsiteY739" fmla="*/ 3237220 h 5604184"/>
              <a:gd name="connsiteX740" fmla="*/ 1705623 w 6230766"/>
              <a:gd name="connsiteY740" fmla="*/ 3237220 h 5604184"/>
              <a:gd name="connsiteX741" fmla="*/ 1740422 w 6230766"/>
              <a:gd name="connsiteY741" fmla="*/ 3272020 h 5604184"/>
              <a:gd name="connsiteX742" fmla="*/ 1705623 w 6230766"/>
              <a:gd name="connsiteY742" fmla="*/ 3306819 h 5604184"/>
              <a:gd name="connsiteX743" fmla="*/ 1670823 w 6230766"/>
              <a:gd name="connsiteY743" fmla="*/ 3272020 h 5604184"/>
              <a:gd name="connsiteX744" fmla="*/ 1705623 w 6230766"/>
              <a:gd name="connsiteY744" fmla="*/ 3237220 h 5604184"/>
              <a:gd name="connsiteX745" fmla="*/ 3585310 w 6230766"/>
              <a:gd name="connsiteY745" fmla="*/ 3237218 h 5604184"/>
              <a:gd name="connsiteX746" fmla="*/ 3620111 w 6230766"/>
              <a:gd name="connsiteY746" fmla="*/ 3272018 h 5604184"/>
              <a:gd name="connsiteX747" fmla="*/ 3585310 w 6230766"/>
              <a:gd name="connsiteY747" fmla="*/ 3306817 h 5604184"/>
              <a:gd name="connsiteX748" fmla="*/ 3550510 w 6230766"/>
              <a:gd name="connsiteY748" fmla="*/ 3272018 h 5604184"/>
              <a:gd name="connsiteX749" fmla="*/ 3585310 w 6230766"/>
              <a:gd name="connsiteY749" fmla="*/ 3237218 h 5604184"/>
              <a:gd name="connsiteX750" fmla="*/ 1810054 w 6230766"/>
              <a:gd name="connsiteY750" fmla="*/ 3237205 h 5604184"/>
              <a:gd name="connsiteX751" fmla="*/ 1844870 w 6230766"/>
              <a:gd name="connsiteY751" fmla="*/ 3272021 h 5604184"/>
              <a:gd name="connsiteX752" fmla="*/ 1810054 w 6230766"/>
              <a:gd name="connsiteY752" fmla="*/ 3306836 h 5604184"/>
              <a:gd name="connsiteX753" fmla="*/ 1775239 w 6230766"/>
              <a:gd name="connsiteY753" fmla="*/ 3272021 h 5604184"/>
              <a:gd name="connsiteX754" fmla="*/ 1810054 w 6230766"/>
              <a:gd name="connsiteY754" fmla="*/ 3237205 h 5604184"/>
              <a:gd name="connsiteX755" fmla="*/ 4107450 w 6230766"/>
              <a:gd name="connsiteY755" fmla="*/ 3132773 h 5604184"/>
              <a:gd name="connsiteX756" fmla="*/ 4142249 w 6230766"/>
              <a:gd name="connsiteY756" fmla="*/ 3167573 h 5604184"/>
              <a:gd name="connsiteX757" fmla="*/ 4107450 w 6230766"/>
              <a:gd name="connsiteY757" fmla="*/ 3202372 h 5604184"/>
              <a:gd name="connsiteX758" fmla="*/ 4072650 w 6230766"/>
              <a:gd name="connsiteY758" fmla="*/ 3167573 h 5604184"/>
              <a:gd name="connsiteX759" fmla="*/ 4107450 w 6230766"/>
              <a:gd name="connsiteY759" fmla="*/ 3132773 h 5604184"/>
              <a:gd name="connsiteX760" fmla="*/ 3794155 w 6230766"/>
              <a:gd name="connsiteY760" fmla="*/ 3132773 h 5604184"/>
              <a:gd name="connsiteX761" fmla="*/ 3828954 w 6230766"/>
              <a:gd name="connsiteY761" fmla="*/ 3167573 h 5604184"/>
              <a:gd name="connsiteX762" fmla="*/ 3794155 w 6230766"/>
              <a:gd name="connsiteY762" fmla="*/ 3202372 h 5604184"/>
              <a:gd name="connsiteX763" fmla="*/ 3759355 w 6230766"/>
              <a:gd name="connsiteY763" fmla="*/ 3167573 h 5604184"/>
              <a:gd name="connsiteX764" fmla="*/ 3794155 w 6230766"/>
              <a:gd name="connsiteY764" fmla="*/ 3132773 h 5604184"/>
              <a:gd name="connsiteX765" fmla="*/ 3689741 w 6230766"/>
              <a:gd name="connsiteY765" fmla="*/ 3132773 h 5604184"/>
              <a:gd name="connsiteX766" fmla="*/ 3724542 w 6230766"/>
              <a:gd name="connsiteY766" fmla="*/ 3167573 h 5604184"/>
              <a:gd name="connsiteX767" fmla="*/ 3689741 w 6230766"/>
              <a:gd name="connsiteY767" fmla="*/ 3202372 h 5604184"/>
              <a:gd name="connsiteX768" fmla="*/ 3654941 w 6230766"/>
              <a:gd name="connsiteY768" fmla="*/ 3167573 h 5604184"/>
              <a:gd name="connsiteX769" fmla="*/ 3689741 w 6230766"/>
              <a:gd name="connsiteY769" fmla="*/ 3132773 h 5604184"/>
              <a:gd name="connsiteX770" fmla="*/ 3585310 w 6230766"/>
              <a:gd name="connsiteY770" fmla="*/ 3132773 h 5604184"/>
              <a:gd name="connsiteX771" fmla="*/ 3620111 w 6230766"/>
              <a:gd name="connsiteY771" fmla="*/ 3167573 h 5604184"/>
              <a:gd name="connsiteX772" fmla="*/ 3585310 w 6230766"/>
              <a:gd name="connsiteY772" fmla="*/ 3202372 h 5604184"/>
              <a:gd name="connsiteX773" fmla="*/ 3550510 w 6230766"/>
              <a:gd name="connsiteY773" fmla="*/ 3167573 h 5604184"/>
              <a:gd name="connsiteX774" fmla="*/ 3585310 w 6230766"/>
              <a:gd name="connsiteY774" fmla="*/ 3132773 h 5604184"/>
              <a:gd name="connsiteX775" fmla="*/ 3480877 w 6230766"/>
              <a:gd name="connsiteY775" fmla="*/ 3132773 h 5604184"/>
              <a:gd name="connsiteX776" fmla="*/ 3515678 w 6230766"/>
              <a:gd name="connsiteY776" fmla="*/ 3167573 h 5604184"/>
              <a:gd name="connsiteX777" fmla="*/ 3480877 w 6230766"/>
              <a:gd name="connsiteY777" fmla="*/ 3202372 h 5604184"/>
              <a:gd name="connsiteX778" fmla="*/ 3446077 w 6230766"/>
              <a:gd name="connsiteY778" fmla="*/ 3167573 h 5604184"/>
              <a:gd name="connsiteX779" fmla="*/ 3480877 w 6230766"/>
              <a:gd name="connsiteY779" fmla="*/ 3132773 h 5604184"/>
              <a:gd name="connsiteX780" fmla="*/ 3376448 w 6230766"/>
              <a:gd name="connsiteY780" fmla="*/ 3132773 h 5604184"/>
              <a:gd name="connsiteX781" fmla="*/ 3411247 w 6230766"/>
              <a:gd name="connsiteY781" fmla="*/ 3167573 h 5604184"/>
              <a:gd name="connsiteX782" fmla="*/ 3376448 w 6230766"/>
              <a:gd name="connsiteY782" fmla="*/ 3202372 h 5604184"/>
              <a:gd name="connsiteX783" fmla="*/ 3341648 w 6230766"/>
              <a:gd name="connsiteY783" fmla="*/ 3167573 h 5604184"/>
              <a:gd name="connsiteX784" fmla="*/ 3376448 w 6230766"/>
              <a:gd name="connsiteY784" fmla="*/ 3132773 h 5604184"/>
              <a:gd name="connsiteX785" fmla="*/ 3272030 w 6230766"/>
              <a:gd name="connsiteY785" fmla="*/ 3132773 h 5604184"/>
              <a:gd name="connsiteX786" fmla="*/ 3306829 w 6230766"/>
              <a:gd name="connsiteY786" fmla="*/ 3167573 h 5604184"/>
              <a:gd name="connsiteX787" fmla="*/ 3272030 w 6230766"/>
              <a:gd name="connsiteY787" fmla="*/ 3202372 h 5604184"/>
              <a:gd name="connsiteX788" fmla="*/ 3237230 w 6230766"/>
              <a:gd name="connsiteY788" fmla="*/ 3167573 h 5604184"/>
              <a:gd name="connsiteX789" fmla="*/ 3272030 w 6230766"/>
              <a:gd name="connsiteY789" fmla="*/ 3132773 h 5604184"/>
              <a:gd name="connsiteX790" fmla="*/ 2958752 w 6230766"/>
              <a:gd name="connsiteY790" fmla="*/ 3132773 h 5604184"/>
              <a:gd name="connsiteX791" fmla="*/ 2993552 w 6230766"/>
              <a:gd name="connsiteY791" fmla="*/ 3167573 h 5604184"/>
              <a:gd name="connsiteX792" fmla="*/ 2958752 w 6230766"/>
              <a:gd name="connsiteY792" fmla="*/ 3202372 h 5604184"/>
              <a:gd name="connsiteX793" fmla="*/ 2923952 w 6230766"/>
              <a:gd name="connsiteY793" fmla="*/ 3167573 h 5604184"/>
              <a:gd name="connsiteX794" fmla="*/ 2958752 w 6230766"/>
              <a:gd name="connsiteY794" fmla="*/ 3132773 h 5604184"/>
              <a:gd name="connsiteX795" fmla="*/ 2854323 w 6230766"/>
              <a:gd name="connsiteY795" fmla="*/ 3132773 h 5604184"/>
              <a:gd name="connsiteX796" fmla="*/ 2889122 w 6230766"/>
              <a:gd name="connsiteY796" fmla="*/ 3167573 h 5604184"/>
              <a:gd name="connsiteX797" fmla="*/ 2854323 w 6230766"/>
              <a:gd name="connsiteY797" fmla="*/ 3202372 h 5604184"/>
              <a:gd name="connsiteX798" fmla="*/ 2819523 w 6230766"/>
              <a:gd name="connsiteY798" fmla="*/ 3167573 h 5604184"/>
              <a:gd name="connsiteX799" fmla="*/ 2854323 w 6230766"/>
              <a:gd name="connsiteY799" fmla="*/ 3132773 h 5604184"/>
              <a:gd name="connsiteX800" fmla="*/ 2749905 w 6230766"/>
              <a:gd name="connsiteY800" fmla="*/ 3132773 h 5604184"/>
              <a:gd name="connsiteX801" fmla="*/ 2784704 w 6230766"/>
              <a:gd name="connsiteY801" fmla="*/ 3167573 h 5604184"/>
              <a:gd name="connsiteX802" fmla="*/ 2749905 w 6230766"/>
              <a:gd name="connsiteY802" fmla="*/ 3202372 h 5604184"/>
              <a:gd name="connsiteX803" fmla="*/ 2715105 w 6230766"/>
              <a:gd name="connsiteY803" fmla="*/ 3167573 h 5604184"/>
              <a:gd name="connsiteX804" fmla="*/ 2749905 w 6230766"/>
              <a:gd name="connsiteY804" fmla="*/ 3132773 h 5604184"/>
              <a:gd name="connsiteX805" fmla="*/ 2645459 w 6230766"/>
              <a:gd name="connsiteY805" fmla="*/ 3132773 h 5604184"/>
              <a:gd name="connsiteX806" fmla="*/ 2680258 w 6230766"/>
              <a:gd name="connsiteY806" fmla="*/ 3167573 h 5604184"/>
              <a:gd name="connsiteX807" fmla="*/ 2645459 w 6230766"/>
              <a:gd name="connsiteY807" fmla="*/ 3202372 h 5604184"/>
              <a:gd name="connsiteX808" fmla="*/ 2610659 w 6230766"/>
              <a:gd name="connsiteY808" fmla="*/ 3167573 h 5604184"/>
              <a:gd name="connsiteX809" fmla="*/ 2645459 w 6230766"/>
              <a:gd name="connsiteY809" fmla="*/ 3132773 h 5604184"/>
              <a:gd name="connsiteX810" fmla="*/ 2541043 w 6230766"/>
              <a:gd name="connsiteY810" fmla="*/ 3132773 h 5604184"/>
              <a:gd name="connsiteX811" fmla="*/ 2575842 w 6230766"/>
              <a:gd name="connsiteY811" fmla="*/ 3167573 h 5604184"/>
              <a:gd name="connsiteX812" fmla="*/ 2541043 w 6230766"/>
              <a:gd name="connsiteY812" fmla="*/ 3202372 h 5604184"/>
              <a:gd name="connsiteX813" fmla="*/ 2506243 w 6230766"/>
              <a:gd name="connsiteY813" fmla="*/ 3167573 h 5604184"/>
              <a:gd name="connsiteX814" fmla="*/ 2541043 w 6230766"/>
              <a:gd name="connsiteY814" fmla="*/ 3132773 h 5604184"/>
              <a:gd name="connsiteX815" fmla="*/ 2436610 w 6230766"/>
              <a:gd name="connsiteY815" fmla="*/ 3132773 h 5604184"/>
              <a:gd name="connsiteX816" fmla="*/ 2471409 w 6230766"/>
              <a:gd name="connsiteY816" fmla="*/ 3167573 h 5604184"/>
              <a:gd name="connsiteX817" fmla="*/ 2436610 w 6230766"/>
              <a:gd name="connsiteY817" fmla="*/ 3202372 h 5604184"/>
              <a:gd name="connsiteX818" fmla="*/ 2401810 w 6230766"/>
              <a:gd name="connsiteY818" fmla="*/ 3167573 h 5604184"/>
              <a:gd name="connsiteX819" fmla="*/ 2436610 w 6230766"/>
              <a:gd name="connsiteY819" fmla="*/ 3132773 h 5604184"/>
              <a:gd name="connsiteX820" fmla="*/ 2018918 w 6230766"/>
              <a:gd name="connsiteY820" fmla="*/ 3132773 h 5604184"/>
              <a:gd name="connsiteX821" fmla="*/ 2053717 w 6230766"/>
              <a:gd name="connsiteY821" fmla="*/ 3167573 h 5604184"/>
              <a:gd name="connsiteX822" fmla="*/ 2018918 w 6230766"/>
              <a:gd name="connsiteY822" fmla="*/ 3202372 h 5604184"/>
              <a:gd name="connsiteX823" fmla="*/ 1984118 w 6230766"/>
              <a:gd name="connsiteY823" fmla="*/ 3167573 h 5604184"/>
              <a:gd name="connsiteX824" fmla="*/ 2018918 w 6230766"/>
              <a:gd name="connsiteY824" fmla="*/ 3132773 h 5604184"/>
              <a:gd name="connsiteX825" fmla="*/ 1914485 w 6230766"/>
              <a:gd name="connsiteY825" fmla="*/ 3132773 h 5604184"/>
              <a:gd name="connsiteX826" fmla="*/ 1949284 w 6230766"/>
              <a:gd name="connsiteY826" fmla="*/ 3167573 h 5604184"/>
              <a:gd name="connsiteX827" fmla="*/ 1914485 w 6230766"/>
              <a:gd name="connsiteY827" fmla="*/ 3202372 h 5604184"/>
              <a:gd name="connsiteX828" fmla="*/ 1879685 w 6230766"/>
              <a:gd name="connsiteY828" fmla="*/ 3167573 h 5604184"/>
              <a:gd name="connsiteX829" fmla="*/ 1914485 w 6230766"/>
              <a:gd name="connsiteY829" fmla="*/ 3132773 h 5604184"/>
              <a:gd name="connsiteX830" fmla="*/ 1705623 w 6230766"/>
              <a:gd name="connsiteY830" fmla="*/ 3132773 h 5604184"/>
              <a:gd name="connsiteX831" fmla="*/ 1740422 w 6230766"/>
              <a:gd name="connsiteY831" fmla="*/ 3167573 h 5604184"/>
              <a:gd name="connsiteX832" fmla="*/ 1705623 w 6230766"/>
              <a:gd name="connsiteY832" fmla="*/ 3202372 h 5604184"/>
              <a:gd name="connsiteX833" fmla="*/ 1670823 w 6230766"/>
              <a:gd name="connsiteY833" fmla="*/ 3167573 h 5604184"/>
              <a:gd name="connsiteX834" fmla="*/ 1705623 w 6230766"/>
              <a:gd name="connsiteY834" fmla="*/ 3132773 h 5604184"/>
              <a:gd name="connsiteX835" fmla="*/ 1601209 w 6230766"/>
              <a:gd name="connsiteY835" fmla="*/ 3132773 h 5604184"/>
              <a:gd name="connsiteX836" fmla="*/ 1636008 w 6230766"/>
              <a:gd name="connsiteY836" fmla="*/ 3167573 h 5604184"/>
              <a:gd name="connsiteX837" fmla="*/ 1601209 w 6230766"/>
              <a:gd name="connsiteY837" fmla="*/ 3202372 h 5604184"/>
              <a:gd name="connsiteX838" fmla="*/ 1566409 w 6230766"/>
              <a:gd name="connsiteY838" fmla="*/ 3167573 h 5604184"/>
              <a:gd name="connsiteX839" fmla="*/ 1601209 w 6230766"/>
              <a:gd name="connsiteY839" fmla="*/ 3132773 h 5604184"/>
              <a:gd name="connsiteX840" fmla="*/ 3063183 w 6230766"/>
              <a:gd name="connsiteY840" fmla="*/ 3132756 h 5604184"/>
              <a:gd name="connsiteX841" fmla="*/ 3097999 w 6230766"/>
              <a:gd name="connsiteY841" fmla="*/ 3167572 h 5604184"/>
              <a:gd name="connsiteX842" fmla="*/ 3063183 w 6230766"/>
              <a:gd name="connsiteY842" fmla="*/ 3202387 h 5604184"/>
              <a:gd name="connsiteX843" fmla="*/ 3028369 w 6230766"/>
              <a:gd name="connsiteY843" fmla="*/ 3167572 h 5604184"/>
              <a:gd name="connsiteX844" fmla="*/ 3063183 w 6230766"/>
              <a:gd name="connsiteY844" fmla="*/ 3132756 h 5604184"/>
              <a:gd name="connsiteX845" fmla="*/ 1810054 w 6230766"/>
              <a:gd name="connsiteY845" fmla="*/ 3132756 h 5604184"/>
              <a:gd name="connsiteX846" fmla="*/ 1844870 w 6230766"/>
              <a:gd name="connsiteY846" fmla="*/ 3167572 h 5604184"/>
              <a:gd name="connsiteX847" fmla="*/ 1810054 w 6230766"/>
              <a:gd name="connsiteY847" fmla="*/ 3202387 h 5604184"/>
              <a:gd name="connsiteX848" fmla="*/ 1775239 w 6230766"/>
              <a:gd name="connsiteY848" fmla="*/ 3167572 h 5604184"/>
              <a:gd name="connsiteX849" fmla="*/ 1810054 w 6230766"/>
              <a:gd name="connsiteY849" fmla="*/ 3132756 h 5604184"/>
              <a:gd name="connsiteX850" fmla="*/ 4107450 w 6230766"/>
              <a:gd name="connsiteY850" fmla="*/ 3028358 h 5604184"/>
              <a:gd name="connsiteX851" fmla="*/ 4142249 w 6230766"/>
              <a:gd name="connsiteY851" fmla="*/ 3063158 h 5604184"/>
              <a:gd name="connsiteX852" fmla="*/ 4107450 w 6230766"/>
              <a:gd name="connsiteY852" fmla="*/ 3097957 h 5604184"/>
              <a:gd name="connsiteX853" fmla="*/ 4072650 w 6230766"/>
              <a:gd name="connsiteY853" fmla="*/ 3063158 h 5604184"/>
              <a:gd name="connsiteX854" fmla="*/ 4107450 w 6230766"/>
              <a:gd name="connsiteY854" fmla="*/ 3028358 h 5604184"/>
              <a:gd name="connsiteX855" fmla="*/ 3794155 w 6230766"/>
              <a:gd name="connsiteY855" fmla="*/ 3028356 h 5604184"/>
              <a:gd name="connsiteX856" fmla="*/ 3828954 w 6230766"/>
              <a:gd name="connsiteY856" fmla="*/ 3063156 h 5604184"/>
              <a:gd name="connsiteX857" fmla="*/ 3794155 w 6230766"/>
              <a:gd name="connsiteY857" fmla="*/ 3097955 h 5604184"/>
              <a:gd name="connsiteX858" fmla="*/ 3759355 w 6230766"/>
              <a:gd name="connsiteY858" fmla="*/ 3063156 h 5604184"/>
              <a:gd name="connsiteX859" fmla="*/ 3794155 w 6230766"/>
              <a:gd name="connsiteY859" fmla="*/ 3028356 h 5604184"/>
              <a:gd name="connsiteX860" fmla="*/ 3689741 w 6230766"/>
              <a:gd name="connsiteY860" fmla="*/ 3028356 h 5604184"/>
              <a:gd name="connsiteX861" fmla="*/ 3724542 w 6230766"/>
              <a:gd name="connsiteY861" fmla="*/ 3063156 h 5604184"/>
              <a:gd name="connsiteX862" fmla="*/ 3689741 w 6230766"/>
              <a:gd name="connsiteY862" fmla="*/ 3097955 h 5604184"/>
              <a:gd name="connsiteX863" fmla="*/ 3654941 w 6230766"/>
              <a:gd name="connsiteY863" fmla="*/ 3063156 h 5604184"/>
              <a:gd name="connsiteX864" fmla="*/ 3689741 w 6230766"/>
              <a:gd name="connsiteY864" fmla="*/ 3028356 h 5604184"/>
              <a:gd name="connsiteX865" fmla="*/ 3585310 w 6230766"/>
              <a:gd name="connsiteY865" fmla="*/ 3028356 h 5604184"/>
              <a:gd name="connsiteX866" fmla="*/ 3620111 w 6230766"/>
              <a:gd name="connsiteY866" fmla="*/ 3063156 h 5604184"/>
              <a:gd name="connsiteX867" fmla="*/ 3585310 w 6230766"/>
              <a:gd name="connsiteY867" fmla="*/ 3097955 h 5604184"/>
              <a:gd name="connsiteX868" fmla="*/ 3550510 w 6230766"/>
              <a:gd name="connsiteY868" fmla="*/ 3063156 h 5604184"/>
              <a:gd name="connsiteX869" fmla="*/ 3585310 w 6230766"/>
              <a:gd name="connsiteY869" fmla="*/ 3028356 h 5604184"/>
              <a:gd name="connsiteX870" fmla="*/ 3480877 w 6230766"/>
              <a:gd name="connsiteY870" fmla="*/ 3028356 h 5604184"/>
              <a:gd name="connsiteX871" fmla="*/ 3515678 w 6230766"/>
              <a:gd name="connsiteY871" fmla="*/ 3063156 h 5604184"/>
              <a:gd name="connsiteX872" fmla="*/ 3480877 w 6230766"/>
              <a:gd name="connsiteY872" fmla="*/ 3097955 h 5604184"/>
              <a:gd name="connsiteX873" fmla="*/ 3446077 w 6230766"/>
              <a:gd name="connsiteY873" fmla="*/ 3063156 h 5604184"/>
              <a:gd name="connsiteX874" fmla="*/ 3480877 w 6230766"/>
              <a:gd name="connsiteY874" fmla="*/ 3028356 h 5604184"/>
              <a:gd name="connsiteX875" fmla="*/ 3376448 w 6230766"/>
              <a:gd name="connsiteY875" fmla="*/ 3028356 h 5604184"/>
              <a:gd name="connsiteX876" fmla="*/ 3411247 w 6230766"/>
              <a:gd name="connsiteY876" fmla="*/ 3063156 h 5604184"/>
              <a:gd name="connsiteX877" fmla="*/ 3376448 w 6230766"/>
              <a:gd name="connsiteY877" fmla="*/ 3097955 h 5604184"/>
              <a:gd name="connsiteX878" fmla="*/ 3341648 w 6230766"/>
              <a:gd name="connsiteY878" fmla="*/ 3063156 h 5604184"/>
              <a:gd name="connsiteX879" fmla="*/ 3376448 w 6230766"/>
              <a:gd name="connsiteY879" fmla="*/ 3028356 h 5604184"/>
              <a:gd name="connsiteX880" fmla="*/ 3272030 w 6230766"/>
              <a:gd name="connsiteY880" fmla="*/ 3028356 h 5604184"/>
              <a:gd name="connsiteX881" fmla="*/ 3306829 w 6230766"/>
              <a:gd name="connsiteY881" fmla="*/ 3063156 h 5604184"/>
              <a:gd name="connsiteX882" fmla="*/ 3272030 w 6230766"/>
              <a:gd name="connsiteY882" fmla="*/ 3097955 h 5604184"/>
              <a:gd name="connsiteX883" fmla="*/ 3237230 w 6230766"/>
              <a:gd name="connsiteY883" fmla="*/ 3063156 h 5604184"/>
              <a:gd name="connsiteX884" fmla="*/ 3272030 w 6230766"/>
              <a:gd name="connsiteY884" fmla="*/ 3028356 h 5604184"/>
              <a:gd name="connsiteX885" fmla="*/ 3167599 w 6230766"/>
              <a:gd name="connsiteY885" fmla="*/ 3028356 h 5604184"/>
              <a:gd name="connsiteX886" fmla="*/ 3202398 w 6230766"/>
              <a:gd name="connsiteY886" fmla="*/ 3063156 h 5604184"/>
              <a:gd name="connsiteX887" fmla="*/ 3167599 w 6230766"/>
              <a:gd name="connsiteY887" fmla="*/ 3097955 h 5604184"/>
              <a:gd name="connsiteX888" fmla="*/ 3132799 w 6230766"/>
              <a:gd name="connsiteY888" fmla="*/ 3063156 h 5604184"/>
              <a:gd name="connsiteX889" fmla="*/ 3167599 w 6230766"/>
              <a:gd name="connsiteY889" fmla="*/ 3028356 h 5604184"/>
              <a:gd name="connsiteX890" fmla="*/ 2958752 w 6230766"/>
              <a:gd name="connsiteY890" fmla="*/ 3028356 h 5604184"/>
              <a:gd name="connsiteX891" fmla="*/ 2993552 w 6230766"/>
              <a:gd name="connsiteY891" fmla="*/ 3063156 h 5604184"/>
              <a:gd name="connsiteX892" fmla="*/ 2958752 w 6230766"/>
              <a:gd name="connsiteY892" fmla="*/ 3097955 h 5604184"/>
              <a:gd name="connsiteX893" fmla="*/ 2923952 w 6230766"/>
              <a:gd name="connsiteY893" fmla="*/ 3063156 h 5604184"/>
              <a:gd name="connsiteX894" fmla="*/ 2958752 w 6230766"/>
              <a:gd name="connsiteY894" fmla="*/ 3028356 h 5604184"/>
              <a:gd name="connsiteX895" fmla="*/ 2854321 w 6230766"/>
              <a:gd name="connsiteY895" fmla="*/ 3028356 h 5604184"/>
              <a:gd name="connsiteX896" fmla="*/ 2889120 w 6230766"/>
              <a:gd name="connsiteY896" fmla="*/ 3063156 h 5604184"/>
              <a:gd name="connsiteX897" fmla="*/ 2854321 w 6230766"/>
              <a:gd name="connsiteY897" fmla="*/ 3097955 h 5604184"/>
              <a:gd name="connsiteX898" fmla="*/ 2819521 w 6230766"/>
              <a:gd name="connsiteY898" fmla="*/ 3063156 h 5604184"/>
              <a:gd name="connsiteX899" fmla="*/ 2854321 w 6230766"/>
              <a:gd name="connsiteY899" fmla="*/ 3028356 h 5604184"/>
              <a:gd name="connsiteX900" fmla="*/ 2749905 w 6230766"/>
              <a:gd name="connsiteY900" fmla="*/ 3028356 h 5604184"/>
              <a:gd name="connsiteX901" fmla="*/ 2784704 w 6230766"/>
              <a:gd name="connsiteY901" fmla="*/ 3063156 h 5604184"/>
              <a:gd name="connsiteX902" fmla="*/ 2749905 w 6230766"/>
              <a:gd name="connsiteY902" fmla="*/ 3097955 h 5604184"/>
              <a:gd name="connsiteX903" fmla="*/ 2715105 w 6230766"/>
              <a:gd name="connsiteY903" fmla="*/ 3063156 h 5604184"/>
              <a:gd name="connsiteX904" fmla="*/ 2749905 w 6230766"/>
              <a:gd name="connsiteY904" fmla="*/ 3028356 h 5604184"/>
              <a:gd name="connsiteX905" fmla="*/ 2645459 w 6230766"/>
              <a:gd name="connsiteY905" fmla="*/ 3028356 h 5604184"/>
              <a:gd name="connsiteX906" fmla="*/ 2680258 w 6230766"/>
              <a:gd name="connsiteY906" fmla="*/ 3063156 h 5604184"/>
              <a:gd name="connsiteX907" fmla="*/ 2645459 w 6230766"/>
              <a:gd name="connsiteY907" fmla="*/ 3097955 h 5604184"/>
              <a:gd name="connsiteX908" fmla="*/ 2610659 w 6230766"/>
              <a:gd name="connsiteY908" fmla="*/ 3063156 h 5604184"/>
              <a:gd name="connsiteX909" fmla="*/ 2645459 w 6230766"/>
              <a:gd name="connsiteY909" fmla="*/ 3028356 h 5604184"/>
              <a:gd name="connsiteX910" fmla="*/ 2541043 w 6230766"/>
              <a:gd name="connsiteY910" fmla="*/ 3028356 h 5604184"/>
              <a:gd name="connsiteX911" fmla="*/ 2575842 w 6230766"/>
              <a:gd name="connsiteY911" fmla="*/ 3063156 h 5604184"/>
              <a:gd name="connsiteX912" fmla="*/ 2541043 w 6230766"/>
              <a:gd name="connsiteY912" fmla="*/ 3097955 h 5604184"/>
              <a:gd name="connsiteX913" fmla="*/ 2506243 w 6230766"/>
              <a:gd name="connsiteY913" fmla="*/ 3063156 h 5604184"/>
              <a:gd name="connsiteX914" fmla="*/ 2541043 w 6230766"/>
              <a:gd name="connsiteY914" fmla="*/ 3028356 h 5604184"/>
              <a:gd name="connsiteX915" fmla="*/ 2436610 w 6230766"/>
              <a:gd name="connsiteY915" fmla="*/ 3028356 h 5604184"/>
              <a:gd name="connsiteX916" fmla="*/ 2471409 w 6230766"/>
              <a:gd name="connsiteY916" fmla="*/ 3063156 h 5604184"/>
              <a:gd name="connsiteX917" fmla="*/ 2436610 w 6230766"/>
              <a:gd name="connsiteY917" fmla="*/ 3097955 h 5604184"/>
              <a:gd name="connsiteX918" fmla="*/ 2401810 w 6230766"/>
              <a:gd name="connsiteY918" fmla="*/ 3063156 h 5604184"/>
              <a:gd name="connsiteX919" fmla="*/ 2436610 w 6230766"/>
              <a:gd name="connsiteY919" fmla="*/ 3028356 h 5604184"/>
              <a:gd name="connsiteX920" fmla="*/ 1914485 w 6230766"/>
              <a:gd name="connsiteY920" fmla="*/ 3028356 h 5604184"/>
              <a:gd name="connsiteX921" fmla="*/ 1949284 w 6230766"/>
              <a:gd name="connsiteY921" fmla="*/ 3063156 h 5604184"/>
              <a:gd name="connsiteX922" fmla="*/ 1914485 w 6230766"/>
              <a:gd name="connsiteY922" fmla="*/ 3097955 h 5604184"/>
              <a:gd name="connsiteX923" fmla="*/ 1879685 w 6230766"/>
              <a:gd name="connsiteY923" fmla="*/ 3063156 h 5604184"/>
              <a:gd name="connsiteX924" fmla="*/ 1914485 w 6230766"/>
              <a:gd name="connsiteY924" fmla="*/ 3028356 h 5604184"/>
              <a:gd name="connsiteX925" fmla="*/ 1705623 w 6230766"/>
              <a:gd name="connsiteY925" fmla="*/ 3028356 h 5604184"/>
              <a:gd name="connsiteX926" fmla="*/ 1740422 w 6230766"/>
              <a:gd name="connsiteY926" fmla="*/ 3063156 h 5604184"/>
              <a:gd name="connsiteX927" fmla="*/ 1705623 w 6230766"/>
              <a:gd name="connsiteY927" fmla="*/ 3097955 h 5604184"/>
              <a:gd name="connsiteX928" fmla="*/ 1670823 w 6230766"/>
              <a:gd name="connsiteY928" fmla="*/ 3063156 h 5604184"/>
              <a:gd name="connsiteX929" fmla="*/ 1705623 w 6230766"/>
              <a:gd name="connsiteY929" fmla="*/ 3028356 h 5604184"/>
              <a:gd name="connsiteX930" fmla="*/ 1601209 w 6230766"/>
              <a:gd name="connsiteY930" fmla="*/ 3028356 h 5604184"/>
              <a:gd name="connsiteX931" fmla="*/ 1636008 w 6230766"/>
              <a:gd name="connsiteY931" fmla="*/ 3063156 h 5604184"/>
              <a:gd name="connsiteX932" fmla="*/ 1601209 w 6230766"/>
              <a:gd name="connsiteY932" fmla="*/ 3097955 h 5604184"/>
              <a:gd name="connsiteX933" fmla="*/ 1566409 w 6230766"/>
              <a:gd name="connsiteY933" fmla="*/ 3063156 h 5604184"/>
              <a:gd name="connsiteX934" fmla="*/ 1601209 w 6230766"/>
              <a:gd name="connsiteY934" fmla="*/ 3028356 h 5604184"/>
              <a:gd name="connsiteX935" fmla="*/ 3898589 w 6230766"/>
              <a:gd name="connsiteY935" fmla="*/ 3028341 h 5604184"/>
              <a:gd name="connsiteX936" fmla="*/ 3933404 w 6230766"/>
              <a:gd name="connsiteY936" fmla="*/ 3063157 h 5604184"/>
              <a:gd name="connsiteX937" fmla="*/ 3898589 w 6230766"/>
              <a:gd name="connsiteY937" fmla="*/ 3097974 h 5604184"/>
              <a:gd name="connsiteX938" fmla="*/ 3863773 w 6230766"/>
              <a:gd name="connsiteY938" fmla="*/ 3063157 h 5604184"/>
              <a:gd name="connsiteX939" fmla="*/ 3898589 w 6230766"/>
              <a:gd name="connsiteY939" fmla="*/ 3028341 h 5604184"/>
              <a:gd name="connsiteX940" fmla="*/ 3063183 w 6230766"/>
              <a:gd name="connsiteY940" fmla="*/ 3028341 h 5604184"/>
              <a:gd name="connsiteX941" fmla="*/ 3097999 w 6230766"/>
              <a:gd name="connsiteY941" fmla="*/ 3063157 h 5604184"/>
              <a:gd name="connsiteX942" fmla="*/ 3063183 w 6230766"/>
              <a:gd name="connsiteY942" fmla="*/ 3097974 h 5604184"/>
              <a:gd name="connsiteX943" fmla="*/ 3028369 w 6230766"/>
              <a:gd name="connsiteY943" fmla="*/ 3063157 h 5604184"/>
              <a:gd name="connsiteX944" fmla="*/ 3063183 w 6230766"/>
              <a:gd name="connsiteY944" fmla="*/ 3028341 h 5604184"/>
              <a:gd name="connsiteX945" fmla="*/ 1810054 w 6230766"/>
              <a:gd name="connsiteY945" fmla="*/ 3028341 h 5604184"/>
              <a:gd name="connsiteX946" fmla="*/ 1844870 w 6230766"/>
              <a:gd name="connsiteY946" fmla="*/ 3063157 h 5604184"/>
              <a:gd name="connsiteX947" fmla="*/ 1810054 w 6230766"/>
              <a:gd name="connsiteY947" fmla="*/ 3097974 h 5604184"/>
              <a:gd name="connsiteX948" fmla="*/ 1775239 w 6230766"/>
              <a:gd name="connsiteY948" fmla="*/ 3063157 h 5604184"/>
              <a:gd name="connsiteX949" fmla="*/ 1810054 w 6230766"/>
              <a:gd name="connsiteY949" fmla="*/ 3028341 h 5604184"/>
              <a:gd name="connsiteX950" fmla="*/ 4003019 w 6230766"/>
              <a:gd name="connsiteY950" fmla="*/ 2923925 h 5604184"/>
              <a:gd name="connsiteX951" fmla="*/ 4037818 w 6230766"/>
              <a:gd name="connsiteY951" fmla="*/ 2958725 h 5604184"/>
              <a:gd name="connsiteX952" fmla="*/ 4003019 w 6230766"/>
              <a:gd name="connsiteY952" fmla="*/ 2993524 h 5604184"/>
              <a:gd name="connsiteX953" fmla="*/ 3968219 w 6230766"/>
              <a:gd name="connsiteY953" fmla="*/ 2958725 h 5604184"/>
              <a:gd name="connsiteX954" fmla="*/ 4003019 w 6230766"/>
              <a:gd name="connsiteY954" fmla="*/ 2923925 h 5604184"/>
              <a:gd name="connsiteX955" fmla="*/ 3794155 w 6230766"/>
              <a:gd name="connsiteY955" fmla="*/ 2923925 h 5604184"/>
              <a:gd name="connsiteX956" fmla="*/ 3828954 w 6230766"/>
              <a:gd name="connsiteY956" fmla="*/ 2958725 h 5604184"/>
              <a:gd name="connsiteX957" fmla="*/ 3794155 w 6230766"/>
              <a:gd name="connsiteY957" fmla="*/ 2993524 h 5604184"/>
              <a:gd name="connsiteX958" fmla="*/ 3759355 w 6230766"/>
              <a:gd name="connsiteY958" fmla="*/ 2958725 h 5604184"/>
              <a:gd name="connsiteX959" fmla="*/ 3794155 w 6230766"/>
              <a:gd name="connsiteY959" fmla="*/ 2923925 h 5604184"/>
              <a:gd name="connsiteX960" fmla="*/ 3689741 w 6230766"/>
              <a:gd name="connsiteY960" fmla="*/ 2923925 h 5604184"/>
              <a:gd name="connsiteX961" fmla="*/ 3724542 w 6230766"/>
              <a:gd name="connsiteY961" fmla="*/ 2958725 h 5604184"/>
              <a:gd name="connsiteX962" fmla="*/ 3689741 w 6230766"/>
              <a:gd name="connsiteY962" fmla="*/ 2993524 h 5604184"/>
              <a:gd name="connsiteX963" fmla="*/ 3654941 w 6230766"/>
              <a:gd name="connsiteY963" fmla="*/ 2958725 h 5604184"/>
              <a:gd name="connsiteX964" fmla="*/ 3689741 w 6230766"/>
              <a:gd name="connsiteY964" fmla="*/ 2923925 h 5604184"/>
              <a:gd name="connsiteX965" fmla="*/ 3585310 w 6230766"/>
              <a:gd name="connsiteY965" fmla="*/ 2923925 h 5604184"/>
              <a:gd name="connsiteX966" fmla="*/ 3620111 w 6230766"/>
              <a:gd name="connsiteY966" fmla="*/ 2958725 h 5604184"/>
              <a:gd name="connsiteX967" fmla="*/ 3585310 w 6230766"/>
              <a:gd name="connsiteY967" fmla="*/ 2993524 h 5604184"/>
              <a:gd name="connsiteX968" fmla="*/ 3550510 w 6230766"/>
              <a:gd name="connsiteY968" fmla="*/ 2958725 h 5604184"/>
              <a:gd name="connsiteX969" fmla="*/ 3585310 w 6230766"/>
              <a:gd name="connsiteY969" fmla="*/ 2923925 h 5604184"/>
              <a:gd name="connsiteX970" fmla="*/ 3480877 w 6230766"/>
              <a:gd name="connsiteY970" fmla="*/ 2923925 h 5604184"/>
              <a:gd name="connsiteX971" fmla="*/ 3515678 w 6230766"/>
              <a:gd name="connsiteY971" fmla="*/ 2958725 h 5604184"/>
              <a:gd name="connsiteX972" fmla="*/ 3480877 w 6230766"/>
              <a:gd name="connsiteY972" fmla="*/ 2993524 h 5604184"/>
              <a:gd name="connsiteX973" fmla="*/ 3446077 w 6230766"/>
              <a:gd name="connsiteY973" fmla="*/ 2958725 h 5604184"/>
              <a:gd name="connsiteX974" fmla="*/ 3480877 w 6230766"/>
              <a:gd name="connsiteY974" fmla="*/ 2923925 h 5604184"/>
              <a:gd name="connsiteX975" fmla="*/ 3376448 w 6230766"/>
              <a:gd name="connsiteY975" fmla="*/ 2923925 h 5604184"/>
              <a:gd name="connsiteX976" fmla="*/ 3411247 w 6230766"/>
              <a:gd name="connsiteY976" fmla="*/ 2958725 h 5604184"/>
              <a:gd name="connsiteX977" fmla="*/ 3376448 w 6230766"/>
              <a:gd name="connsiteY977" fmla="*/ 2993524 h 5604184"/>
              <a:gd name="connsiteX978" fmla="*/ 3341648 w 6230766"/>
              <a:gd name="connsiteY978" fmla="*/ 2958725 h 5604184"/>
              <a:gd name="connsiteX979" fmla="*/ 3376448 w 6230766"/>
              <a:gd name="connsiteY979" fmla="*/ 2923925 h 5604184"/>
              <a:gd name="connsiteX980" fmla="*/ 3272030 w 6230766"/>
              <a:gd name="connsiteY980" fmla="*/ 2923925 h 5604184"/>
              <a:gd name="connsiteX981" fmla="*/ 3306829 w 6230766"/>
              <a:gd name="connsiteY981" fmla="*/ 2958725 h 5604184"/>
              <a:gd name="connsiteX982" fmla="*/ 3272030 w 6230766"/>
              <a:gd name="connsiteY982" fmla="*/ 2993524 h 5604184"/>
              <a:gd name="connsiteX983" fmla="*/ 3237230 w 6230766"/>
              <a:gd name="connsiteY983" fmla="*/ 2958725 h 5604184"/>
              <a:gd name="connsiteX984" fmla="*/ 3272030 w 6230766"/>
              <a:gd name="connsiteY984" fmla="*/ 2923925 h 5604184"/>
              <a:gd name="connsiteX985" fmla="*/ 3167599 w 6230766"/>
              <a:gd name="connsiteY985" fmla="*/ 2923925 h 5604184"/>
              <a:gd name="connsiteX986" fmla="*/ 3202398 w 6230766"/>
              <a:gd name="connsiteY986" fmla="*/ 2958725 h 5604184"/>
              <a:gd name="connsiteX987" fmla="*/ 3167599 w 6230766"/>
              <a:gd name="connsiteY987" fmla="*/ 2993524 h 5604184"/>
              <a:gd name="connsiteX988" fmla="*/ 3132799 w 6230766"/>
              <a:gd name="connsiteY988" fmla="*/ 2958725 h 5604184"/>
              <a:gd name="connsiteX989" fmla="*/ 3167599 w 6230766"/>
              <a:gd name="connsiteY989" fmla="*/ 2923925 h 5604184"/>
              <a:gd name="connsiteX990" fmla="*/ 2958752 w 6230766"/>
              <a:gd name="connsiteY990" fmla="*/ 2923925 h 5604184"/>
              <a:gd name="connsiteX991" fmla="*/ 2993552 w 6230766"/>
              <a:gd name="connsiteY991" fmla="*/ 2958725 h 5604184"/>
              <a:gd name="connsiteX992" fmla="*/ 2958752 w 6230766"/>
              <a:gd name="connsiteY992" fmla="*/ 2993524 h 5604184"/>
              <a:gd name="connsiteX993" fmla="*/ 2923952 w 6230766"/>
              <a:gd name="connsiteY993" fmla="*/ 2958725 h 5604184"/>
              <a:gd name="connsiteX994" fmla="*/ 2958752 w 6230766"/>
              <a:gd name="connsiteY994" fmla="*/ 2923925 h 5604184"/>
              <a:gd name="connsiteX995" fmla="*/ 2854321 w 6230766"/>
              <a:gd name="connsiteY995" fmla="*/ 2923925 h 5604184"/>
              <a:gd name="connsiteX996" fmla="*/ 2889120 w 6230766"/>
              <a:gd name="connsiteY996" fmla="*/ 2958725 h 5604184"/>
              <a:gd name="connsiteX997" fmla="*/ 2854321 w 6230766"/>
              <a:gd name="connsiteY997" fmla="*/ 2993524 h 5604184"/>
              <a:gd name="connsiteX998" fmla="*/ 2819521 w 6230766"/>
              <a:gd name="connsiteY998" fmla="*/ 2958725 h 5604184"/>
              <a:gd name="connsiteX999" fmla="*/ 2854321 w 6230766"/>
              <a:gd name="connsiteY999" fmla="*/ 2923925 h 5604184"/>
              <a:gd name="connsiteX1000" fmla="*/ 2749905 w 6230766"/>
              <a:gd name="connsiteY1000" fmla="*/ 2923925 h 5604184"/>
              <a:gd name="connsiteX1001" fmla="*/ 2784704 w 6230766"/>
              <a:gd name="connsiteY1001" fmla="*/ 2958725 h 5604184"/>
              <a:gd name="connsiteX1002" fmla="*/ 2749905 w 6230766"/>
              <a:gd name="connsiteY1002" fmla="*/ 2993524 h 5604184"/>
              <a:gd name="connsiteX1003" fmla="*/ 2715105 w 6230766"/>
              <a:gd name="connsiteY1003" fmla="*/ 2958725 h 5604184"/>
              <a:gd name="connsiteX1004" fmla="*/ 2749905 w 6230766"/>
              <a:gd name="connsiteY1004" fmla="*/ 2923925 h 5604184"/>
              <a:gd name="connsiteX1005" fmla="*/ 2645459 w 6230766"/>
              <a:gd name="connsiteY1005" fmla="*/ 2923925 h 5604184"/>
              <a:gd name="connsiteX1006" fmla="*/ 2680258 w 6230766"/>
              <a:gd name="connsiteY1006" fmla="*/ 2958725 h 5604184"/>
              <a:gd name="connsiteX1007" fmla="*/ 2645459 w 6230766"/>
              <a:gd name="connsiteY1007" fmla="*/ 2993524 h 5604184"/>
              <a:gd name="connsiteX1008" fmla="*/ 2610659 w 6230766"/>
              <a:gd name="connsiteY1008" fmla="*/ 2958725 h 5604184"/>
              <a:gd name="connsiteX1009" fmla="*/ 2645459 w 6230766"/>
              <a:gd name="connsiteY1009" fmla="*/ 2923925 h 5604184"/>
              <a:gd name="connsiteX1010" fmla="*/ 2541043 w 6230766"/>
              <a:gd name="connsiteY1010" fmla="*/ 2923925 h 5604184"/>
              <a:gd name="connsiteX1011" fmla="*/ 2575842 w 6230766"/>
              <a:gd name="connsiteY1011" fmla="*/ 2958725 h 5604184"/>
              <a:gd name="connsiteX1012" fmla="*/ 2541043 w 6230766"/>
              <a:gd name="connsiteY1012" fmla="*/ 2993524 h 5604184"/>
              <a:gd name="connsiteX1013" fmla="*/ 2506243 w 6230766"/>
              <a:gd name="connsiteY1013" fmla="*/ 2958725 h 5604184"/>
              <a:gd name="connsiteX1014" fmla="*/ 2541043 w 6230766"/>
              <a:gd name="connsiteY1014" fmla="*/ 2923925 h 5604184"/>
              <a:gd name="connsiteX1015" fmla="*/ 2436610 w 6230766"/>
              <a:gd name="connsiteY1015" fmla="*/ 2923925 h 5604184"/>
              <a:gd name="connsiteX1016" fmla="*/ 2471409 w 6230766"/>
              <a:gd name="connsiteY1016" fmla="*/ 2958725 h 5604184"/>
              <a:gd name="connsiteX1017" fmla="*/ 2436610 w 6230766"/>
              <a:gd name="connsiteY1017" fmla="*/ 2993524 h 5604184"/>
              <a:gd name="connsiteX1018" fmla="*/ 2401810 w 6230766"/>
              <a:gd name="connsiteY1018" fmla="*/ 2958725 h 5604184"/>
              <a:gd name="connsiteX1019" fmla="*/ 2436610 w 6230766"/>
              <a:gd name="connsiteY1019" fmla="*/ 2923925 h 5604184"/>
              <a:gd name="connsiteX1020" fmla="*/ 2332196 w 6230766"/>
              <a:gd name="connsiteY1020" fmla="*/ 2923925 h 5604184"/>
              <a:gd name="connsiteX1021" fmla="*/ 2366995 w 6230766"/>
              <a:gd name="connsiteY1021" fmla="*/ 2958725 h 5604184"/>
              <a:gd name="connsiteX1022" fmla="*/ 2332196 w 6230766"/>
              <a:gd name="connsiteY1022" fmla="*/ 2993524 h 5604184"/>
              <a:gd name="connsiteX1023" fmla="*/ 2297396 w 6230766"/>
              <a:gd name="connsiteY1023" fmla="*/ 2958725 h 5604184"/>
              <a:gd name="connsiteX1024" fmla="*/ 2332196 w 6230766"/>
              <a:gd name="connsiteY1024" fmla="*/ 2923925 h 5604184"/>
              <a:gd name="connsiteX1025" fmla="*/ 2123334 w 6230766"/>
              <a:gd name="connsiteY1025" fmla="*/ 2923925 h 5604184"/>
              <a:gd name="connsiteX1026" fmla="*/ 2158133 w 6230766"/>
              <a:gd name="connsiteY1026" fmla="*/ 2958725 h 5604184"/>
              <a:gd name="connsiteX1027" fmla="*/ 2123334 w 6230766"/>
              <a:gd name="connsiteY1027" fmla="*/ 2993524 h 5604184"/>
              <a:gd name="connsiteX1028" fmla="*/ 2088534 w 6230766"/>
              <a:gd name="connsiteY1028" fmla="*/ 2958725 h 5604184"/>
              <a:gd name="connsiteX1029" fmla="*/ 2123334 w 6230766"/>
              <a:gd name="connsiteY1029" fmla="*/ 2923925 h 5604184"/>
              <a:gd name="connsiteX1030" fmla="*/ 2018918 w 6230766"/>
              <a:gd name="connsiteY1030" fmla="*/ 2923925 h 5604184"/>
              <a:gd name="connsiteX1031" fmla="*/ 2053717 w 6230766"/>
              <a:gd name="connsiteY1031" fmla="*/ 2958725 h 5604184"/>
              <a:gd name="connsiteX1032" fmla="*/ 2018918 w 6230766"/>
              <a:gd name="connsiteY1032" fmla="*/ 2993524 h 5604184"/>
              <a:gd name="connsiteX1033" fmla="*/ 1984118 w 6230766"/>
              <a:gd name="connsiteY1033" fmla="*/ 2958725 h 5604184"/>
              <a:gd name="connsiteX1034" fmla="*/ 2018918 w 6230766"/>
              <a:gd name="connsiteY1034" fmla="*/ 2923925 h 5604184"/>
              <a:gd name="connsiteX1035" fmla="*/ 1705623 w 6230766"/>
              <a:gd name="connsiteY1035" fmla="*/ 2923925 h 5604184"/>
              <a:gd name="connsiteX1036" fmla="*/ 1740422 w 6230766"/>
              <a:gd name="connsiteY1036" fmla="*/ 2958725 h 5604184"/>
              <a:gd name="connsiteX1037" fmla="*/ 1705623 w 6230766"/>
              <a:gd name="connsiteY1037" fmla="*/ 2993524 h 5604184"/>
              <a:gd name="connsiteX1038" fmla="*/ 1670823 w 6230766"/>
              <a:gd name="connsiteY1038" fmla="*/ 2958725 h 5604184"/>
              <a:gd name="connsiteX1039" fmla="*/ 1705623 w 6230766"/>
              <a:gd name="connsiteY1039" fmla="*/ 2923925 h 5604184"/>
              <a:gd name="connsiteX1040" fmla="*/ 1601209 w 6230766"/>
              <a:gd name="connsiteY1040" fmla="*/ 2923925 h 5604184"/>
              <a:gd name="connsiteX1041" fmla="*/ 1636008 w 6230766"/>
              <a:gd name="connsiteY1041" fmla="*/ 2958725 h 5604184"/>
              <a:gd name="connsiteX1042" fmla="*/ 1601209 w 6230766"/>
              <a:gd name="connsiteY1042" fmla="*/ 2993524 h 5604184"/>
              <a:gd name="connsiteX1043" fmla="*/ 1566409 w 6230766"/>
              <a:gd name="connsiteY1043" fmla="*/ 2958725 h 5604184"/>
              <a:gd name="connsiteX1044" fmla="*/ 1601209 w 6230766"/>
              <a:gd name="connsiteY1044" fmla="*/ 2923925 h 5604184"/>
              <a:gd name="connsiteX1045" fmla="*/ 1496776 w 6230766"/>
              <a:gd name="connsiteY1045" fmla="*/ 2923925 h 5604184"/>
              <a:gd name="connsiteX1046" fmla="*/ 1531575 w 6230766"/>
              <a:gd name="connsiteY1046" fmla="*/ 2958725 h 5604184"/>
              <a:gd name="connsiteX1047" fmla="*/ 1496776 w 6230766"/>
              <a:gd name="connsiteY1047" fmla="*/ 2993524 h 5604184"/>
              <a:gd name="connsiteX1048" fmla="*/ 1461976 w 6230766"/>
              <a:gd name="connsiteY1048" fmla="*/ 2958725 h 5604184"/>
              <a:gd name="connsiteX1049" fmla="*/ 1496776 w 6230766"/>
              <a:gd name="connsiteY1049" fmla="*/ 2923925 h 5604184"/>
              <a:gd name="connsiteX1050" fmla="*/ 3898589 w 6230766"/>
              <a:gd name="connsiteY1050" fmla="*/ 2923910 h 5604184"/>
              <a:gd name="connsiteX1051" fmla="*/ 3933404 w 6230766"/>
              <a:gd name="connsiteY1051" fmla="*/ 2958726 h 5604184"/>
              <a:gd name="connsiteX1052" fmla="*/ 3898589 w 6230766"/>
              <a:gd name="connsiteY1052" fmla="*/ 2993541 h 5604184"/>
              <a:gd name="connsiteX1053" fmla="*/ 3863773 w 6230766"/>
              <a:gd name="connsiteY1053" fmla="*/ 2958726 h 5604184"/>
              <a:gd name="connsiteX1054" fmla="*/ 3898589 w 6230766"/>
              <a:gd name="connsiteY1054" fmla="*/ 2923910 h 5604184"/>
              <a:gd name="connsiteX1055" fmla="*/ 3063183 w 6230766"/>
              <a:gd name="connsiteY1055" fmla="*/ 2923910 h 5604184"/>
              <a:gd name="connsiteX1056" fmla="*/ 3097999 w 6230766"/>
              <a:gd name="connsiteY1056" fmla="*/ 2958726 h 5604184"/>
              <a:gd name="connsiteX1057" fmla="*/ 3063183 w 6230766"/>
              <a:gd name="connsiteY1057" fmla="*/ 2993541 h 5604184"/>
              <a:gd name="connsiteX1058" fmla="*/ 3028369 w 6230766"/>
              <a:gd name="connsiteY1058" fmla="*/ 2958726 h 5604184"/>
              <a:gd name="connsiteX1059" fmla="*/ 3063183 w 6230766"/>
              <a:gd name="connsiteY1059" fmla="*/ 2923910 h 5604184"/>
              <a:gd name="connsiteX1060" fmla="*/ 2227763 w 6230766"/>
              <a:gd name="connsiteY1060" fmla="*/ 2923910 h 5604184"/>
              <a:gd name="connsiteX1061" fmla="*/ 2262579 w 6230766"/>
              <a:gd name="connsiteY1061" fmla="*/ 2958726 h 5604184"/>
              <a:gd name="connsiteX1062" fmla="*/ 2227763 w 6230766"/>
              <a:gd name="connsiteY1062" fmla="*/ 2993541 h 5604184"/>
              <a:gd name="connsiteX1063" fmla="*/ 2192948 w 6230766"/>
              <a:gd name="connsiteY1063" fmla="*/ 2958726 h 5604184"/>
              <a:gd name="connsiteX1064" fmla="*/ 2227763 w 6230766"/>
              <a:gd name="connsiteY1064" fmla="*/ 2923910 h 5604184"/>
              <a:gd name="connsiteX1065" fmla="*/ 1810054 w 6230766"/>
              <a:gd name="connsiteY1065" fmla="*/ 2923910 h 5604184"/>
              <a:gd name="connsiteX1066" fmla="*/ 1844870 w 6230766"/>
              <a:gd name="connsiteY1066" fmla="*/ 2958726 h 5604184"/>
              <a:gd name="connsiteX1067" fmla="*/ 1810054 w 6230766"/>
              <a:gd name="connsiteY1067" fmla="*/ 2993541 h 5604184"/>
              <a:gd name="connsiteX1068" fmla="*/ 1775239 w 6230766"/>
              <a:gd name="connsiteY1068" fmla="*/ 2958726 h 5604184"/>
              <a:gd name="connsiteX1069" fmla="*/ 1810054 w 6230766"/>
              <a:gd name="connsiteY1069" fmla="*/ 2923910 h 5604184"/>
              <a:gd name="connsiteX1070" fmla="*/ 4003017 w 6230766"/>
              <a:gd name="connsiteY1070" fmla="*/ 2819511 h 5604184"/>
              <a:gd name="connsiteX1071" fmla="*/ 4037816 w 6230766"/>
              <a:gd name="connsiteY1071" fmla="*/ 2854311 h 5604184"/>
              <a:gd name="connsiteX1072" fmla="*/ 4003017 w 6230766"/>
              <a:gd name="connsiteY1072" fmla="*/ 2889110 h 5604184"/>
              <a:gd name="connsiteX1073" fmla="*/ 3968217 w 6230766"/>
              <a:gd name="connsiteY1073" fmla="*/ 2854311 h 5604184"/>
              <a:gd name="connsiteX1074" fmla="*/ 4003017 w 6230766"/>
              <a:gd name="connsiteY1074" fmla="*/ 2819511 h 5604184"/>
              <a:gd name="connsiteX1075" fmla="*/ 3794155 w 6230766"/>
              <a:gd name="connsiteY1075" fmla="*/ 2819509 h 5604184"/>
              <a:gd name="connsiteX1076" fmla="*/ 3828954 w 6230766"/>
              <a:gd name="connsiteY1076" fmla="*/ 2854309 h 5604184"/>
              <a:gd name="connsiteX1077" fmla="*/ 3794155 w 6230766"/>
              <a:gd name="connsiteY1077" fmla="*/ 2889108 h 5604184"/>
              <a:gd name="connsiteX1078" fmla="*/ 3759355 w 6230766"/>
              <a:gd name="connsiteY1078" fmla="*/ 2854309 h 5604184"/>
              <a:gd name="connsiteX1079" fmla="*/ 3794155 w 6230766"/>
              <a:gd name="connsiteY1079" fmla="*/ 2819509 h 5604184"/>
              <a:gd name="connsiteX1080" fmla="*/ 3689739 w 6230766"/>
              <a:gd name="connsiteY1080" fmla="*/ 2819509 h 5604184"/>
              <a:gd name="connsiteX1081" fmla="*/ 3724540 w 6230766"/>
              <a:gd name="connsiteY1081" fmla="*/ 2854309 h 5604184"/>
              <a:gd name="connsiteX1082" fmla="*/ 3689739 w 6230766"/>
              <a:gd name="connsiteY1082" fmla="*/ 2889108 h 5604184"/>
              <a:gd name="connsiteX1083" fmla="*/ 3654939 w 6230766"/>
              <a:gd name="connsiteY1083" fmla="*/ 2854309 h 5604184"/>
              <a:gd name="connsiteX1084" fmla="*/ 3689739 w 6230766"/>
              <a:gd name="connsiteY1084" fmla="*/ 2819509 h 5604184"/>
              <a:gd name="connsiteX1085" fmla="*/ 3585308 w 6230766"/>
              <a:gd name="connsiteY1085" fmla="*/ 2819509 h 5604184"/>
              <a:gd name="connsiteX1086" fmla="*/ 3620109 w 6230766"/>
              <a:gd name="connsiteY1086" fmla="*/ 2854309 h 5604184"/>
              <a:gd name="connsiteX1087" fmla="*/ 3585308 w 6230766"/>
              <a:gd name="connsiteY1087" fmla="*/ 2889108 h 5604184"/>
              <a:gd name="connsiteX1088" fmla="*/ 3550508 w 6230766"/>
              <a:gd name="connsiteY1088" fmla="*/ 2854309 h 5604184"/>
              <a:gd name="connsiteX1089" fmla="*/ 3585308 w 6230766"/>
              <a:gd name="connsiteY1089" fmla="*/ 2819509 h 5604184"/>
              <a:gd name="connsiteX1090" fmla="*/ 3480877 w 6230766"/>
              <a:gd name="connsiteY1090" fmla="*/ 2819509 h 5604184"/>
              <a:gd name="connsiteX1091" fmla="*/ 3515678 w 6230766"/>
              <a:gd name="connsiteY1091" fmla="*/ 2854309 h 5604184"/>
              <a:gd name="connsiteX1092" fmla="*/ 3480877 w 6230766"/>
              <a:gd name="connsiteY1092" fmla="*/ 2889108 h 5604184"/>
              <a:gd name="connsiteX1093" fmla="*/ 3446077 w 6230766"/>
              <a:gd name="connsiteY1093" fmla="*/ 2854309 h 5604184"/>
              <a:gd name="connsiteX1094" fmla="*/ 3480877 w 6230766"/>
              <a:gd name="connsiteY1094" fmla="*/ 2819509 h 5604184"/>
              <a:gd name="connsiteX1095" fmla="*/ 3376446 w 6230766"/>
              <a:gd name="connsiteY1095" fmla="*/ 2819509 h 5604184"/>
              <a:gd name="connsiteX1096" fmla="*/ 3411245 w 6230766"/>
              <a:gd name="connsiteY1096" fmla="*/ 2854309 h 5604184"/>
              <a:gd name="connsiteX1097" fmla="*/ 3376446 w 6230766"/>
              <a:gd name="connsiteY1097" fmla="*/ 2889108 h 5604184"/>
              <a:gd name="connsiteX1098" fmla="*/ 3341646 w 6230766"/>
              <a:gd name="connsiteY1098" fmla="*/ 2854309 h 5604184"/>
              <a:gd name="connsiteX1099" fmla="*/ 3376446 w 6230766"/>
              <a:gd name="connsiteY1099" fmla="*/ 2819509 h 5604184"/>
              <a:gd name="connsiteX1100" fmla="*/ 3272030 w 6230766"/>
              <a:gd name="connsiteY1100" fmla="*/ 2819509 h 5604184"/>
              <a:gd name="connsiteX1101" fmla="*/ 3306829 w 6230766"/>
              <a:gd name="connsiteY1101" fmla="*/ 2854309 h 5604184"/>
              <a:gd name="connsiteX1102" fmla="*/ 3272030 w 6230766"/>
              <a:gd name="connsiteY1102" fmla="*/ 2889108 h 5604184"/>
              <a:gd name="connsiteX1103" fmla="*/ 3237230 w 6230766"/>
              <a:gd name="connsiteY1103" fmla="*/ 2854309 h 5604184"/>
              <a:gd name="connsiteX1104" fmla="*/ 3272030 w 6230766"/>
              <a:gd name="connsiteY1104" fmla="*/ 2819509 h 5604184"/>
              <a:gd name="connsiteX1105" fmla="*/ 3167597 w 6230766"/>
              <a:gd name="connsiteY1105" fmla="*/ 2819509 h 5604184"/>
              <a:gd name="connsiteX1106" fmla="*/ 3202396 w 6230766"/>
              <a:gd name="connsiteY1106" fmla="*/ 2854309 h 5604184"/>
              <a:gd name="connsiteX1107" fmla="*/ 3167597 w 6230766"/>
              <a:gd name="connsiteY1107" fmla="*/ 2889108 h 5604184"/>
              <a:gd name="connsiteX1108" fmla="*/ 3132797 w 6230766"/>
              <a:gd name="connsiteY1108" fmla="*/ 2854309 h 5604184"/>
              <a:gd name="connsiteX1109" fmla="*/ 3167597 w 6230766"/>
              <a:gd name="connsiteY1109" fmla="*/ 2819509 h 5604184"/>
              <a:gd name="connsiteX1110" fmla="*/ 2958752 w 6230766"/>
              <a:gd name="connsiteY1110" fmla="*/ 2819509 h 5604184"/>
              <a:gd name="connsiteX1111" fmla="*/ 2993552 w 6230766"/>
              <a:gd name="connsiteY1111" fmla="*/ 2854309 h 5604184"/>
              <a:gd name="connsiteX1112" fmla="*/ 2958752 w 6230766"/>
              <a:gd name="connsiteY1112" fmla="*/ 2889108 h 5604184"/>
              <a:gd name="connsiteX1113" fmla="*/ 2923952 w 6230766"/>
              <a:gd name="connsiteY1113" fmla="*/ 2854309 h 5604184"/>
              <a:gd name="connsiteX1114" fmla="*/ 2958752 w 6230766"/>
              <a:gd name="connsiteY1114" fmla="*/ 2819509 h 5604184"/>
              <a:gd name="connsiteX1115" fmla="*/ 2854321 w 6230766"/>
              <a:gd name="connsiteY1115" fmla="*/ 2819509 h 5604184"/>
              <a:gd name="connsiteX1116" fmla="*/ 2889120 w 6230766"/>
              <a:gd name="connsiteY1116" fmla="*/ 2854309 h 5604184"/>
              <a:gd name="connsiteX1117" fmla="*/ 2854321 w 6230766"/>
              <a:gd name="connsiteY1117" fmla="*/ 2889108 h 5604184"/>
              <a:gd name="connsiteX1118" fmla="*/ 2819521 w 6230766"/>
              <a:gd name="connsiteY1118" fmla="*/ 2854309 h 5604184"/>
              <a:gd name="connsiteX1119" fmla="*/ 2854321 w 6230766"/>
              <a:gd name="connsiteY1119" fmla="*/ 2819509 h 5604184"/>
              <a:gd name="connsiteX1120" fmla="*/ 2749905 w 6230766"/>
              <a:gd name="connsiteY1120" fmla="*/ 2819509 h 5604184"/>
              <a:gd name="connsiteX1121" fmla="*/ 2784704 w 6230766"/>
              <a:gd name="connsiteY1121" fmla="*/ 2854309 h 5604184"/>
              <a:gd name="connsiteX1122" fmla="*/ 2749905 w 6230766"/>
              <a:gd name="connsiteY1122" fmla="*/ 2889108 h 5604184"/>
              <a:gd name="connsiteX1123" fmla="*/ 2715105 w 6230766"/>
              <a:gd name="connsiteY1123" fmla="*/ 2854309 h 5604184"/>
              <a:gd name="connsiteX1124" fmla="*/ 2749905 w 6230766"/>
              <a:gd name="connsiteY1124" fmla="*/ 2819509 h 5604184"/>
              <a:gd name="connsiteX1125" fmla="*/ 2645459 w 6230766"/>
              <a:gd name="connsiteY1125" fmla="*/ 2819509 h 5604184"/>
              <a:gd name="connsiteX1126" fmla="*/ 2680258 w 6230766"/>
              <a:gd name="connsiteY1126" fmla="*/ 2854309 h 5604184"/>
              <a:gd name="connsiteX1127" fmla="*/ 2645459 w 6230766"/>
              <a:gd name="connsiteY1127" fmla="*/ 2889108 h 5604184"/>
              <a:gd name="connsiteX1128" fmla="*/ 2610659 w 6230766"/>
              <a:gd name="connsiteY1128" fmla="*/ 2854309 h 5604184"/>
              <a:gd name="connsiteX1129" fmla="*/ 2645459 w 6230766"/>
              <a:gd name="connsiteY1129" fmla="*/ 2819509 h 5604184"/>
              <a:gd name="connsiteX1130" fmla="*/ 2541041 w 6230766"/>
              <a:gd name="connsiteY1130" fmla="*/ 2819509 h 5604184"/>
              <a:gd name="connsiteX1131" fmla="*/ 2575840 w 6230766"/>
              <a:gd name="connsiteY1131" fmla="*/ 2854309 h 5604184"/>
              <a:gd name="connsiteX1132" fmla="*/ 2541041 w 6230766"/>
              <a:gd name="connsiteY1132" fmla="*/ 2889108 h 5604184"/>
              <a:gd name="connsiteX1133" fmla="*/ 2506241 w 6230766"/>
              <a:gd name="connsiteY1133" fmla="*/ 2854309 h 5604184"/>
              <a:gd name="connsiteX1134" fmla="*/ 2541041 w 6230766"/>
              <a:gd name="connsiteY1134" fmla="*/ 2819509 h 5604184"/>
              <a:gd name="connsiteX1135" fmla="*/ 2436610 w 6230766"/>
              <a:gd name="connsiteY1135" fmla="*/ 2819509 h 5604184"/>
              <a:gd name="connsiteX1136" fmla="*/ 2471409 w 6230766"/>
              <a:gd name="connsiteY1136" fmla="*/ 2854309 h 5604184"/>
              <a:gd name="connsiteX1137" fmla="*/ 2436610 w 6230766"/>
              <a:gd name="connsiteY1137" fmla="*/ 2889108 h 5604184"/>
              <a:gd name="connsiteX1138" fmla="*/ 2401810 w 6230766"/>
              <a:gd name="connsiteY1138" fmla="*/ 2854309 h 5604184"/>
              <a:gd name="connsiteX1139" fmla="*/ 2436610 w 6230766"/>
              <a:gd name="connsiteY1139" fmla="*/ 2819509 h 5604184"/>
              <a:gd name="connsiteX1140" fmla="*/ 2332196 w 6230766"/>
              <a:gd name="connsiteY1140" fmla="*/ 2819509 h 5604184"/>
              <a:gd name="connsiteX1141" fmla="*/ 2366995 w 6230766"/>
              <a:gd name="connsiteY1141" fmla="*/ 2854309 h 5604184"/>
              <a:gd name="connsiteX1142" fmla="*/ 2332196 w 6230766"/>
              <a:gd name="connsiteY1142" fmla="*/ 2889108 h 5604184"/>
              <a:gd name="connsiteX1143" fmla="*/ 2297396 w 6230766"/>
              <a:gd name="connsiteY1143" fmla="*/ 2854309 h 5604184"/>
              <a:gd name="connsiteX1144" fmla="*/ 2332196 w 6230766"/>
              <a:gd name="connsiteY1144" fmla="*/ 2819509 h 5604184"/>
              <a:gd name="connsiteX1145" fmla="*/ 2123334 w 6230766"/>
              <a:gd name="connsiteY1145" fmla="*/ 2819509 h 5604184"/>
              <a:gd name="connsiteX1146" fmla="*/ 2158133 w 6230766"/>
              <a:gd name="connsiteY1146" fmla="*/ 2854309 h 5604184"/>
              <a:gd name="connsiteX1147" fmla="*/ 2123334 w 6230766"/>
              <a:gd name="connsiteY1147" fmla="*/ 2889108 h 5604184"/>
              <a:gd name="connsiteX1148" fmla="*/ 2088534 w 6230766"/>
              <a:gd name="connsiteY1148" fmla="*/ 2854309 h 5604184"/>
              <a:gd name="connsiteX1149" fmla="*/ 2123334 w 6230766"/>
              <a:gd name="connsiteY1149" fmla="*/ 2819509 h 5604184"/>
              <a:gd name="connsiteX1150" fmla="*/ 2018916 w 6230766"/>
              <a:gd name="connsiteY1150" fmla="*/ 2819509 h 5604184"/>
              <a:gd name="connsiteX1151" fmla="*/ 2053715 w 6230766"/>
              <a:gd name="connsiteY1151" fmla="*/ 2854309 h 5604184"/>
              <a:gd name="connsiteX1152" fmla="*/ 2018916 w 6230766"/>
              <a:gd name="connsiteY1152" fmla="*/ 2889108 h 5604184"/>
              <a:gd name="connsiteX1153" fmla="*/ 1984116 w 6230766"/>
              <a:gd name="connsiteY1153" fmla="*/ 2854309 h 5604184"/>
              <a:gd name="connsiteX1154" fmla="*/ 2018916 w 6230766"/>
              <a:gd name="connsiteY1154" fmla="*/ 2819509 h 5604184"/>
              <a:gd name="connsiteX1155" fmla="*/ 1914485 w 6230766"/>
              <a:gd name="connsiteY1155" fmla="*/ 2819509 h 5604184"/>
              <a:gd name="connsiteX1156" fmla="*/ 1949284 w 6230766"/>
              <a:gd name="connsiteY1156" fmla="*/ 2854309 h 5604184"/>
              <a:gd name="connsiteX1157" fmla="*/ 1914485 w 6230766"/>
              <a:gd name="connsiteY1157" fmla="*/ 2889108 h 5604184"/>
              <a:gd name="connsiteX1158" fmla="*/ 1879685 w 6230766"/>
              <a:gd name="connsiteY1158" fmla="*/ 2854309 h 5604184"/>
              <a:gd name="connsiteX1159" fmla="*/ 1914485 w 6230766"/>
              <a:gd name="connsiteY1159" fmla="*/ 2819509 h 5604184"/>
              <a:gd name="connsiteX1160" fmla="*/ 1705621 w 6230766"/>
              <a:gd name="connsiteY1160" fmla="*/ 2819509 h 5604184"/>
              <a:gd name="connsiteX1161" fmla="*/ 1740420 w 6230766"/>
              <a:gd name="connsiteY1161" fmla="*/ 2854309 h 5604184"/>
              <a:gd name="connsiteX1162" fmla="*/ 1705621 w 6230766"/>
              <a:gd name="connsiteY1162" fmla="*/ 2889108 h 5604184"/>
              <a:gd name="connsiteX1163" fmla="*/ 1670821 w 6230766"/>
              <a:gd name="connsiteY1163" fmla="*/ 2854309 h 5604184"/>
              <a:gd name="connsiteX1164" fmla="*/ 1705621 w 6230766"/>
              <a:gd name="connsiteY1164" fmla="*/ 2819509 h 5604184"/>
              <a:gd name="connsiteX1165" fmla="*/ 1601209 w 6230766"/>
              <a:gd name="connsiteY1165" fmla="*/ 2819509 h 5604184"/>
              <a:gd name="connsiteX1166" fmla="*/ 1636008 w 6230766"/>
              <a:gd name="connsiteY1166" fmla="*/ 2854309 h 5604184"/>
              <a:gd name="connsiteX1167" fmla="*/ 1601209 w 6230766"/>
              <a:gd name="connsiteY1167" fmla="*/ 2889108 h 5604184"/>
              <a:gd name="connsiteX1168" fmla="*/ 1566409 w 6230766"/>
              <a:gd name="connsiteY1168" fmla="*/ 2854309 h 5604184"/>
              <a:gd name="connsiteX1169" fmla="*/ 1601209 w 6230766"/>
              <a:gd name="connsiteY1169" fmla="*/ 2819509 h 5604184"/>
              <a:gd name="connsiteX1170" fmla="*/ 1496776 w 6230766"/>
              <a:gd name="connsiteY1170" fmla="*/ 2819509 h 5604184"/>
              <a:gd name="connsiteX1171" fmla="*/ 1531575 w 6230766"/>
              <a:gd name="connsiteY1171" fmla="*/ 2854309 h 5604184"/>
              <a:gd name="connsiteX1172" fmla="*/ 1496776 w 6230766"/>
              <a:gd name="connsiteY1172" fmla="*/ 2889108 h 5604184"/>
              <a:gd name="connsiteX1173" fmla="*/ 1461976 w 6230766"/>
              <a:gd name="connsiteY1173" fmla="*/ 2854309 h 5604184"/>
              <a:gd name="connsiteX1174" fmla="*/ 1496776 w 6230766"/>
              <a:gd name="connsiteY1174" fmla="*/ 2819509 h 5604184"/>
              <a:gd name="connsiteX1175" fmla="*/ 3898587 w 6230766"/>
              <a:gd name="connsiteY1175" fmla="*/ 2819492 h 5604184"/>
              <a:gd name="connsiteX1176" fmla="*/ 3933402 w 6230766"/>
              <a:gd name="connsiteY1176" fmla="*/ 2854308 h 5604184"/>
              <a:gd name="connsiteX1177" fmla="*/ 3898587 w 6230766"/>
              <a:gd name="connsiteY1177" fmla="*/ 2889125 h 5604184"/>
              <a:gd name="connsiteX1178" fmla="*/ 3863771 w 6230766"/>
              <a:gd name="connsiteY1178" fmla="*/ 2854308 h 5604184"/>
              <a:gd name="connsiteX1179" fmla="*/ 3898587 w 6230766"/>
              <a:gd name="connsiteY1179" fmla="*/ 2819492 h 5604184"/>
              <a:gd name="connsiteX1180" fmla="*/ 3063181 w 6230766"/>
              <a:gd name="connsiteY1180" fmla="*/ 2819492 h 5604184"/>
              <a:gd name="connsiteX1181" fmla="*/ 3097997 w 6230766"/>
              <a:gd name="connsiteY1181" fmla="*/ 2854308 h 5604184"/>
              <a:gd name="connsiteX1182" fmla="*/ 3063181 w 6230766"/>
              <a:gd name="connsiteY1182" fmla="*/ 2889125 h 5604184"/>
              <a:gd name="connsiteX1183" fmla="*/ 3028367 w 6230766"/>
              <a:gd name="connsiteY1183" fmla="*/ 2854308 h 5604184"/>
              <a:gd name="connsiteX1184" fmla="*/ 3063181 w 6230766"/>
              <a:gd name="connsiteY1184" fmla="*/ 2819492 h 5604184"/>
              <a:gd name="connsiteX1185" fmla="*/ 2227761 w 6230766"/>
              <a:gd name="connsiteY1185" fmla="*/ 2819492 h 5604184"/>
              <a:gd name="connsiteX1186" fmla="*/ 2262577 w 6230766"/>
              <a:gd name="connsiteY1186" fmla="*/ 2854308 h 5604184"/>
              <a:gd name="connsiteX1187" fmla="*/ 2227761 w 6230766"/>
              <a:gd name="connsiteY1187" fmla="*/ 2889125 h 5604184"/>
              <a:gd name="connsiteX1188" fmla="*/ 2192946 w 6230766"/>
              <a:gd name="connsiteY1188" fmla="*/ 2854308 h 5604184"/>
              <a:gd name="connsiteX1189" fmla="*/ 2227761 w 6230766"/>
              <a:gd name="connsiteY1189" fmla="*/ 2819492 h 5604184"/>
              <a:gd name="connsiteX1190" fmla="*/ 1810054 w 6230766"/>
              <a:gd name="connsiteY1190" fmla="*/ 2819492 h 5604184"/>
              <a:gd name="connsiteX1191" fmla="*/ 1844870 w 6230766"/>
              <a:gd name="connsiteY1191" fmla="*/ 2854308 h 5604184"/>
              <a:gd name="connsiteX1192" fmla="*/ 1810054 w 6230766"/>
              <a:gd name="connsiteY1192" fmla="*/ 2889125 h 5604184"/>
              <a:gd name="connsiteX1193" fmla="*/ 1775239 w 6230766"/>
              <a:gd name="connsiteY1193" fmla="*/ 2854308 h 5604184"/>
              <a:gd name="connsiteX1194" fmla="*/ 1810054 w 6230766"/>
              <a:gd name="connsiteY1194" fmla="*/ 2819492 h 5604184"/>
              <a:gd name="connsiteX1195" fmla="*/ 1392343 w 6230766"/>
              <a:gd name="connsiteY1195" fmla="*/ 2819492 h 5604184"/>
              <a:gd name="connsiteX1196" fmla="*/ 1427159 w 6230766"/>
              <a:gd name="connsiteY1196" fmla="*/ 2854308 h 5604184"/>
              <a:gd name="connsiteX1197" fmla="*/ 1392343 w 6230766"/>
              <a:gd name="connsiteY1197" fmla="*/ 2889125 h 5604184"/>
              <a:gd name="connsiteX1198" fmla="*/ 1357528 w 6230766"/>
              <a:gd name="connsiteY1198" fmla="*/ 2854308 h 5604184"/>
              <a:gd name="connsiteX1199" fmla="*/ 1392343 w 6230766"/>
              <a:gd name="connsiteY1199" fmla="*/ 2819492 h 5604184"/>
              <a:gd name="connsiteX1200" fmla="*/ 4629575 w 6230766"/>
              <a:gd name="connsiteY1200" fmla="*/ 2715076 h 5604184"/>
              <a:gd name="connsiteX1201" fmla="*/ 4664374 w 6230766"/>
              <a:gd name="connsiteY1201" fmla="*/ 2749876 h 5604184"/>
              <a:gd name="connsiteX1202" fmla="*/ 4629575 w 6230766"/>
              <a:gd name="connsiteY1202" fmla="*/ 2784675 h 5604184"/>
              <a:gd name="connsiteX1203" fmla="*/ 4594775 w 6230766"/>
              <a:gd name="connsiteY1203" fmla="*/ 2749876 h 5604184"/>
              <a:gd name="connsiteX1204" fmla="*/ 4629575 w 6230766"/>
              <a:gd name="connsiteY1204" fmla="*/ 2715076 h 5604184"/>
              <a:gd name="connsiteX1205" fmla="*/ 4525144 w 6230766"/>
              <a:gd name="connsiteY1205" fmla="*/ 2715076 h 5604184"/>
              <a:gd name="connsiteX1206" fmla="*/ 4559943 w 6230766"/>
              <a:gd name="connsiteY1206" fmla="*/ 2749876 h 5604184"/>
              <a:gd name="connsiteX1207" fmla="*/ 4525144 w 6230766"/>
              <a:gd name="connsiteY1207" fmla="*/ 2784675 h 5604184"/>
              <a:gd name="connsiteX1208" fmla="*/ 4490344 w 6230766"/>
              <a:gd name="connsiteY1208" fmla="*/ 2749876 h 5604184"/>
              <a:gd name="connsiteX1209" fmla="*/ 4525144 w 6230766"/>
              <a:gd name="connsiteY1209" fmla="*/ 2715076 h 5604184"/>
              <a:gd name="connsiteX1210" fmla="*/ 4420729 w 6230766"/>
              <a:gd name="connsiteY1210" fmla="*/ 2715076 h 5604184"/>
              <a:gd name="connsiteX1211" fmla="*/ 4455529 w 6230766"/>
              <a:gd name="connsiteY1211" fmla="*/ 2749876 h 5604184"/>
              <a:gd name="connsiteX1212" fmla="*/ 4420729 w 6230766"/>
              <a:gd name="connsiteY1212" fmla="*/ 2784675 h 5604184"/>
              <a:gd name="connsiteX1213" fmla="*/ 4385930 w 6230766"/>
              <a:gd name="connsiteY1213" fmla="*/ 2749876 h 5604184"/>
              <a:gd name="connsiteX1214" fmla="*/ 4420729 w 6230766"/>
              <a:gd name="connsiteY1214" fmla="*/ 2715076 h 5604184"/>
              <a:gd name="connsiteX1215" fmla="*/ 4003019 w 6230766"/>
              <a:gd name="connsiteY1215" fmla="*/ 2715076 h 5604184"/>
              <a:gd name="connsiteX1216" fmla="*/ 4037818 w 6230766"/>
              <a:gd name="connsiteY1216" fmla="*/ 2749876 h 5604184"/>
              <a:gd name="connsiteX1217" fmla="*/ 4003019 w 6230766"/>
              <a:gd name="connsiteY1217" fmla="*/ 2784675 h 5604184"/>
              <a:gd name="connsiteX1218" fmla="*/ 3968219 w 6230766"/>
              <a:gd name="connsiteY1218" fmla="*/ 2749876 h 5604184"/>
              <a:gd name="connsiteX1219" fmla="*/ 4003019 w 6230766"/>
              <a:gd name="connsiteY1219" fmla="*/ 2715076 h 5604184"/>
              <a:gd name="connsiteX1220" fmla="*/ 3794155 w 6230766"/>
              <a:gd name="connsiteY1220" fmla="*/ 2715076 h 5604184"/>
              <a:gd name="connsiteX1221" fmla="*/ 3828954 w 6230766"/>
              <a:gd name="connsiteY1221" fmla="*/ 2749876 h 5604184"/>
              <a:gd name="connsiteX1222" fmla="*/ 3794155 w 6230766"/>
              <a:gd name="connsiteY1222" fmla="*/ 2784675 h 5604184"/>
              <a:gd name="connsiteX1223" fmla="*/ 3759355 w 6230766"/>
              <a:gd name="connsiteY1223" fmla="*/ 2749876 h 5604184"/>
              <a:gd name="connsiteX1224" fmla="*/ 3794155 w 6230766"/>
              <a:gd name="connsiteY1224" fmla="*/ 2715076 h 5604184"/>
              <a:gd name="connsiteX1225" fmla="*/ 3689741 w 6230766"/>
              <a:gd name="connsiteY1225" fmla="*/ 2715076 h 5604184"/>
              <a:gd name="connsiteX1226" fmla="*/ 3724542 w 6230766"/>
              <a:gd name="connsiteY1226" fmla="*/ 2749876 h 5604184"/>
              <a:gd name="connsiteX1227" fmla="*/ 3689741 w 6230766"/>
              <a:gd name="connsiteY1227" fmla="*/ 2784675 h 5604184"/>
              <a:gd name="connsiteX1228" fmla="*/ 3654941 w 6230766"/>
              <a:gd name="connsiteY1228" fmla="*/ 2749876 h 5604184"/>
              <a:gd name="connsiteX1229" fmla="*/ 3689741 w 6230766"/>
              <a:gd name="connsiteY1229" fmla="*/ 2715076 h 5604184"/>
              <a:gd name="connsiteX1230" fmla="*/ 3585310 w 6230766"/>
              <a:gd name="connsiteY1230" fmla="*/ 2715076 h 5604184"/>
              <a:gd name="connsiteX1231" fmla="*/ 3620111 w 6230766"/>
              <a:gd name="connsiteY1231" fmla="*/ 2749876 h 5604184"/>
              <a:gd name="connsiteX1232" fmla="*/ 3585310 w 6230766"/>
              <a:gd name="connsiteY1232" fmla="*/ 2784675 h 5604184"/>
              <a:gd name="connsiteX1233" fmla="*/ 3550510 w 6230766"/>
              <a:gd name="connsiteY1233" fmla="*/ 2749876 h 5604184"/>
              <a:gd name="connsiteX1234" fmla="*/ 3585310 w 6230766"/>
              <a:gd name="connsiteY1234" fmla="*/ 2715076 h 5604184"/>
              <a:gd name="connsiteX1235" fmla="*/ 3480877 w 6230766"/>
              <a:gd name="connsiteY1235" fmla="*/ 2715076 h 5604184"/>
              <a:gd name="connsiteX1236" fmla="*/ 3515678 w 6230766"/>
              <a:gd name="connsiteY1236" fmla="*/ 2749876 h 5604184"/>
              <a:gd name="connsiteX1237" fmla="*/ 3480877 w 6230766"/>
              <a:gd name="connsiteY1237" fmla="*/ 2784675 h 5604184"/>
              <a:gd name="connsiteX1238" fmla="*/ 3446077 w 6230766"/>
              <a:gd name="connsiteY1238" fmla="*/ 2749876 h 5604184"/>
              <a:gd name="connsiteX1239" fmla="*/ 3480877 w 6230766"/>
              <a:gd name="connsiteY1239" fmla="*/ 2715076 h 5604184"/>
              <a:gd name="connsiteX1240" fmla="*/ 3376448 w 6230766"/>
              <a:gd name="connsiteY1240" fmla="*/ 2715076 h 5604184"/>
              <a:gd name="connsiteX1241" fmla="*/ 3411247 w 6230766"/>
              <a:gd name="connsiteY1241" fmla="*/ 2749876 h 5604184"/>
              <a:gd name="connsiteX1242" fmla="*/ 3376448 w 6230766"/>
              <a:gd name="connsiteY1242" fmla="*/ 2784675 h 5604184"/>
              <a:gd name="connsiteX1243" fmla="*/ 3341648 w 6230766"/>
              <a:gd name="connsiteY1243" fmla="*/ 2749876 h 5604184"/>
              <a:gd name="connsiteX1244" fmla="*/ 3376448 w 6230766"/>
              <a:gd name="connsiteY1244" fmla="*/ 2715076 h 5604184"/>
              <a:gd name="connsiteX1245" fmla="*/ 3272030 w 6230766"/>
              <a:gd name="connsiteY1245" fmla="*/ 2715076 h 5604184"/>
              <a:gd name="connsiteX1246" fmla="*/ 3306829 w 6230766"/>
              <a:gd name="connsiteY1246" fmla="*/ 2749876 h 5604184"/>
              <a:gd name="connsiteX1247" fmla="*/ 3272030 w 6230766"/>
              <a:gd name="connsiteY1247" fmla="*/ 2784675 h 5604184"/>
              <a:gd name="connsiteX1248" fmla="*/ 3237230 w 6230766"/>
              <a:gd name="connsiteY1248" fmla="*/ 2749876 h 5604184"/>
              <a:gd name="connsiteX1249" fmla="*/ 3272030 w 6230766"/>
              <a:gd name="connsiteY1249" fmla="*/ 2715076 h 5604184"/>
              <a:gd name="connsiteX1250" fmla="*/ 3167599 w 6230766"/>
              <a:gd name="connsiteY1250" fmla="*/ 2715076 h 5604184"/>
              <a:gd name="connsiteX1251" fmla="*/ 3202398 w 6230766"/>
              <a:gd name="connsiteY1251" fmla="*/ 2749876 h 5604184"/>
              <a:gd name="connsiteX1252" fmla="*/ 3167599 w 6230766"/>
              <a:gd name="connsiteY1252" fmla="*/ 2784675 h 5604184"/>
              <a:gd name="connsiteX1253" fmla="*/ 3132799 w 6230766"/>
              <a:gd name="connsiteY1253" fmla="*/ 2749876 h 5604184"/>
              <a:gd name="connsiteX1254" fmla="*/ 3167599 w 6230766"/>
              <a:gd name="connsiteY1254" fmla="*/ 2715076 h 5604184"/>
              <a:gd name="connsiteX1255" fmla="*/ 2958752 w 6230766"/>
              <a:gd name="connsiteY1255" fmla="*/ 2715076 h 5604184"/>
              <a:gd name="connsiteX1256" fmla="*/ 2993552 w 6230766"/>
              <a:gd name="connsiteY1256" fmla="*/ 2749876 h 5604184"/>
              <a:gd name="connsiteX1257" fmla="*/ 2958752 w 6230766"/>
              <a:gd name="connsiteY1257" fmla="*/ 2784675 h 5604184"/>
              <a:gd name="connsiteX1258" fmla="*/ 2923952 w 6230766"/>
              <a:gd name="connsiteY1258" fmla="*/ 2749876 h 5604184"/>
              <a:gd name="connsiteX1259" fmla="*/ 2958752 w 6230766"/>
              <a:gd name="connsiteY1259" fmla="*/ 2715076 h 5604184"/>
              <a:gd name="connsiteX1260" fmla="*/ 2854323 w 6230766"/>
              <a:gd name="connsiteY1260" fmla="*/ 2715076 h 5604184"/>
              <a:gd name="connsiteX1261" fmla="*/ 2889122 w 6230766"/>
              <a:gd name="connsiteY1261" fmla="*/ 2749876 h 5604184"/>
              <a:gd name="connsiteX1262" fmla="*/ 2854323 w 6230766"/>
              <a:gd name="connsiteY1262" fmla="*/ 2784675 h 5604184"/>
              <a:gd name="connsiteX1263" fmla="*/ 2819523 w 6230766"/>
              <a:gd name="connsiteY1263" fmla="*/ 2749876 h 5604184"/>
              <a:gd name="connsiteX1264" fmla="*/ 2854323 w 6230766"/>
              <a:gd name="connsiteY1264" fmla="*/ 2715076 h 5604184"/>
              <a:gd name="connsiteX1265" fmla="*/ 2749905 w 6230766"/>
              <a:gd name="connsiteY1265" fmla="*/ 2715076 h 5604184"/>
              <a:gd name="connsiteX1266" fmla="*/ 2784704 w 6230766"/>
              <a:gd name="connsiteY1266" fmla="*/ 2749876 h 5604184"/>
              <a:gd name="connsiteX1267" fmla="*/ 2749905 w 6230766"/>
              <a:gd name="connsiteY1267" fmla="*/ 2784675 h 5604184"/>
              <a:gd name="connsiteX1268" fmla="*/ 2715105 w 6230766"/>
              <a:gd name="connsiteY1268" fmla="*/ 2749876 h 5604184"/>
              <a:gd name="connsiteX1269" fmla="*/ 2749905 w 6230766"/>
              <a:gd name="connsiteY1269" fmla="*/ 2715076 h 5604184"/>
              <a:gd name="connsiteX1270" fmla="*/ 2645459 w 6230766"/>
              <a:gd name="connsiteY1270" fmla="*/ 2715076 h 5604184"/>
              <a:gd name="connsiteX1271" fmla="*/ 2680258 w 6230766"/>
              <a:gd name="connsiteY1271" fmla="*/ 2749876 h 5604184"/>
              <a:gd name="connsiteX1272" fmla="*/ 2645459 w 6230766"/>
              <a:gd name="connsiteY1272" fmla="*/ 2784675 h 5604184"/>
              <a:gd name="connsiteX1273" fmla="*/ 2610659 w 6230766"/>
              <a:gd name="connsiteY1273" fmla="*/ 2749876 h 5604184"/>
              <a:gd name="connsiteX1274" fmla="*/ 2645459 w 6230766"/>
              <a:gd name="connsiteY1274" fmla="*/ 2715076 h 5604184"/>
              <a:gd name="connsiteX1275" fmla="*/ 2541043 w 6230766"/>
              <a:gd name="connsiteY1275" fmla="*/ 2715076 h 5604184"/>
              <a:gd name="connsiteX1276" fmla="*/ 2575842 w 6230766"/>
              <a:gd name="connsiteY1276" fmla="*/ 2749876 h 5604184"/>
              <a:gd name="connsiteX1277" fmla="*/ 2541043 w 6230766"/>
              <a:gd name="connsiteY1277" fmla="*/ 2784675 h 5604184"/>
              <a:gd name="connsiteX1278" fmla="*/ 2506243 w 6230766"/>
              <a:gd name="connsiteY1278" fmla="*/ 2749876 h 5604184"/>
              <a:gd name="connsiteX1279" fmla="*/ 2541043 w 6230766"/>
              <a:gd name="connsiteY1279" fmla="*/ 2715076 h 5604184"/>
              <a:gd name="connsiteX1280" fmla="*/ 2436610 w 6230766"/>
              <a:gd name="connsiteY1280" fmla="*/ 2715076 h 5604184"/>
              <a:gd name="connsiteX1281" fmla="*/ 2471409 w 6230766"/>
              <a:gd name="connsiteY1281" fmla="*/ 2749876 h 5604184"/>
              <a:gd name="connsiteX1282" fmla="*/ 2436610 w 6230766"/>
              <a:gd name="connsiteY1282" fmla="*/ 2784675 h 5604184"/>
              <a:gd name="connsiteX1283" fmla="*/ 2401810 w 6230766"/>
              <a:gd name="connsiteY1283" fmla="*/ 2749876 h 5604184"/>
              <a:gd name="connsiteX1284" fmla="*/ 2436610 w 6230766"/>
              <a:gd name="connsiteY1284" fmla="*/ 2715076 h 5604184"/>
              <a:gd name="connsiteX1285" fmla="*/ 2332196 w 6230766"/>
              <a:gd name="connsiteY1285" fmla="*/ 2715076 h 5604184"/>
              <a:gd name="connsiteX1286" fmla="*/ 2366995 w 6230766"/>
              <a:gd name="connsiteY1286" fmla="*/ 2749876 h 5604184"/>
              <a:gd name="connsiteX1287" fmla="*/ 2332196 w 6230766"/>
              <a:gd name="connsiteY1287" fmla="*/ 2784675 h 5604184"/>
              <a:gd name="connsiteX1288" fmla="*/ 2297396 w 6230766"/>
              <a:gd name="connsiteY1288" fmla="*/ 2749876 h 5604184"/>
              <a:gd name="connsiteX1289" fmla="*/ 2332196 w 6230766"/>
              <a:gd name="connsiteY1289" fmla="*/ 2715076 h 5604184"/>
              <a:gd name="connsiteX1290" fmla="*/ 2123334 w 6230766"/>
              <a:gd name="connsiteY1290" fmla="*/ 2715076 h 5604184"/>
              <a:gd name="connsiteX1291" fmla="*/ 2158133 w 6230766"/>
              <a:gd name="connsiteY1291" fmla="*/ 2749876 h 5604184"/>
              <a:gd name="connsiteX1292" fmla="*/ 2123334 w 6230766"/>
              <a:gd name="connsiteY1292" fmla="*/ 2784675 h 5604184"/>
              <a:gd name="connsiteX1293" fmla="*/ 2088534 w 6230766"/>
              <a:gd name="connsiteY1293" fmla="*/ 2749876 h 5604184"/>
              <a:gd name="connsiteX1294" fmla="*/ 2123334 w 6230766"/>
              <a:gd name="connsiteY1294" fmla="*/ 2715076 h 5604184"/>
              <a:gd name="connsiteX1295" fmla="*/ 2018918 w 6230766"/>
              <a:gd name="connsiteY1295" fmla="*/ 2715076 h 5604184"/>
              <a:gd name="connsiteX1296" fmla="*/ 2053717 w 6230766"/>
              <a:gd name="connsiteY1296" fmla="*/ 2749876 h 5604184"/>
              <a:gd name="connsiteX1297" fmla="*/ 2018918 w 6230766"/>
              <a:gd name="connsiteY1297" fmla="*/ 2784675 h 5604184"/>
              <a:gd name="connsiteX1298" fmla="*/ 1984118 w 6230766"/>
              <a:gd name="connsiteY1298" fmla="*/ 2749876 h 5604184"/>
              <a:gd name="connsiteX1299" fmla="*/ 2018918 w 6230766"/>
              <a:gd name="connsiteY1299" fmla="*/ 2715076 h 5604184"/>
              <a:gd name="connsiteX1300" fmla="*/ 1914485 w 6230766"/>
              <a:gd name="connsiteY1300" fmla="*/ 2715076 h 5604184"/>
              <a:gd name="connsiteX1301" fmla="*/ 1949284 w 6230766"/>
              <a:gd name="connsiteY1301" fmla="*/ 2749876 h 5604184"/>
              <a:gd name="connsiteX1302" fmla="*/ 1914485 w 6230766"/>
              <a:gd name="connsiteY1302" fmla="*/ 2784675 h 5604184"/>
              <a:gd name="connsiteX1303" fmla="*/ 1879685 w 6230766"/>
              <a:gd name="connsiteY1303" fmla="*/ 2749876 h 5604184"/>
              <a:gd name="connsiteX1304" fmla="*/ 1914485 w 6230766"/>
              <a:gd name="connsiteY1304" fmla="*/ 2715076 h 5604184"/>
              <a:gd name="connsiteX1305" fmla="*/ 1705623 w 6230766"/>
              <a:gd name="connsiteY1305" fmla="*/ 2715076 h 5604184"/>
              <a:gd name="connsiteX1306" fmla="*/ 1740422 w 6230766"/>
              <a:gd name="connsiteY1306" fmla="*/ 2749876 h 5604184"/>
              <a:gd name="connsiteX1307" fmla="*/ 1705623 w 6230766"/>
              <a:gd name="connsiteY1307" fmla="*/ 2784675 h 5604184"/>
              <a:gd name="connsiteX1308" fmla="*/ 1670823 w 6230766"/>
              <a:gd name="connsiteY1308" fmla="*/ 2749876 h 5604184"/>
              <a:gd name="connsiteX1309" fmla="*/ 1705623 w 6230766"/>
              <a:gd name="connsiteY1309" fmla="*/ 2715076 h 5604184"/>
              <a:gd name="connsiteX1310" fmla="*/ 1601209 w 6230766"/>
              <a:gd name="connsiteY1310" fmla="*/ 2715076 h 5604184"/>
              <a:gd name="connsiteX1311" fmla="*/ 1636008 w 6230766"/>
              <a:gd name="connsiteY1311" fmla="*/ 2749876 h 5604184"/>
              <a:gd name="connsiteX1312" fmla="*/ 1601209 w 6230766"/>
              <a:gd name="connsiteY1312" fmla="*/ 2784675 h 5604184"/>
              <a:gd name="connsiteX1313" fmla="*/ 1566409 w 6230766"/>
              <a:gd name="connsiteY1313" fmla="*/ 2749876 h 5604184"/>
              <a:gd name="connsiteX1314" fmla="*/ 1601209 w 6230766"/>
              <a:gd name="connsiteY1314" fmla="*/ 2715076 h 5604184"/>
              <a:gd name="connsiteX1315" fmla="*/ 1496778 w 6230766"/>
              <a:gd name="connsiteY1315" fmla="*/ 2715076 h 5604184"/>
              <a:gd name="connsiteX1316" fmla="*/ 1531577 w 6230766"/>
              <a:gd name="connsiteY1316" fmla="*/ 2749876 h 5604184"/>
              <a:gd name="connsiteX1317" fmla="*/ 1496778 w 6230766"/>
              <a:gd name="connsiteY1317" fmla="*/ 2784675 h 5604184"/>
              <a:gd name="connsiteX1318" fmla="*/ 1461978 w 6230766"/>
              <a:gd name="connsiteY1318" fmla="*/ 2749876 h 5604184"/>
              <a:gd name="connsiteX1319" fmla="*/ 1496778 w 6230766"/>
              <a:gd name="connsiteY1319" fmla="*/ 2715076 h 5604184"/>
              <a:gd name="connsiteX1320" fmla="*/ 3898589 w 6230766"/>
              <a:gd name="connsiteY1320" fmla="*/ 2715059 h 5604184"/>
              <a:gd name="connsiteX1321" fmla="*/ 3933404 w 6230766"/>
              <a:gd name="connsiteY1321" fmla="*/ 2749875 h 5604184"/>
              <a:gd name="connsiteX1322" fmla="*/ 3898589 w 6230766"/>
              <a:gd name="connsiteY1322" fmla="*/ 2784692 h 5604184"/>
              <a:gd name="connsiteX1323" fmla="*/ 3863773 w 6230766"/>
              <a:gd name="connsiteY1323" fmla="*/ 2749875 h 5604184"/>
              <a:gd name="connsiteX1324" fmla="*/ 3898589 w 6230766"/>
              <a:gd name="connsiteY1324" fmla="*/ 2715059 h 5604184"/>
              <a:gd name="connsiteX1325" fmla="*/ 3063183 w 6230766"/>
              <a:gd name="connsiteY1325" fmla="*/ 2715059 h 5604184"/>
              <a:gd name="connsiteX1326" fmla="*/ 3097999 w 6230766"/>
              <a:gd name="connsiteY1326" fmla="*/ 2749875 h 5604184"/>
              <a:gd name="connsiteX1327" fmla="*/ 3063183 w 6230766"/>
              <a:gd name="connsiteY1327" fmla="*/ 2784692 h 5604184"/>
              <a:gd name="connsiteX1328" fmla="*/ 3028369 w 6230766"/>
              <a:gd name="connsiteY1328" fmla="*/ 2749875 h 5604184"/>
              <a:gd name="connsiteX1329" fmla="*/ 3063183 w 6230766"/>
              <a:gd name="connsiteY1329" fmla="*/ 2715059 h 5604184"/>
              <a:gd name="connsiteX1330" fmla="*/ 2227763 w 6230766"/>
              <a:gd name="connsiteY1330" fmla="*/ 2715059 h 5604184"/>
              <a:gd name="connsiteX1331" fmla="*/ 2262579 w 6230766"/>
              <a:gd name="connsiteY1331" fmla="*/ 2749875 h 5604184"/>
              <a:gd name="connsiteX1332" fmla="*/ 2227763 w 6230766"/>
              <a:gd name="connsiteY1332" fmla="*/ 2784692 h 5604184"/>
              <a:gd name="connsiteX1333" fmla="*/ 2192948 w 6230766"/>
              <a:gd name="connsiteY1333" fmla="*/ 2749875 h 5604184"/>
              <a:gd name="connsiteX1334" fmla="*/ 2227763 w 6230766"/>
              <a:gd name="connsiteY1334" fmla="*/ 2715059 h 5604184"/>
              <a:gd name="connsiteX1335" fmla="*/ 1810054 w 6230766"/>
              <a:gd name="connsiteY1335" fmla="*/ 2715059 h 5604184"/>
              <a:gd name="connsiteX1336" fmla="*/ 1844870 w 6230766"/>
              <a:gd name="connsiteY1336" fmla="*/ 2749875 h 5604184"/>
              <a:gd name="connsiteX1337" fmla="*/ 1810054 w 6230766"/>
              <a:gd name="connsiteY1337" fmla="*/ 2784692 h 5604184"/>
              <a:gd name="connsiteX1338" fmla="*/ 1775239 w 6230766"/>
              <a:gd name="connsiteY1338" fmla="*/ 2749875 h 5604184"/>
              <a:gd name="connsiteX1339" fmla="*/ 1810054 w 6230766"/>
              <a:gd name="connsiteY1339" fmla="*/ 2715059 h 5604184"/>
              <a:gd name="connsiteX1340" fmla="*/ 4629575 w 6230766"/>
              <a:gd name="connsiteY1340" fmla="*/ 2610645 h 5604184"/>
              <a:gd name="connsiteX1341" fmla="*/ 4664374 w 6230766"/>
              <a:gd name="connsiteY1341" fmla="*/ 2645445 h 5604184"/>
              <a:gd name="connsiteX1342" fmla="*/ 4629575 w 6230766"/>
              <a:gd name="connsiteY1342" fmla="*/ 2680244 h 5604184"/>
              <a:gd name="connsiteX1343" fmla="*/ 4594775 w 6230766"/>
              <a:gd name="connsiteY1343" fmla="*/ 2645445 h 5604184"/>
              <a:gd name="connsiteX1344" fmla="*/ 4629575 w 6230766"/>
              <a:gd name="connsiteY1344" fmla="*/ 2610645 h 5604184"/>
              <a:gd name="connsiteX1345" fmla="*/ 4316280 w 6230766"/>
              <a:gd name="connsiteY1345" fmla="*/ 2610645 h 5604184"/>
              <a:gd name="connsiteX1346" fmla="*/ 4351079 w 6230766"/>
              <a:gd name="connsiteY1346" fmla="*/ 2645445 h 5604184"/>
              <a:gd name="connsiteX1347" fmla="*/ 4316280 w 6230766"/>
              <a:gd name="connsiteY1347" fmla="*/ 2680244 h 5604184"/>
              <a:gd name="connsiteX1348" fmla="*/ 4281480 w 6230766"/>
              <a:gd name="connsiteY1348" fmla="*/ 2645445 h 5604184"/>
              <a:gd name="connsiteX1349" fmla="*/ 4316280 w 6230766"/>
              <a:gd name="connsiteY1349" fmla="*/ 2610645 h 5604184"/>
              <a:gd name="connsiteX1350" fmla="*/ 3794155 w 6230766"/>
              <a:gd name="connsiteY1350" fmla="*/ 2610645 h 5604184"/>
              <a:gd name="connsiteX1351" fmla="*/ 3828954 w 6230766"/>
              <a:gd name="connsiteY1351" fmla="*/ 2645445 h 5604184"/>
              <a:gd name="connsiteX1352" fmla="*/ 3794155 w 6230766"/>
              <a:gd name="connsiteY1352" fmla="*/ 2680244 h 5604184"/>
              <a:gd name="connsiteX1353" fmla="*/ 3759355 w 6230766"/>
              <a:gd name="connsiteY1353" fmla="*/ 2645445 h 5604184"/>
              <a:gd name="connsiteX1354" fmla="*/ 3794155 w 6230766"/>
              <a:gd name="connsiteY1354" fmla="*/ 2610645 h 5604184"/>
              <a:gd name="connsiteX1355" fmla="*/ 3689741 w 6230766"/>
              <a:gd name="connsiteY1355" fmla="*/ 2610645 h 5604184"/>
              <a:gd name="connsiteX1356" fmla="*/ 3724542 w 6230766"/>
              <a:gd name="connsiteY1356" fmla="*/ 2645445 h 5604184"/>
              <a:gd name="connsiteX1357" fmla="*/ 3689741 w 6230766"/>
              <a:gd name="connsiteY1357" fmla="*/ 2680244 h 5604184"/>
              <a:gd name="connsiteX1358" fmla="*/ 3654941 w 6230766"/>
              <a:gd name="connsiteY1358" fmla="*/ 2645445 h 5604184"/>
              <a:gd name="connsiteX1359" fmla="*/ 3689741 w 6230766"/>
              <a:gd name="connsiteY1359" fmla="*/ 2610645 h 5604184"/>
              <a:gd name="connsiteX1360" fmla="*/ 3585310 w 6230766"/>
              <a:gd name="connsiteY1360" fmla="*/ 2610645 h 5604184"/>
              <a:gd name="connsiteX1361" fmla="*/ 3620111 w 6230766"/>
              <a:gd name="connsiteY1361" fmla="*/ 2645445 h 5604184"/>
              <a:gd name="connsiteX1362" fmla="*/ 3585310 w 6230766"/>
              <a:gd name="connsiteY1362" fmla="*/ 2680244 h 5604184"/>
              <a:gd name="connsiteX1363" fmla="*/ 3550510 w 6230766"/>
              <a:gd name="connsiteY1363" fmla="*/ 2645445 h 5604184"/>
              <a:gd name="connsiteX1364" fmla="*/ 3585310 w 6230766"/>
              <a:gd name="connsiteY1364" fmla="*/ 2610645 h 5604184"/>
              <a:gd name="connsiteX1365" fmla="*/ 3480877 w 6230766"/>
              <a:gd name="connsiteY1365" fmla="*/ 2610645 h 5604184"/>
              <a:gd name="connsiteX1366" fmla="*/ 3515678 w 6230766"/>
              <a:gd name="connsiteY1366" fmla="*/ 2645445 h 5604184"/>
              <a:gd name="connsiteX1367" fmla="*/ 3480877 w 6230766"/>
              <a:gd name="connsiteY1367" fmla="*/ 2680244 h 5604184"/>
              <a:gd name="connsiteX1368" fmla="*/ 3446077 w 6230766"/>
              <a:gd name="connsiteY1368" fmla="*/ 2645445 h 5604184"/>
              <a:gd name="connsiteX1369" fmla="*/ 3480877 w 6230766"/>
              <a:gd name="connsiteY1369" fmla="*/ 2610645 h 5604184"/>
              <a:gd name="connsiteX1370" fmla="*/ 3376448 w 6230766"/>
              <a:gd name="connsiteY1370" fmla="*/ 2610645 h 5604184"/>
              <a:gd name="connsiteX1371" fmla="*/ 3411247 w 6230766"/>
              <a:gd name="connsiteY1371" fmla="*/ 2645445 h 5604184"/>
              <a:gd name="connsiteX1372" fmla="*/ 3376448 w 6230766"/>
              <a:gd name="connsiteY1372" fmla="*/ 2680244 h 5604184"/>
              <a:gd name="connsiteX1373" fmla="*/ 3341648 w 6230766"/>
              <a:gd name="connsiteY1373" fmla="*/ 2645445 h 5604184"/>
              <a:gd name="connsiteX1374" fmla="*/ 3376448 w 6230766"/>
              <a:gd name="connsiteY1374" fmla="*/ 2610645 h 5604184"/>
              <a:gd name="connsiteX1375" fmla="*/ 3272030 w 6230766"/>
              <a:gd name="connsiteY1375" fmla="*/ 2610645 h 5604184"/>
              <a:gd name="connsiteX1376" fmla="*/ 3306829 w 6230766"/>
              <a:gd name="connsiteY1376" fmla="*/ 2645445 h 5604184"/>
              <a:gd name="connsiteX1377" fmla="*/ 3272030 w 6230766"/>
              <a:gd name="connsiteY1377" fmla="*/ 2680244 h 5604184"/>
              <a:gd name="connsiteX1378" fmla="*/ 3237230 w 6230766"/>
              <a:gd name="connsiteY1378" fmla="*/ 2645445 h 5604184"/>
              <a:gd name="connsiteX1379" fmla="*/ 3272030 w 6230766"/>
              <a:gd name="connsiteY1379" fmla="*/ 2610645 h 5604184"/>
              <a:gd name="connsiteX1380" fmla="*/ 3167599 w 6230766"/>
              <a:gd name="connsiteY1380" fmla="*/ 2610645 h 5604184"/>
              <a:gd name="connsiteX1381" fmla="*/ 3202398 w 6230766"/>
              <a:gd name="connsiteY1381" fmla="*/ 2645445 h 5604184"/>
              <a:gd name="connsiteX1382" fmla="*/ 3167599 w 6230766"/>
              <a:gd name="connsiteY1382" fmla="*/ 2680244 h 5604184"/>
              <a:gd name="connsiteX1383" fmla="*/ 3132799 w 6230766"/>
              <a:gd name="connsiteY1383" fmla="*/ 2645445 h 5604184"/>
              <a:gd name="connsiteX1384" fmla="*/ 3167599 w 6230766"/>
              <a:gd name="connsiteY1384" fmla="*/ 2610645 h 5604184"/>
              <a:gd name="connsiteX1385" fmla="*/ 2958752 w 6230766"/>
              <a:gd name="connsiteY1385" fmla="*/ 2610645 h 5604184"/>
              <a:gd name="connsiteX1386" fmla="*/ 2993552 w 6230766"/>
              <a:gd name="connsiteY1386" fmla="*/ 2645445 h 5604184"/>
              <a:gd name="connsiteX1387" fmla="*/ 2958752 w 6230766"/>
              <a:gd name="connsiteY1387" fmla="*/ 2680244 h 5604184"/>
              <a:gd name="connsiteX1388" fmla="*/ 2923952 w 6230766"/>
              <a:gd name="connsiteY1388" fmla="*/ 2645445 h 5604184"/>
              <a:gd name="connsiteX1389" fmla="*/ 2958752 w 6230766"/>
              <a:gd name="connsiteY1389" fmla="*/ 2610645 h 5604184"/>
              <a:gd name="connsiteX1390" fmla="*/ 2854323 w 6230766"/>
              <a:gd name="connsiteY1390" fmla="*/ 2610645 h 5604184"/>
              <a:gd name="connsiteX1391" fmla="*/ 2889122 w 6230766"/>
              <a:gd name="connsiteY1391" fmla="*/ 2645445 h 5604184"/>
              <a:gd name="connsiteX1392" fmla="*/ 2854323 w 6230766"/>
              <a:gd name="connsiteY1392" fmla="*/ 2680244 h 5604184"/>
              <a:gd name="connsiteX1393" fmla="*/ 2819523 w 6230766"/>
              <a:gd name="connsiteY1393" fmla="*/ 2645445 h 5604184"/>
              <a:gd name="connsiteX1394" fmla="*/ 2854323 w 6230766"/>
              <a:gd name="connsiteY1394" fmla="*/ 2610645 h 5604184"/>
              <a:gd name="connsiteX1395" fmla="*/ 2749905 w 6230766"/>
              <a:gd name="connsiteY1395" fmla="*/ 2610645 h 5604184"/>
              <a:gd name="connsiteX1396" fmla="*/ 2784704 w 6230766"/>
              <a:gd name="connsiteY1396" fmla="*/ 2645445 h 5604184"/>
              <a:gd name="connsiteX1397" fmla="*/ 2749905 w 6230766"/>
              <a:gd name="connsiteY1397" fmla="*/ 2680244 h 5604184"/>
              <a:gd name="connsiteX1398" fmla="*/ 2715105 w 6230766"/>
              <a:gd name="connsiteY1398" fmla="*/ 2645445 h 5604184"/>
              <a:gd name="connsiteX1399" fmla="*/ 2749905 w 6230766"/>
              <a:gd name="connsiteY1399" fmla="*/ 2610645 h 5604184"/>
              <a:gd name="connsiteX1400" fmla="*/ 2645459 w 6230766"/>
              <a:gd name="connsiteY1400" fmla="*/ 2610645 h 5604184"/>
              <a:gd name="connsiteX1401" fmla="*/ 2680258 w 6230766"/>
              <a:gd name="connsiteY1401" fmla="*/ 2645445 h 5604184"/>
              <a:gd name="connsiteX1402" fmla="*/ 2645459 w 6230766"/>
              <a:gd name="connsiteY1402" fmla="*/ 2680244 h 5604184"/>
              <a:gd name="connsiteX1403" fmla="*/ 2610659 w 6230766"/>
              <a:gd name="connsiteY1403" fmla="*/ 2645445 h 5604184"/>
              <a:gd name="connsiteX1404" fmla="*/ 2645459 w 6230766"/>
              <a:gd name="connsiteY1404" fmla="*/ 2610645 h 5604184"/>
              <a:gd name="connsiteX1405" fmla="*/ 2541043 w 6230766"/>
              <a:gd name="connsiteY1405" fmla="*/ 2610645 h 5604184"/>
              <a:gd name="connsiteX1406" fmla="*/ 2575842 w 6230766"/>
              <a:gd name="connsiteY1406" fmla="*/ 2645445 h 5604184"/>
              <a:gd name="connsiteX1407" fmla="*/ 2541043 w 6230766"/>
              <a:gd name="connsiteY1407" fmla="*/ 2680244 h 5604184"/>
              <a:gd name="connsiteX1408" fmla="*/ 2506243 w 6230766"/>
              <a:gd name="connsiteY1408" fmla="*/ 2645445 h 5604184"/>
              <a:gd name="connsiteX1409" fmla="*/ 2541043 w 6230766"/>
              <a:gd name="connsiteY1409" fmla="*/ 2610645 h 5604184"/>
              <a:gd name="connsiteX1410" fmla="*/ 2436610 w 6230766"/>
              <a:gd name="connsiteY1410" fmla="*/ 2610645 h 5604184"/>
              <a:gd name="connsiteX1411" fmla="*/ 2471409 w 6230766"/>
              <a:gd name="connsiteY1411" fmla="*/ 2645445 h 5604184"/>
              <a:gd name="connsiteX1412" fmla="*/ 2436610 w 6230766"/>
              <a:gd name="connsiteY1412" fmla="*/ 2680244 h 5604184"/>
              <a:gd name="connsiteX1413" fmla="*/ 2401810 w 6230766"/>
              <a:gd name="connsiteY1413" fmla="*/ 2645445 h 5604184"/>
              <a:gd name="connsiteX1414" fmla="*/ 2436610 w 6230766"/>
              <a:gd name="connsiteY1414" fmla="*/ 2610645 h 5604184"/>
              <a:gd name="connsiteX1415" fmla="*/ 2332196 w 6230766"/>
              <a:gd name="connsiteY1415" fmla="*/ 2610645 h 5604184"/>
              <a:gd name="connsiteX1416" fmla="*/ 2366995 w 6230766"/>
              <a:gd name="connsiteY1416" fmla="*/ 2645445 h 5604184"/>
              <a:gd name="connsiteX1417" fmla="*/ 2332196 w 6230766"/>
              <a:gd name="connsiteY1417" fmla="*/ 2680244 h 5604184"/>
              <a:gd name="connsiteX1418" fmla="*/ 2297396 w 6230766"/>
              <a:gd name="connsiteY1418" fmla="*/ 2645445 h 5604184"/>
              <a:gd name="connsiteX1419" fmla="*/ 2332196 w 6230766"/>
              <a:gd name="connsiteY1419" fmla="*/ 2610645 h 5604184"/>
              <a:gd name="connsiteX1420" fmla="*/ 2123334 w 6230766"/>
              <a:gd name="connsiteY1420" fmla="*/ 2610645 h 5604184"/>
              <a:gd name="connsiteX1421" fmla="*/ 2158133 w 6230766"/>
              <a:gd name="connsiteY1421" fmla="*/ 2645445 h 5604184"/>
              <a:gd name="connsiteX1422" fmla="*/ 2123334 w 6230766"/>
              <a:gd name="connsiteY1422" fmla="*/ 2680244 h 5604184"/>
              <a:gd name="connsiteX1423" fmla="*/ 2088534 w 6230766"/>
              <a:gd name="connsiteY1423" fmla="*/ 2645445 h 5604184"/>
              <a:gd name="connsiteX1424" fmla="*/ 2123334 w 6230766"/>
              <a:gd name="connsiteY1424" fmla="*/ 2610645 h 5604184"/>
              <a:gd name="connsiteX1425" fmla="*/ 2018918 w 6230766"/>
              <a:gd name="connsiteY1425" fmla="*/ 2610645 h 5604184"/>
              <a:gd name="connsiteX1426" fmla="*/ 2053717 w 6230766"/>
              <a:gd name="connsiteY1426" fmla="*/ 2645445 h 5604184"/>
              <a:gd name="connsiteX1427" fmla="*/ 2018918 w 6230766"/>
              <a:gd name="connsiteY1427" fmla="*/ 2680244 h 5604184"/>
              <a:gd name="connsiteX1428" fmla="*/ 1984118 w 6230766"/>
              <a:gd name="connsiteY1428" fmla="*/ 2645445 h 5604184"/>
              <a:gd name="connsiteX1429" fmla="*/ 2018918 w 6230766"/>
              <a:gd name="connsiteY1429" fmla="*/ 2610645 h 5604184"/>
              <a:gd name="connsiteX1430" fmla="*/ 1914485 w 6230766"/>
              <a:gd name="connsiteY1430" fmla="*/ 2610645 h 5604184"/>
              <a:gd name="connsiteX1431" fmla="*/ 1949284 w 6230766"/>
              <a:gd name="connsiteY1431" fmla="*/ 2645445 h 5604184"/>
              <a:gd name="connsiteX1432" fmla="*/ 1914485 w 6230766"/>
              <a:gd name="connsiteY1432" fmla="*/ 2680244 h 5604184"/>
              <a:gd name="connsiteX1433" fmla="*/ 1879685 w 6230766"/>
              <a:gd name="connsiteY1433" fmla="*/ 2645445 h 5604184"/>
              <a:gd name="connsiteX1434" fmla="*/ 1914485 w 6230766"/>
              <a:gd name="connsiteY1434" fmla="*/ 2610645 h 5604184"/>
              <a:gd name="connsiteX1435" fmla="*/ 1705623 w 6230766"/>
              <a:gd name="connsiteY1435" fmla="*/ 2610645 h 5604184"/>
              <a:gd name="connsiteX1436" fmla="*/ 1740422 w 6230766"/>
              <a:gd name="connsiteY1436" fmla="*/ 2645445 h 5604184"/>
              <a:gd name="connsiteX1437" fmla="*/ 1705623 w 6230766"/>
              <a:gd name="connsiteY1437" fmla="*/ 2680244 h 5604184"/>
              <a:gd name="connsiteX1438" fmla="*/ 1670823 w 6230766"/>
              <a:gd name="connsiteY1438" fmla="*/ 2645445 h 5604184"/>
              <a:gd name="connsiteX1439" fmla="*/ 1705623 w 6230766"/>
              <a:gd name="connsiteY1439" fmla="*/ 2610645 h 5604184"/>
              <a:gd name="connsiteX1440" fmla="*/ 1601209 w 6230766"/>
              <a:gd name="connsiteY1440" fmla="*/ 2610645 h 5604184"/>
              <a:gd name="connsiteX1441" fmla="*/ 1636008 w 6230766"/>
              <a:gd name="connsiteY1441" fmla="*/ 2645445 h 5604184"/>
              <a:gd name="connsiteX1442" fmla="*/ 1601209 w 6230766"/>
              <a:gd name="connsiteY1442" fmla="*/ 2680244 h 5604184"/>
              <a:gd name="connsiteX1443" fmla="*/ 1566409 w 6230766"/>
              <a:gd name="connsiteY1443" fmla="*/ 2645445 h 5604184"/>
              <a:gd name="connsiteX1444" fmla="*/ 1601209 w 6230766"/>
              <a:gd name="connsiteY1444" fmla="*/ 2610645 h 5604184"/>
              <a:gd name="connsiteX1445" fmla="*/ 1496778 w 6230766"/>
              <a:gd name="connsiteY1445" fmla="*/ 2610645 h 5604184"/>
              <a:gd name="connsiteX1446" fmla="*/ 1531577 w 6230766"/>
              <a:gd name="connsiteY1446" fmla="*/ 2645445 h 5604184"/>
              <a:gd name="connsiteX1447" fmla="*/ 1496778 w 6230766"/>
              <a:gd name="connsiteY1447" fmla="*/ 2680244 h 5604184"/>
              <a:gd name="connsiteX1448" fmla="*/ 1461978 w 6230766"/>
              <a:gd name="connsiteY1448" fmla="*/ 2645445 h 5604184"/>
              <a:gd name="connsiteX1449" fmla="*/ 1496778 w 6230766"/>
              <a:gd name="connsiteY1449" fmla="*/ 2610645 h 5604184"/>
              <a:gd name="connsiteX1450" fmla="*/ 1287914 w 6230766"/>
              <a:gd name="connsiteY1450" fmla="*/ 2610645 h 5604184"/>
              <a:gd name="connsiteX1451" fmla="*/ 1322713 w 6230766"/>
              <a:gd name="connsiteY1451" fmla="*/ 2645445 h 5604184"/>
              <a:gd name="connsiteX1452" fmla="*/ 1287914 w 6230766"/>
              <a:gd name="connsiteY1452" fmla="*/ 2680244 h 5604184"/>
              <a:gd name="connsiteX1453" fmla="*/ 1253114 w 6230766"/>
              <a:gd name="connsiteY1453" fmla="*/ 2645445 h 5604184"/>
              <a:gd name="connsiteX1454" fmla="*/ 1287914 w 6230766"/>
              <a:gd name="connsiteY1454" fmla="*/ 2610645 h 5604184"/>
              <a:gd name="connsiteX1455" fmla="*/ 1079084 w 6230766"/>
              <a:gd name="connsiteY1455" fmla="*/ 2610645 h 5604184"/>
              <a:gd name="connsiteX1456" fmla="*/ 1113883 w 6230766"/>
              <a:gd name="connsiteY1456" fmla="*/ 2645445 h 5604184"/>
              <a:gd name="connsiteX1457" fmla="*/ 1079084 w 6230766"/>
              <a:gd name="connsiteY1457" fmla="*/ 2680244 h 5604184"/>
              <a:gd name="connsiteX1458" fmla="*/ 1044284 w 6230766"/>
              <a:gd name="connsiteY1458" fmla="*/ 2645445 h 5604184"/>
              <a:gd name="connsiteX1459" fmla="*/ 1079084 w 6230766"/>
              <a:gd name="connsiteY1459" fmla="*/ 2610645 h 5604184"/>
              <a:gd name="connsiteX1460" fmla="*/ 4734009 w 6230766"/>
              <a:gd name="connsiteY1460" fmla="*/ 2610628 h 5604184"/>
              <a:gd name="connsiteX1461" fmla="*/ 4768824 w 6230766"/>
              <a:gd name="connsiteY1461" fmla="*/ 2645444 h 5604184"/>
              <a:gd name="connsiteX1462" fmla="*/ 4734009 w 6230766"/>
              <a:gd name="connsiteY1462" fmla="*/ 2680259 h 5604184"/>
              <a:gd name="connsiteX1463" fmla="*/ 4699193 w 6230766"/>
              <a:gd name="connsiteY1463" fmla="*/ 2645444 h 5604184"/>
              <a:gd name="connsiteX1464" fmla="*/ 4734009 w 6230766"/>
              <a:gd name="connsiteY1464" fmla="*/ 2610628 h 5604184"/>
              <a:gd name="connsiteX1465" fmla="*/ 3898589 w 6230766"/>
              <a:gd name="connsiteY1465" fmla="*/ 2610628 h 5604184"/>
              <a:gd name="connsiteX1466" fmla="*/ 3933404 w 6230766"/>
              <a:gd name="connsiteY1466" fmla="*/ 2645444 h 5604184"/>
              <a:gd name="connsiteX1467" fmla="*/ 3898589 w 6230766"/>
              <a:gd name="connsiteY1467" fmla="*/ 2680259 h 5604184"/>
              <a:gd name="connsiteX1468" fmla="*/ 3863773 w 6230766"/>
              <a:gd name="connsiteY1468" fmla="*/ 2645444 h 5604184"/>
              <a:gd name="connsiteX1469" fmla="*/ 3898589 w 6230766"/>
              <a:gd name="connsiteY1469" fmla="*/ 2610628 h 5604184"/>
              <a:gd name="connsiteX1470" fmla="*/ 3063183 w 6230766"/>
              <a:gd name="connsiteY1470" fmla="*/ 2610628 h 5604184"/>
              <a:gd name="connsiteX1471" fmla="*/ 3097999 w 6230766"/>
              <a:gd name="connsiteY1471" fmla="*/ 2645444 h 5604184"/>
              <a:gd name="connsiteX1472" fmla="*/ 3063183 w 6230766"/>
              <a:gd name="connsiteY1472" fmla="*/ 2680259 h 5604184"/>
              <a:gd name="connsiteX1473" fmla="*/ 3028369 w 6230766"/>
              <a:gd name="connsiteY1473" fmla="*/ 2645444 h 5604184"/>
              <a:gd name="connsiteX1474" fmla="*/ 3063183 w 6230766"/>
              <a:gd name="connsiteY1474" fmla="*/ 2610628 h 5604184"/>
              <a:gd name="connsiteX1475" fmla="*/ 2227763 w 6230766"/>
              <a:gd name="connsiteY1475" fmla="*/ 2610628 h 5604184"/>
              <a:gd name="connsiteX1476" fmla="*/ 2262579 w 6230766"/>
              <a:gd name="connsiteY1476" fmla="*/ 2645444 h 5604184"/>
              <a:gd name="connsiteX1477" fmla="*/ 2227763 w 6230766"/>
              <a:gd name="connsiteY1477" fmla="*/ 2680259 h 5604184"/>
              <a:gd name="connsiteX1478" fmla="*/ 2192948 w 6230766"/>
              <a:gd name="connsiteY1478" fmla="*/ 2645444 h 5604184"/>
              <a:gd name="connsiteX1479" fmla="*/ 2227763 w 6230766"/>
              <a:gd name="connsiteY1479" fmla="*/ 2610628 h 5604184"/>
              <a:gd name="connsiteX1480" fmla="*/ 1810054 w 6230766"/>
              <a:gd name="connsiteY1480" fmla="*/ 2610628 h 5604184"/>
              <a:gd name="connsiteX1481" fmla="*/ 1844870 w 6230766"/>
              <a:gd name="connsiteY1481" fmla="*/ 2645444 h 5604184"/>
              <a:gd name="connsiteX1482" fmla="*/ 1810054 w 6230766"/>
              <a:gd name="connsiteY1482" fmla="*/ 2680259 h 5604184"/>
              <a:gd name="connsiteX1483" fmla="*/ 1775239 w 6230766"/>
              <a:gd name="connsiteY1483" fmla="*/ 2645444 h 5604184"/>
              <a:gd name="connsiteX1484" fmla="*/ 1810054 w 6230766"/>
              <a:gd name="connsiteY1484" fmla="*/ 2610628 h 5604184"/>
              <a:gd name="connsiteX1485" fmla="*/ 1392345 w 6230766"/>
              <a:gd name="connsiteY1485" fmla="*/ 2610628 h 5604184"/>
              <a:gd name="connsiteX1486" fmla="*/ 1427161 w 6230766"/>
              <a:gd name="connsiteY1486" fmla="*/ 2645444 h 5604184"/>
              <a:gd name="connsiteX1487" fmla="*/ 1392345 w 6230766"/>
              <a:gd name="connsiteY1487" fmla="*/ 2680259 h 5604184"/>
              <a:gd name="connsiteX1488" fmla="*/ 1357530 w 6230766"/>
              <a:gd name="connsiteY1488" fmla="*/ 2645444 h 5604184"/>
              <a:gd name="connsiteX1489" fmla="*/ 1392345 w 6230766"/>
              <a:gd name="connsiteY1489" fmla="*/ 2610628 h 5604184"/>
              <a:gd name="connsiteX1490" fmla="*/ 4629575 w 6230766"/>
              <a:gd name="connsiteY1490" fmla="*/ 2506228 h 5604184"/>
              <a:gd name="connsiteX1491" fmla="*/ 4664374 w 6230766"/>
              <a:gd name="connsiteY1491" fmla="*/ 2541028 h 5604184"/>
              <a:gd name="connsiteX1492" fmla="*/ 4629575 w 6230766"/>
              <a:gd name="connsiteY1492" fmla="*/ 2575827 h 5604184"/>
              <a:gd name="connsiteX1493" fmla="*/ 4594775 w 6230766"/>
              <a:gd name="connsiteY1493" fmla="*/ 2541028 h 5604184"/>
              <a:gd name="connsiteX1494" fmla="*/ 4629575 w 6230766"/>
              <a:gd name="connsiteY1494" fmla="*/ 2506228 h 5604184"/>
              <a:gd name="connsiteX1495" fmla="*/ 4211868 w 6230766"/>
              <a:gd name="connsiteY1495" fmla="*/ 2506228 h 5604184"/>
              <a:gd name="connsiteX1496" fmla="*/ 4246669 w 6230766"/>
              <a:gd name="connsiteY1496" fmla="*/ 2541028 h 5604184"/>
              <a:gd name="connsiteX1497" fmla="*/ 4211868 w 6230766"/>
              <a:gd name="connsiteY1497" fmla="*/ 2575827 h 5604184"/>
              <a:gd name="connsiteX1498" fmla="*/ 4177068 w 6230766"/>
              <a:gd name="connsiteY1498" fmla="*/ 2541028 h 5604184"/>
              <a:gd name="connsiteX1499" fmla="*/ 4211868 w 6230766"/>
              <a:gd name="connsiteY1499" fmla="*/ 2506228 h 5604184"/>
              <a:gd name="connsiteX1500" fmla="*/ 4003019 w 6230766"/>
              <a:gd name="connsiteY1500" fmla="*/ 2506228 h 5604184"/>
              <a:gd name="connsiteX1501" fmla="*/ 4037818 w 6230766"/>
              <a:gd name="connsiteY1501" fmla="*/ 2541028 h 5604184"/>
              <a:gd name="connsiteX1502" fmla="*/ 4003019 w 6230766"/>
              <a:gd name="connsiteY1502" fmla="*/ 2575827 h 5604184"/>
              <a:gd name="connsiteX1503" fmla="*/ 3968219 w 6230766"/>
              <a:gd name="connsiteY1503" fmla="*/ 2541028 h 5604184"/>
              <a:gd name="connsiteX1504" fmla="*/ 4003019 w 6230766"/>
              <a:gd name="connsiteY1504" fmla="*/ 2506228 h 5604184"/>
              <a:gd name="connsiteX1505" fmla="*/ 3794155 w 6230766"/>
              <a:gd name="connsiteY1505" fmla="*/ 2506228 h 5604184"/>
              <a:gd name="connsiteX1506" fmla="*/ 3828954 w 6230766"/>
              <a:gd name="connsiteY1506" fmla="*/ 2541028 h 5604184"/>
              <a:gd name="connsiteX1507" fmla="*/ 3794155 w 6230766"/>
              <a:gd name="connsiteY1507" fmla="*/ 2575827 h 5604184"/>
              <a:gd name="connsiteX1508" fmla="*/ 3759355 w 6230766"/>
              <a:gd name="connsiteY1508" fmla="*/ 2541028 h 5604184"/>
              <a:gd name="connsiteX1509" fmla="*/ 3794155 w 6230766"/>
              <a:gd name="connsiteY1509" fmla="*/ 2506228 h 5604184"/>
              <a:gd name="connsiteX1510" fmla="*/ 3689741 w 6230766"/>
              <a:gd name="connsiteY1510" fmla="*/ 2506228 h 5604184"/>
              <a:gd name="connsiteX1511" fmla="*/ 3724542 w 6230766"/>
              <a:gd name="connsiteY1511" fmla="*/ 2541028 h 5604184"/>
              <a:gd name="connsiteX1512" fmla="*/ 3689741 w 6230766"/>
              <a:gd name="connsiteY1512" fmla="*/ 2575827 h 5604184"/>
              <a:gd name="connsiteX1513" fmla="*/ 3654941 w 6230766"/>
              <a:gd name="connsiteY1513" fmla="*/ 2541028 h 5604184"/>
              <a:gd name="connsiteX1514" fmla="*/ 3689741 w 6230766"/>
              <a:gd name="connsiteY1514" fmla="*/ 2506228 h 5604184"/>
              <a:gd name="connsiteX1515" fmla="*/ 3585310 w 6230766"/>
              <a:gd name="connsiteY1515" fmla="*/ 2506228 h 5604184"/>
              <a:gd name="connsiteX1516" fmla="*/ 3620111 w 6230766"/>
              <a:gd name="connsiteY1516" fmla="*/ 2541028 h 5604184"/>
              <a:gd name="connsiteX1517" fmla="*/ 3585310 w 6230766"/>
              <a:gd name="connsiteY1517" fmla="*/ 2575827 h 5604184"/>
              <a:gd name="connsiteX1518" fmla="*/ 3550510 w 6230766"/>
              <a:gd name="connsiteY1518" fmla="*/ 2541028 h 5604184"/>
              <a:gd name="connsiteX1519" fmla="*/ 3585310 w 6230766"/>
              <a:gd name="connsiteY1519" fmla="*/ 2506228 h 5604184"/>
              <a:gd name="connsiteX1520" fmla="*/ 3480877 w 6230766"/>
              <a:gd name="connsiteY1520" fmla="*/ 2506228 h 5604184"/>
              <a:gd name="connsiteX1521" fmla="*/ 3515678 w 6230766"/>
              <a:gd name="connsiteY1521" fmla="*/ 2541028 h 5604184"/>
              <a:gd name="connsiteX1522" fmla="*/ 3480877 w 6230766"/>
              <a:gd name="connsiteY1522" fmla="*/ 2575827 h 5604184"/>
              <a:gd name="connsiteX1523" fmla="*/ 3446077 w 6230766"/>
              <a:gd name="connsiteY1523" fmla="*/ 2541028 h 5604184"/>
              <a:gd name="connsiteX1524" fmla="*/ 3480877 w 6230766"/>
              <a:gd name="connsiteY1524" fmla="*/ 2506228 h 5604184"/>
              <a:gd name="connsiteX1525" fmla="*/ 3376448 w 6230766"/>
              <a:gd name="connsiteY1525" fmla="*/ 2506228 h 5604184"/>
              <a:gd name="connsiteX1526" fmla="*/ 3411247 w 6230766"/>
              <a:gd name="connsiteY1526" fmla="*/ 2541028 h 5604184"/>
              <a:gd name="connsiteX1527" fmla="*/ 3376448 w 6230766"/>
              <a:gd name="connsiteY1527" fmla="*/ 2575827 h 5604184"/>
              <a:gd name="connsiteX1528" fmla="*/ 3341648 w 6230766"/>
              <a:gd name="connsiteY1528" fmla="*/ 2541028 h 5604184"/>
              <a:gd name="connsiteX1529" fmla="*/ 3376448 w 6230766"/>
              <a:gd name="connsiteY1529" fmla="*/ 2506228 h 5604184"/>
              <a:gd name="connsiteX1530" fmla="*/ 3272030 w 6230766"/>
              <a:gd name="connsiteY1530" fmla="*/ 2506228 h 5604184"/>
              <a:gd name="connsiteX1531" fmla="*/ 3306829 w 6230766"/>
              <a:gd name="connsiteY1531" fmla="*/ 2541028 h 5604184"/>
              <a:gd name="connsiteX1532" fmla="*/ 3272030 w 6230766"/>
              <a:gd name="connsiteY1532" fmla="*/ 2575827 h 5604184"/>
              <a:gd name="connsiteX1533" fmla="*/ 3237230 w 6230766"/>
              <a:gd name="connsiteY1533" fmla="*/ 2541028 h 5604184"/>
              <a:gd name="connsiteX1534" fmla="*/ 3272030 w 6230766"/>
              <a:gd name="connsiteY1534" fmla="*/ 2506228 h 5604184"/>
              <a:gd name="connsiteX1535" fmla="*/ 3167599 w 6230766"/>
              <a:gd name="connsiteY1535" fmla="*/ 2506228 h 5604184"/>
              <a:gd name="connsiteX1536" fmla="*/ 3202398 w 6230766"/>
              <a:gd name="connsiteY1536" fmla="*/ 2541028 h 5604184"/>
              <a:gd name="connsiteX1537" fmla="*/ 3167599 w 6230766"/>
              <a:gd name="connsiteY1537" fmla="*/ 2575827 h 5604184"/>
              <a:gd name="connsiteX1538" fmla="*/ 3132799 w 6230766"/>
              <a:gd name="connsiteY1538" fmla="*/ 2541028 h 5604184"/>
              <a:gd name="connsiteX1539" fmla="*/ 3167599 w 6230766"/>
              <a:gd name="connsiteY1539" fmla="*/ 2506228 h 5604184"/>
              <a:gd name="connsiteX1540" fmla="*/ 2958752 w 6230766"/>
              <a:gd name="connsiteY1540" fmla="*/ 2506228 h 5604184"/>
              <a:gd name="connsiteX1541" fmla="*/ 2993552 w 6230766"/>
              <a:gd name="connsiteY1541" fmla="*/ 2541028 h 5604184"/>
              <a:gd name="connsiteX1542" fmla="*/ 2958752 w 6230766"/>
              <a:gd name="connsiteY1542" fmla="*/ 2575827 h 5604184"/>
              <a:gd name="connsiteX1543" fmla="*/ 2923952 w 6230766"/>
              <a:gd name="connsiteY1543" fmla="*/ 2541028 h 5604184"/>
              <a:gd name="connsiteX1544" fmla="*/ 2958752 w 6230766"/>
              <a:gd name="connsiteY1544" fmla="*/ 2506228 h 5604184"/>
              <a:gd name="connsiteX1545" fmla="*/ 2854323 w 6230766"/>
              <a:gd name="connsiteY1545" fmla="*/ 2506228 h 5604184"/>
              <a:gd name="connsiteX1546" fmla="*/ 2889122 w 6230766"/>
              <a:gd name="connsiteY1546" fmla="*/ 2541028 h 5604184"/>
              <a:gd name="connsiteX1547" fmla="*/ 2854323 w 6230766"/>
              <a:gd name="connsiteY1547" fmla="*/ 2575827 h 5604184"/>
              <a:gd name="connsiteX1548" fmla="*/ 2819523 w 6230766"/>
              <a:gd name="connsiteY1548" fmla="*/ 2541028 h 5604184"/>
              <a:gd name="connsiteX1549" fmla="*/ 2854323 w 6230766"/>
              <a:gd name="connsiteY1549" fmla="*/ 2506228 h 5604184"/>
              <a:gd name="connsiteX1550" fmla="*/ 2749905 w 6230766"/>
              <a:gd name="connsiteY1550" fmla="*/ 2506228 h 5604184"/>
              <a:gd name="connsiteX1551" fmla="*/ 2784704 w 6230766"/>
              <a:gd name="connsiteY1551" fmla="*/ 2541028 h 5604184"/>
              <a:gd name="connsiteX1552" fmla="*/ 2749905 w 6230766"/>
              <a:gd name="connsiteY1552" fmla="*/ 2575827 h 5604184"/>
              <a:gd name="connsiteX1553" fmla="*/ 2715105 w 6230766"/>
              <a:gd name="connsiteY1553" fmla="*/ 2541028 h 5604184"/>
              <a:gd name="connsiteX1554" fmla="*/ 2749905 w 6230766"/>
              <a:gd name="connsiteY1554" fmla="*/ 2506228 h 5604184"/>
              <a:gd name="connsiteX1555" fmla="*/ 2645459 w 6230766"/>
              <a:gd name="connsiteY1555" fmla="*/ 2506228 h 5604184"/>
              <a:gd name="connsiteX1556" fmla="*/ 2680258 w 6230766"/>
              <a:gd name="connsiteY1556" fmla="*/ 2541028 h 5604184"/>
              <a:gd name="connsiteX1557" fmla="*/ 2645459 w 6230766"/>
              <a:gd name="connsiteY1557" fmla="*/ 2575827 h 5604184"/>
              <a:gd name="connsiteX1558" fmla="*/ 2610659 w 6230766"/>
              <a:gd name="connsiteY1558" fmla="*/ 2541028 h 5604184"/>
              <a:gd name="connsiteX1559" fmla="*/ 2645459 w 6230766"/>
              <a:gd name="connsiteY1559" fmla="*/ 2506228 h 5604184"/>
              <a:gd name="connsiteX1560" fmla="*/ 2541043 w 6230766"/>
              <a:gd name="connsiteY1560" fmla="*/ 2506228 h 5604184"/>
              <a:gd name="connsiteX1561" fmla="*/ 2575842 w 6230766"/>
              <a:gd name="connsiteY1561" fmla="*/ 2541028 h 5604184"/>
              <a:gd name="connsiteX1562" fmla="*/ 2541043 w 6230766"/>
              <a:gd name="connsiteY1562" fmla="*/ 2575827 h 5604184"/>
              <a:gd name="connsiteX1563" fmla="*/ 2506243 w 6230766"/>
              <a:gd name="connsiteY1563" fmla="*/ 2541028 h 5604184"/>
              <a:gd name="connsiteX1564" fmla="*/ 2541043 w 6230766"/>
              <a:gd name="connsiteY1564" fmla="*/ 2506228 h 5604184"/>
              <a:gd name="connsiteX1565" fmla="*/ 2436610 w 6230766"/>
              <a:gd name="connsiteY1565" fmla="*/ 2506228 h 5604184"/>
              <a:gd name="connsiteX1566" fmla="*/ 2471409 w 6230766"/>
              <a:gd name="connsiteY1566" fmla="*/ 2541028 h 5604184"/>
              <a:gd name="connsiteX1567" fmla="*/ 2436610 w 6230766"/>
              <a:gd name="connsiteY1567" fmla="*/ 2575827 h 5604184"/>
              <a:gd name="connsiteX1568" fmla="*/ 2401810 w 6230766"/>
              <a:gd name="connsiteY1568" fmla="*/ 2541028 h 5604184"/>
              <a:gd name="connsiteX1569" fmla="*/ 2436610 w 6230766"/>
              <a:gd name="connsiteY1569" fmla="*/ 2506228 h 5604184"/>
              <a:gd name="connsiteX1570" fmla="*/ 2332196 w 6230766"/>
              <a:gd name="connsiteY1570" fmla="*/ 2506228 h 5604184"/>
              <a:gd name="connsiteX1571" fmla="*/ 2366995 w 6230766"/>
              <a:gd name="connsiteY1571" fmla="*/ 2541028 h 5604184"/>
              <a:gd name="connsiteX1572" fmla="*/ 2332196 w 6230766"/>
              <a:gd name="connsiteY1572" fmla="*/ 2575827 h 5604184"/>
              <a:gd name="connsiteX1573" fmla="*/ 2297396 w 6230766"/>
              <a:gd name="connsiteY1573" fmla="*/ 2541028 h 5604184"/>
              <a:gd name="connsiteX1574" fmla="*/ 2332196 w 6230766"/>
              <a:gd name="connsiteY1574" fmla="*/ 2506228 h 5604184"/>
              <a:gd name="connsiteX1575" fmla="*/ 2123334 w 6230766"/>
              <a:gd name="connsiteY1575" fmla="*/ 2506228 h 5604184"/>
              <a:gd name="connsiteX1576" fmla="*/ 2158133 w 6230766"/>
              <a:gd name="connsiteY1576" fmla="*/ 2541028 h 5604184"/>
              <a:gd name="connsiteX1577" fmla="*/ 2123334 w 6230766"/>
              <a:gd name="connsiteY1577" fmla="*/ 2575827 h 5604184"/>
              <a:gd name="connsiteX1578" fmla="*/ 2088534 w 6230766"/>
              <a:gd name="connsiteY1578" fmla="*/ 2541028 h 5604184"/>
              <a:gd name="connsiteX1579" fmla="*/ 2123334 w 6230766"/>
              <a:gd name="connsiteY1579" fmla="*/ 2506228 h 5604184"/>
              <a:gd name="connsiteX1580" fmla="*/ 2018918 w 6230766"/>
              <a:gd name="connsiteY1580" fmla="*/ 2506228 h 5604184"/>
              <a:gd name="connsiteX1581" fmla="*/ 2053717 w 6230766"/>
              <a:gd name="connsiteY1581" fmla="*/ 2541028 h 5604184"/>
              <a:gd name="connsiteX1582" fmla="*/ 2018918 w 6230766"/>
              <a:gd name="connsiteY1582" fmla="*/ 2575827 h 5604184"/>
              <a:gd name="connsiteX1583" fmla="*/ 1984118 w 6230766"/>
              <a:gd name="connsiteY1583" fmla="*/ 2541028 h 5604184"/>
              <a:gd name="connsiteX1584" fmla="*/ 2018918 w 6230766"/>
              <a:gd name="connsiteY1584" fmla="*/ 2506228 h 5604184"/>
              <a:gd name="connsiteX1585" fmla="*/ 1914485 w 6230766"/>
              <a:gd name="connsiteY1585" fmla="*/ 2506228 h 5604184"/>
              <a:gd name="connsiteX1586" fmla="*/ 1949284 w 6230766"/>
              <a:gd name="connsiteY1586" fmla="*/ 2541028 h 5604184"/>
              <a:gd name="connsiteX1587" fmla="*/ 1914485 w 6230766"/>
              <a:gd name="connsiteY1587" fmla="*/ 2575827 h 5604184"/>
              <a:gd name="connsiteX1588" fmla="*/ 1879685 w 6230766"/>
              <a:gd name="connsiteY1588" fmla="*/ 2541028 h 5604184"/>
              <a:gd name="connsiteX1589" fmla="*/ 1914485 w 6230766"/>
              <a:gd name="connsiteY1589" fmla="*/ 2506228 h 5604184"/>
              <a:gd name="connsiteX1590" fmla="*/ 1705623 w 6230766"/>
              <a:gd name="connsiteY1590" fmla="*/ 2506228 h 5604184"/>
              <a:gd name="connsiteX1591" fmla="*/ 1740422 w 6230766"/>
              <a:gd name="connsiteY1591" fmla="*/ 2541028 h 5604184"/>
              <a:gd name="connsiteX1592" fmla="*/ 1705623 w 6230766"/>
              <a:gd name="connsiteY1592" fmla="*/ 2575827 h 5604184"/>
              <a:gd name="connsiteX1593" fmla="*/ 1670823 w 6230766"/>
              <a:gd name="connsiteY1593" fmla="*/ 2541028 h 5604184"/>
              <a:gd name="connsiteX1594" fmla="*/ 1705623 w 6230766"/>
              <a:gd name="connsiteY1594" fmla="*/ 2506228 h 5604184"/>
              <a:gd name="connsiteX1595" fmla="*/ 1601209 w 6230766"/>
              <a:gd name="connsiteY1595" fmla="*/ 2506228 h 5604184"/>
              <a:gd name="connsiteX1596" fmla="*/ 1636008 w 6230766"/>
              <a:gd name="connsiteY1596" fmla="*/ 2541028 h 5604184"/>
              <a:gd name="connsiteX1597" fmla="*/ 1601209 w 6230766"/>
              <a:gd name="connsiteY1597" fmla="*/ 2575827 h 5604184"/>
              <a:gd name="connsiteX1598" fmla="*/ 1566409 w 6230766"/>
              <a:gd name="connsiteY1598" fmla="*/ 2541028 h 5604184"/>
              <a:gd name="connsiteX1599" fmla="*/ 1601209 w 6230766"/>
              <a:gd name="connsiteY1599" fmla="*/ 2506228 h 5604184"/>
              <a:gd name="connsiteX1600" fmla="*/ 1496778 w 6230766"/>
              <a:gd name="connsiteY1600" fmla="*/ 2506228 h 5604184"/>
              <a:gd name="connsiteX1601" fmla="*/ 1531577 w 6230766"/>
              <a:gd name="connsiteY1601" fmla="*/ 2541028 h 5604184"/>
              <a:gd name="connsiteX1602" fmla="*/ 1496778 w 6230766"/>
              <a:gd name="connsiteY1602" fmla="*/ 2575827 h 5604184"/>
              <a:gd name="connsiteX1603" fmla="*/ 1461978 w 6230766"/>
              <a:gd name="connsiteY1603" fmla="*/ 2541028 h 5604184"/>
              <a:gd name="connsiteX1604" fmla="*/ 1496778 w 6230766"/>
              <a:gd name="connsiteY1604" fmla="*/ 2506228 h 5604184"/>
              <a:gd name="connsiteX1605" fmla="*/ 1287914 w 6230766"/>
              <a:gd name="connsiteY1605" fmla="*/ 2506228 h 5604184"/>
              <a:gd name="connsiteX1606" fmla="*/ 1322713 w 6230766"/>
              <a:gd name="connsiteY1606" fmla="*/ 2541028 h 5604184"/>
              <a:gd name="connsiteX1607" fmla="*/ 1287914 w 6230766"/>
              <a:gd name="connsiteY1607" fmla="*/ 2575827 h 5604184"/>
              <a:gd name="connsiteX1608" fmla="*/ 1253114 w 6230766"/>
              <a:gd name="connsiteY1608" fmla="*/ 2541028 h 5604184"/>
              <a:gd name="connsiteX1609" fmla="*/ 1287914 w 6230766"/>
              <a:gd name="connsiteY1609" fmla="*/ 2506228 h 5604184"/>
              <a:gd name="connsiteX1610" fmla="*/ 1079084 w 6230766"/>
              <a:gd name="connsiteY1610" fmla="*/ 2506228 h 5604184"/>
              <a:gd name="connsiteX1611" fmla="*/ 1113883 w 6230766"/>
              <a:gd name="connsiteY1611" fmla="*/ 2541028 h 5604184"/>
              <a:gd name="connsiteX1612" fmla="*/ 1079084 w 6230766"/>
              <a:gd name="connsiteY1612" fmla="*/ 2575827 h 5604184"/>
              <a:gd name="connsiteX1613" fmla="*/ 1044284 w 6230766"/>
              <a:gd name="connsiteY1613" fmla="*/ 2541028 h 5604184"/>
              <a:gd name="connsiteX1614" fmla="*/ 1079084 w 6230766"/>
              <a:gd name="connsiteY1614" fmla="*/ 2506228 h 5604184"/>
              <a:gd name="connsiteX1615" fmla="*/ 870222 w 6230766"/>
              <a:gd name="connsiteY1615" fmla="*/ 2506228 h 5604184"/>
              <a:gd name="connsiteX1616" fmla="*/ 905021 w 6230766"/>
              <a:gd name="connsiteY1616" fmla="*/ 2541028 h 5604184"/>
              <a:gd name="connsiteX1617" fmla="*/ 870222 w 6230766"/>
              <a:gd name="connsiteY1617" fmla="*/ 2575827 h 5604184"/>
              <a:gd name="connsiteX1618" fmla="*/ 835422 w 6230766"/>
              <a:gd name="connsiteY1618" fmla="*/ 2541028 h 5604184"/>
              <a:gd name="connsiteX1619" fmla="*/ 870222 w 6230766"/>
              <a:gd name="connsiteY1619" fmla="*/ 2506228 h 5604184"/>
              <a:gd name="connsiteX1620" fmla="*/ 4734009 w 6230766"/>
              <a:gd name="connsiteY1620" fmla="*/ 2506212 h 5604184"/>
              <a:gd name="connsiteX1621" fmla="*/ 4768824 w 6230766"/>
              <a:gd name="connsiteY1621" fmla="*/ 2541028 h 5604184"/>
              <a:gd name="connsiteX1622" fmla="*/ 4734009 w 6230766"/>
              <a:gd name="connsiteY1622" fmla="*/ 2575843 h 5604184"/>
              <a:gd name="connsiteX1623" fmla="*/ 4699193 w 6230766"/>
              <a:gd name="connsiteY1623" fmla="*/ 2541028 h 5604184"/>
              <a:gd name="connsiteX1624" fmla="*/ 4734009 w 6230766"/>
              <a:gd name="connsiteY1624" fmla="*/ 2506212 h 5604184"/>
              <a:gd name="connsiteX1625" fmla="*/ 3898589 w 6230766"/>
              <a:gd name="connsiteY1625" fmla="*/ 2506212 h 5604184"/>
              <a:gd name="connsiteX1626" fmla="*/ 3933404 w 6230766"/>
              <a:gd name="connsiteY1626" fmla="*/ 2541028 h 5604184"/>
              <a:gd name="connsiteX1627" fmla="*/ 3898589 w 6230766"/>
              <a:gd name="connsiteY1627" fmla="*/ 2575843 h 5604184"/>
              <a:gd name="connsiteX1628" fmla="*/ 3863773 w 6230766"/>
              <a:gd name="connsiteY1628" fmla="*/ 2541028 h 5604184"/>
              <a:gd name="connsiteX1629" fmla="*/ 3898589 w 6230766"/>
              <a:gd name="connsiteY1629" fmla="*/ 2506212 h 5604184"/>
              <a:gd name="connsiteX1630" fmla="*/ 3063183 w 6230766"/>
              <a:gd name="connsiteY1630" fmla="*/ 2506212 h 5604184"/>
              <a:gd name="connsiteX1631" fmla="*/ 3097999 w 6230766"/>
              <a:gd name="connsiteY1631" fmla="*/ 2541028 h 5604184"/>
              <a:gd name="connsiteX1632" fmla="*/ 3063183 w 6230766"/>
              <a:gd name="connsiteY1632" fmla="*/ 2575843 h 5604184"/>
              <a:gd name="connsiteX1633" fmla="*/ 3028369 w 6230766"/>
              <a:gd name="connsiteY1633" fmla="*/ 2541028 h 5604184"/>
              <a:gd name="connsiteX1634" fmla="*/ 3063183 w 6230766"/>
              <a:gd name="connsiteY1634" fmla="*/ 2506212 h 5604184"/>
              <a:gd name="connsiteX1635" fmla="*/ 2227763 w 6230766"/>
              <a:gd name="connsiteY1635" fmla="*/ 2506212 h 5604184"/>
              <a:gd name="connsiteX1636" fmla="*/ 2262579 w 6230766"/>
              <a:gd name="connsiteY1636" fmla="*/ 2541028 h 5604184"/>
              <a:gd name="connsiteX1637" fmla="*/ 2227763 w 6230766"/>
              <a:gd name="connsiteY1637" fmla="*/ 2575843 h 5604184"/>
              <a:gd name="connsiteX1638" fmla="*/ 2192948 w 6230766"/>
              <a:gd name="connsiteY1638" fmla="*/ 2541028 h 5604184"/>
              <a:gd name="connsiteX1639" fmla="*/ 2227763 w 6230766"/>
              <a:gd name="connsiteY1639" fmla="*/ 2506212 h 5604184"/>
              <a:gd name="connsiteX1640" fmla="*/ 1810054 w 6230766"/>
              <a:gd name="connsiteY1640" fmla="*/ 2506212 h 5604184"/>
              <a:gd name="connsiteX1641" fmla="*/ 1844870 w 6230766"/>
              <a:gd name="connsiteY1641" fmla="*/ 2541028 h 5604184"/>
              <a:gd name="connsiteX1642" fmla="*/ 1810054 w 6230766"/>
              <a:gd name="connsiteY1642" fmla="*/ 2575843 h 5604184"/>
              <a:gd name="connsiteX1643" fmla="*/ 1775239 w 6230766"/>
              <a:gd name="connsiteY1643" fmla="*/ 2541028 h 5604184"/>
              <a:gd name="connsiteX1644" fmla="*/ 1810054 w 6230766"/>
              <a:gd name="connsiteY1644" fmla="*/ 2506212 h 5604184"/>
              <a:gd name="connsiteX1645" fmla="*/ 1392345 w 6230766"/>
              <a:gd name="connsiteY1645" fmla="*/ 2506212 h 5604184"/>
              <a:gd name="connsiteX1646" fmla="*/ 1427161 w 6230766"/>
              <a:gd name="connsiteY1646" fmla="*/ 2541028 h 5604184"/>
              <a:gd name="connsiteX1647" fmla="*/ 1392345 w 6230766"/>
              <a:gd name="connsiteY1647" fmla="*/ 2575843 h 5604184"/>
              <a:gd name="connsiteX1648" fmla="*/ 1357530 w 6230766"/>
              <a:gd name="connsiteY1648" fmla="*/ 2541028 h 5604184"/>
              <a:gd name="connsiteX1649" fmla="*/ 1392345 w 6230766"/>
              <a:gd name="connsiteY1649" fmla="*/ 2506212 h 5604184"/>
              <a:gd name="connsiteX1650" fmla="*/ 4629575 w 6230766"/>
              <a:gd name="connsiteY1650" fmla="*/ 2401797 h 5604184"/>
              <a:gd name="connsiteX1651" fmla="*/ 4664374 w 6230766"/>
              <a:gd name="connsiteY1651" fmla="*/ 2436597 h 5604184"/>
              <a:gd name="connsiteX1652" fmla="*/ 4629575 w 6230766"/>
              <a:gd name="connsiteY1652" fmla="*/ 2471396 h 5604184"/>
              <a:gd name="connsiteX1653" fmla="*/ 4594775 w 6230766"/>
              <a:gd name="connsiteY1653" fmla="*/ 2436597 h 5604184"/>
              <a:gd name="connsiteX1654" fmla="*/ 4629575 w 6230766"/>
              <a:gd name="connsiteY1654" fmla="*/ 2401797 h 5604184"/>
              <a:gd name="connsiteX1655" fmla="*/ 4316282 w 6230766"/>
              <a:gd name="connsiteY1655" fmla="*/ 2401797 h 5604184"/>
              <a:gd name="connsiteX1656" fmla="*/ 4351081 w 6230766"/>
              <a:gd name="connsiteY1656" fmla="*/ 2436597 h 5604184"/>
              <a:gd name="connsiteX1657" fmla="*/ 4316282 w 6230766"/>
              <a:gd name="connsiteY1657" fmla="*/ 2471396 h 5604184"/>
              <a:gd name="connsiteX1658" fmla="*/ 4281482 w 6230766"/>
              <a:gd name="connsiteY1658" fmla="*/ 2436597 h 5604184"/>
              <a:gd name="connsiteX1659" fmla="*/ 4316282 w 6230766"/>
              <a:gd name="connsiteY1659" fmla="*/ 2401797 h 5604184"/>
              <a:gd name="connsiteX1660" fmla="*/ 4211868 w 6230766"/>
              <a:gd name="connsiteY1660" fmla="*/ 2401797 h 5604184"/>
              <a:gd name="connsiteX1661" fmla="*/ 4246669 w 6230766"/>
              <a:gd name="connsiteY1661" fmla="*/ 2436597 h 5604184"/>
              <a:gd name="connsiteX1662" fmla="*/ 4211868 w 6230766"/>
              <a:gd name="connsiteY1662" fmla="*/ 2471396 h 5604184"/>
              <a:gd name="connsiteX1663" fmla="*/ 4177068 w 6230766"/>
              <a:gd name="connsiteY1663" fmla="*/ 2436597 h 5604184"/>
              <a:gd name="connsiteX1664" fmla="*/ 4211868 w 6230766"/>
              <a:gd name="connsiteY1664" fmla="*/ 2401797 h 5604184"/>
              <a:gd name="connsiteX1665" fmla="*/ 4107450 w 6230766"/>
              <a:gd name="connsiteY1665" fmla="*/ 2401797 h 5604184"/>
              <a:gd name="connsiteX1666" fmla="*/ 4142249 w 6230766"/>
              <a:gd name="connsiteY1666" fmla="*/ 2436597 h 5604184"/>
              <a:gd name="connsiteX1667" fmla="*/ 4107450 w 6230766"/>
              <a:gd name="connsiteY1667" fmla="*/ 2471396 h 5604184"/>
              <a:gd name="connsiteX1668" fmla="*/ 4072650 w 6230766"/>
              <a:gd name="connsiteY1668" fmla="*/ 2436597 h 5604184"/>
              <a:gd name="connsiteX1669" fmla="*/ 4107450 w 6230766"/>
              <a:gd name="connsiteY1669" fmla="*/ 2401797 h 5604184"/>
              <a:gd name="connsiteX1670" fmla="*/ 4003019 w 6230766"/>
              <a:gd name="connsiteY1670" fmla="*/ 2401797 h 5604184"/>
              <a:gd name="connsiteX1671" fmla="*/ 4037818 w 6230766"/>
              <a:gd name="connsiteY1671" fmla="*/ 2436597 h 5604184"/>
              <a:gd name="connsiteX1672" fmla="*/ 4003019 w 6230766"/>
              <a:gd name="connsiteY1672" fmla="*/ 2471396 h 5604184"/>
              <a:gd name="connsiteX1673" fmla="*/ 3968219 w 6230766"/>
              <a:gd name="connsiteY1673" fmla="*/ 2436597 h 5604184"/>
              <a:gd name="connsiteX1674" fmla="*/ 4003019 w 6230766"/>
              <a:gd name="connsiteY1674" fmla="*/ 2401797 h 5604184"/>
              <a:gd name="connsiteX1675" fmla="*/ 3794157 w 6230766"/>
              <a:gd name="connsiteY1675" fmla="*/ 2401797 h 5604184"/>
              <a:gd name="connsiteX1676" fmla="*/ 3828956 w 6230766"/>
              <a:gd name="connsiteY1676" fmla="*/ 2436597 h 5604184"/>
              <a:gd name="connsiteX1677" fmla="*/ 3794157 w 6230766"/>
              <a:gd name="connsiteY1677" fmla="*/ 2471396 h 5604184"/>
              <a:gd name="connsiteX1678" fmla="*/ 3759357 w 6230766"/>
              <a:gd name="connsiteY1678" fmla="*/ 2436597 h 5604184"/>
              <a:gd name="connsiteX1679" fmla="*/ 3794157 w 6230766"/>
              <a:gd name="connsiteY1679" fmla="*/ 2401797 h 5604184"/>
              <a:gd name="connsiteX1680" fmla="*/ 3689741 w 6230766"/>
              <a:gd name="connsiteY1680" fmla="*/ 2401797 h 5604184"/>
              <a:gd name="connsiteX1681" fmla="*/ 3724542 w 6230766"/>
              <a:gd name="connsiteY1681" fmla="*/ 2436597 h 5604184"/>
              <a:gd name="connsiteX1682" fmla="*/ 3689741 w 6230766"/>
              <a:gd name="connsiteY1682" fmla="*/ 2471396 h 5604184"/>
              <a:gd name="connsiteX1683" fmla="*/ 3654941 w 6230766"/>
              <a:gd name="connsiteY1683" fmla="*/ 2436597 h 5604184"/>
              <a:gd name="connsiteX1684" fmla="*/ 3689741 w 6230766"/>
              <a:gd name="connsiteY1684" fmla="*/ 2401797 h 5604184"/>
              <a:gd name="connsiteX1685" fmla="*/ 3585312 w 6230766"/>
              <a:gd name="connsiteY1685" fmla="*/ 2401797 h 5604184"/>
              <a:gd name="connsiteX1686" fmla="*/ 3620113 w 6230766"/>
              <a:gd name="connsiteY1686" fmla="*/ 2436597 h 5604184"/>
              <a:gd name="connsiteX1687" fmla="*/ 3585312 w 6230766"/>
              <a:gd name="connsiteY1687" fmla="*/ 2471396 h 5604184"/>
              <a:gd name="connsiteX1688" fmla="*/ 3550512 w 6230766"/>
              <a:gd name="connsiteY1688" fmla="*/ 2436597 h 5604184"/>
              <a:gd name="connsiteX1689" fmla="*/ 3585312 w 6230766"/>
              <a:gd name="connsiteY1689" fmla="*/ 2401797 h 5604184"/>
              <a:gd name="connsiteX1690" fmla="*/ 3480879 w 6230766"/>
              <a:gd name="connsiteY1690" fmla="*/ 2401797 h 5604184"/>
              <a:gd name="connsiteX1691" fmla="*/ 3515680 w 6230766"/>
              <a:gd name="connsiteY1691" fmla="*/ 2436597 h 5604184"/>
              <a:gd name="connsiteX1692" fmla="*/ 3480879 w 6230766"/>
              <a:gd name="connsiteY1692" fmla="*/ 2471396 h 5604184"/>
              <a:gd name="connsiteX1693" fmla="*/ 3446079 w 6230766"/>
              <a:gd name="connsiteY1693" fmla="*/ 2436597 h 5604184"/>
              <a:gd name="connsiteX1694" fmla="*/ 3480879 w 6230766"/>
              <a:gd name="connsiteY1694" fmla="*/ 2401797 h 5604184"/>
              <a:gd name="connsiteX1695" fmla="*/ 3376448 w 6230766"/>
              <a:gd name="connsiteY1695" fmla="*/ 2401797 h 5604184"/>
              <a:gd name="connsiteX1696" fmla="*/ 3411247 w 6230766"/>
              <a:gd name="connsiteY1696" fmla="*/ 2436597 h 5604184"/>
              <a:gd name="connsiteX1697" fmla="*/ 3376448 w 6230766"/>
              <a:gd name="connsiteY1697" fmla="*/ 2471396 h 5604184"/>
              <a:gd name="connsiteX1698" fmla="*/ 3341648 w 6230766"/>
              <a:gd name="connsiteY1698" fmla="*/ 2436597 h 5604184"/>
              <a:gd name="connsiteX1699" fmla="*/ 3376448 w 6230766"/>
              <a:gd name="connsiteY1699" fmla="*/ 2401797 h 5604184"/>
              <a:gd name="connsiteX1700" fmla="*/ 3272032 w 6230766"/>
              <a:gd name="connsiteY1700" fmla="*/ 2401797 h 5604184"/>
              <a:gd name="connsiteX1701" fmla="*/ 3306831 w 6230766"/>
              <a:gd name="connsiteY1701" fmla="*/ 2436597 h 5604184"/>
              <a:gd name="connsiteX1702" fmla="*/ 3272032 w 6230766"/>
              <a:gd name="connsiteY1702" fmla="*/ 2471396 h 5604184"/>
              <a:gd name="connsiteX1703" fmla="*/ 3237232 w 6230766"/>
              <a:gd name="connsiteY1703" fmla="*/ 2436597 h 5604184"/>
              <a:gd name="connsiteX1704" fmla="*/ 3272032 w 6230766"/>
              <a:gd name="connsiteY1704" fmla="*/ 2401797 h 5604184"/>
              <a:gd name="connsiteX1705" fmla="*/ 3167599 w 6230766"/>
              <a:gd name="connsiteY1705" fmla="*/ 2401797 h 5604184"/>
              <a:gd name="connsiteX1706" fmla="*/ 3202398 w 6230766"/>
              <a:gd name="connsiteY1706" fmla="*/ 2436597 h 5604184"/>
              <a:gd name="connsiteX1707" fmla="*/ 3167599 w 6230766"/>
              <a:gd name="connsiteY1707" fmla="*/ 2471396 h 5604184"/>
              <a:gd name="connsiteX1708" fmla="*/ 3132799 w 6230766"/>
              <a:gd name="connsiteY1708" fmla="*/ 2436597 h 5604184"/>
              <a:gd name="connsiteX1709" fmla="*/ 3167599 w 6230766"/>
              <a:gd name="connsiteY1709" fmla="*/ 2401797 h 5604184"/>
              <a:gd name="connsiteX1710" fmla="*/ 2958754 w 6230766"/>
              <a:gd name="connsiteY1710" fmla="*/ 2401797 h 5604184"/>
              <a:gd name="connsiteX1711" fmla="*/ 2993554 w 6230766"/>
              <a:gd name="connsiteY1711" fmla="*/ 2436597 h 5604184"/>
              <a:gd name="connsiteX1712" fmla="*/ 2958754 w 6230766"/>
              <a:gd name="connsiteY1712" fmla="*/ 2471396 h 5604184"/>
              <a:gd name="connsiteX1713" fmla="*/ 2923954 w 6230766"/>
              <a:gd name="connsiteY1713" fmla="*/ 2436597 h 5604184"/>
              <a:gd name="connsiteX1714" fmla="*/ 2958754 w 6230766"/>
              <a:gd name="connsiteY1714" fmla="*/ 2401797 h 5604184"/>
              <a:gd name="connsiteX1715" fmla="*/ 2854323 w 6230766"/>
              <a:gd name="connsiteY1715" fmla="*/ 2401797 h 5604184"/>
              <a:gd name="connsiteX1716" fmla="*/ 2889122 w 6230766"/>
              <a:gd name="connsiteY1716" fmla="*/ 2436597 h 5604184"/>
              <a:gd name="connsiteX1717" fmla="*/ 2854323 w 6230766"/>
              <a:gd name="connsiteY1717" fmla="*/ 2471396 h 5604184"/>
              <a:gd name="connsiteX1718" fmla="*/ 2819523 w 6230766"/>
              <a:gd name="connsiteY1718" fmla="*/ 2436597 h 5604184"/>
              <a:gd name="connsiteX1719" fmla="*/ 2854323 w 6230766"/>
              <a:gd name="connsiteY1719" fmla="*/ 2401797 h 5604184"/>
              <a:gd name="connsiteX1720" fmla="*/ 2749907 w 6230766"/>
              <a:gd name="connsiteY1720" fmla="*/ 2401797 h 5604184"/>
              <a:gd name="connsiteX1721" fmla="*/ 2784706 w 6230766"/>
              <a:gd name="connsiteY1721" fmla="*/ 2436597 h 5604184"/>
              <a:gd name="connsiteX1722" fmla="*/ 2749907 w 6230766"/>
              <a:gd name="connsiteY1722" fmla="*/ 2471396 h 5604184"/>
              <a:gd name="connsiteX1723" fmla="*/ 2715107 w 6230766"/>
              <a:gd name="connsiteY1723" fmla="*/ 2436597 h 5604184"/>
              <a:gd name="connsiteX1724" fmla="*/ 2749907 w 6230766"/>
              <a:gd name="connsiteY1724" fmla="*/ 2401797 h 5604184"/>
              <a:gd name="connsiteX1725" fmla="*/ 2645461 w 6230766"/>
              <a:gd name="connsiteY1725" fmla="*/ 2401797 h 5604184"/>
              <a:gd name="connsiteX1726" fmla="*/ 2680260 w 6230766"/>
              <a:gd name="connsiteY1726" fmla="*/ 2436597 h 5604184"/>
              <a:gd name="connsiteX1727" fmla="*/ 2645461 w 6230766"/>
              <a:gd name="connsiteY1727" fmla="*/ 2471396 h 5604184"/>
              <a:gd name="connsiteX1728" fmla="*/ 2610661 w 6230766"/>
              <a:gd name="connsiteY1728" fmla="*/ 2436597 h 5604184"/>
              <a:gd name="connsiteX1729" fmla="*/ 2645461 w 6230766"/>
              <a:gd name="connsiteY1729" fmla="*/ 2401797 h 5604184"/>
              <a:gd name="connsiteX1730" fmla="*/ 2541043 w 6230766"/>
              <a:gd name="connsiteY1730" fmla="*/ 2401797 h 5604184"/>
              <a:gd name="connsiteX1731" fmla="*/ 2575842 w 6230766"/>
              <a:gd name="connsiteY1731" fmla="*/ 2436597 h 5604184"/>
              <a:gd name="connsiteX1732" fmla="*/ 2541043 w 6230766"/>
              <a:gd name="connsiteY1732" fmla="*/ 2471396 h 5604184"/>
              <a:gd name="connsiteX1733" fmla="*/ 2506243 w 6230766"/>
              <a:gd name="connsiteY1733" fmla="*/ 2436597 h 5604184"/>
              <a:gd name="connsiteX1734" fmla="*/ 2541043 w 6230766"/>
              <a:gd name="connsiteY1734" fmla="*/ 2401797 h 5604184"/>
              <a:gd name="connsiteX1735" fmla="*/ 2436612 w 6230766"/>
              <a:gd name="connsiteY1735" fmla="*/ 2401797 h 5604184"/>
              <a:gd name="connsiteX1736" fmla="*/ 2471411 w 6230766"/>
              <a:gd name="connsiteY1736" fmla="*/ 2436597 h 5604184"/>
              <a:gd name="connsiteX1737" fmla="*/ 2436612 w 6230766"/>
              <a:gd name="connsiteY1737" fmla="*/ 2471396 h 5604184"/>
              <a:gd name="connsiteX1738" fmla="*/ 2401812 w 6230766"/>
              <a:gd name="connsiteY1738" fmla="*/ 2436597 h 5604184"/>
              <a:gd name="connsiteX1739" fmla="*/ 2436612 w 6230766"/>
              <a:gd name="connsiteY1739" fmla="*/ 2401797 h 5604184"/>
              <a:gd name="connsiteX1740" fmla="*/ 2332198 w 6230766"/>
              <a:gd name="connsiteY1740" fmla="*/ 2401797 h 5604184"/>
              <a:gd name="connsiteX1741" fmla="*/ 2366997 w 6230766"/>
              <a:gd name="connsiteY1741" fmla="*/ 2436597 h 5604184"/>
              <a:gd name="connsiteX1742" fmla="*/ 2332198 w 6230766"/>
              <a:gd name="connsiteY1742" fmla="*/ 2471396 h 5604184"/>
              <a:gd name="connsiteX1743" fmla="*/ 2297398 w 6230766"/>
              <a:gd name="connsiteY1743" fmla="*/ 2436597 h 5604184"/>
              <a:gd name="connsiteX1744" fmla="*/ 2332198 w 6230766"/>
              <a:gd name="connsiteY1744" fmla="*/ 2401797 h 5604184"/>
              <a:gd name="connsiteX1745" fmla="*/ 2123336 w 6230766"/>
              <a:gd name="connsiteY1745" fmla="*/ 2401797 h 5604184"/>
              <a:gd name="connsiteX1746" fmla="*/ 2158135 w 6230766"/>
              <a:gd name="connsiteY1746" fmla="*/ 2436597 h 5604184"/>
              <a:gd name="connsiteX1747" fmla="*/ 2123336 w 6230766"/>
              <a:gd name="connsiteY1747" fmla="*/ 2471396 h 5604184"/>
              <a:gd name="connsiteX1748" fmla="*/ 2088536 w 6230766"/>
              <a:gd name="connsiteY1748" fmla="*/ 2436597 h 5604184"/>
              <a:gd name="connsiteX1749" fmla="*/ 2123336 w 6230766"/>
              <a:gd name="connsiteY1749" fmla="*/ 2401797 h 5604184"/>
              <a:gd name="connsiteX1750" fmla="*/ 2018918 w 6230766"/>
              <a:gd name="connsiteY1750" fmla="*/ 2401797 h 5604184"/>
              <a:gd name="connsiteX1751" fmla="*/ 2053717 w 6230766"/>
              <a:gd name="connsiteY1751" fmla="*/ 2436597 h 5604184"/>
              <a:gd name="connsiteX1752" fmla="*/ 2018918 w 6230766"/>
              <a:gd name="connsiteY1752" fmla="*/ 2471396 h 5604184"/>
              <a:gd name="connsiteX1753" fmla="*/ 1984118 w 6230766"/>
              <a:gd name="connsiteY1753" fmla="*/ 2436597 h 5604184"/>
              <a:gd name="connsiteX1754" fmla="*/ 2018918 w 6230766"/>
              <a:gd name="connsiteY1754" fmla="*/ 2401797 h 5604184"/>
              <a:gd name="connsiteX1755" fmla="*/ 1914487 w 6230766"/>
              <a:gd name="connsiteY1755" fmla="*/ 2401797 h 5604184"/>
              <a:gd name="connsiteX1756" fmla="*/ 1949286 w 6230766"/>
              <a:gd name="connsiteY1756" fmla="*/ 2436597 h 5604184"/>
              <a:gd name="connsiteX1757" fmla="*/ 1914487 w 6230766"/>
              <a:gd name="connsiteY1757" fmla="*/ 2471396 h 5604184"/>
              <a:gd name="connsiteX1758" fmla="*/ 1879687 w 6230766"/>
              <a:gd name="connsiteY1758" fmla="*/ 2436597 h 5604184"/>
              <a:gd name="connsiteX1759" fmla="*/ 1914487 w 6230766"/>
              <a:gd name="connsiteY1759" fmla="*/ 2401797 h 5604184"/>
              <a:gd name="connsiteX1760" fmla="*/ 1705623 w 6230766"/>
              <a:gd name="connsiteY1760" fmla="*/ 2401797 h 5604184"/>
              <a:gd name="connsiteX1761" fmla="*/ 1740422 w 6230766"/>
              <a:gd name="connsiteY1761" fmla="*/ 2436597 h 5604184"/>
              <a:gd name="connsiteX1762" fmla="*/ 1705623 w 6230766"/>
              <a:gd name="connsiteY1762" fmla="*/ 2471396 h 5604184"/>
              <a:gd name="connsiteX1763" fmla="*/ 1670823 w 6230766"/>
              <a:gd name="connsiteY1763" fmla="*/ 2436597 h 5604184"/>
              <a:gd name="connsiteX1764" fmla="*/ 1705623 w 6230766"/>
              <a:gd name="connsiteY1764" fmla="*/ 2401797 h 5604184"/>
              <a:gd name="connsiteX1765" fmla="*/ 1601209 w 6230766"/>
              <a:gd name="connsiteY1765" fmla="*/ 2401797 h 5604184"/>
              <a:gd name="connsiteX1766" fmla="*/ 1636008 w 6230766"/>
              <a:gd name="connsiteY1766" fmla="*/ 2436597 h 5604184"/>
              <a:gd name="connsiteX1767" fmla="*/ 1601209 w 6230766"/>
              <a:gd name="connsiteY1767" fmla="*/ 2471396 h 5604184"/>
              <a:gd name="connsiteX1768" fmla="*/ 1566409 w 6230766"/>
              <a:gd name="connsiteY1768" fmla="*/ 2436597 h 5604184"/>
              <a:gd name="connsiteX1769" fmla="*/ 1601209 w 6230766"/>
              <a:gd name="connsiteY1769" fmla="*/ 2401797 h 5604184"/>
              <a:gd name="connsiteX1770" fmla="*/ 1496778 w 6230766"/>
              <a:gd name="connsiteY1770" fmla="*/ 2401797 h 5604184"/>
              <a:gd name="connsiteX1771" fmla="*/ 1531577 w 6230766"/>
              <a:gd name="connsiteY1771" fmla="*/ 2436597 h 5604184"/>
              <a:gd name="connsiteX1772" fmla="*/ 1496778 w 6230766"/>
              <a:gd name="connsiteY1772" fmla="*/ 2471396 h 5604184"/>
              <a:gd name="connsiteX1773" fmla="*/ 1461978 w 6230766"/>
              <a:gd name="connsiteY1773" fmla="*/ 2436597 h 5604184"/>
              <a:gd name="connsiteX1774" fmla="*/ 1496778 w 6230766"/>
              <a:gd name="connsiteY1774" fmla="*/ 2401797 h 5604184"/>
              <a:gd name="connsiteX1775" fmla="*/ 1287916 w 6230766"/>
              <a:gd name="connsiteY1775" fmla="*/ 2401797 h 5604184"/>
              <a:gd name="connsiteX1776" fmla="*/ 1322715 w 6230766"/>
              <a:gd name="connsiteY1776" fmla="*/ 2436597 h 5604184"/>
              <a:gd name="connsiteX1777" fmla="*/ 1287916 w 6230766"/>
              <a:gd name="connsiteY1777" fmla="*/ 2471396 h 5604184"/>
              <a:gd name="connsiteX1778" fmla="*/ 1253116 w 6230766"/>
              <a:gd name="connsiteY1778" fmla="*/ 2436597 h 5604184"/>
              <a:gd name="connsiteX1779" fmla="*/ 1287916 w 6230766"/>
              <a:gd name="connsiteY1779" fmla="*/ 2401797 h 5604184"/>
              <a:gd name="connsiteX1780" fmla="*/ 1183498 w 6230766"/>
              <a:gd name="connsiteY1780" fmla="*/ 2401797 h 5604184"/>
              <a:gd name="connsiteX1781" fmla="*/ 1218297 w 6230766"/>
              <a:gd name="connsiteY1781" fmla="*/ 2436597 h 5604184"/>
              <a:gd name="connsiteX1782" fmla="*/ 1183498 w 6230766"/>
              <a:gd name="connsiteY1782" fmla="*/ 2471396 h 5604184"/>
              <a:gd name="connsiteX1783" fmla="*/ 1148698 w 6230766"/>
              <a:gd name="connsiteY1783" fmla="*/ 2436597 h 5604184"/>
              <a:gd name="connsiteX1784" fmla="*/ 1183498 w 6230766"/>
              <a:gd name="connsiteY1784" fmla="*/ 2401797 h 5604184"/>
              <a:gd name="connsiteX1785" fmla="*/ 1079084 w 6230766"/>
              <a:gd name="connsiteY1785" fmla="*/ 2401797 h 5604184"/>
              <a:gd name="connsiteX1786" fmla="*/ 1113883 w 6230766"/>
              <a:gd name="connsiteY1786" fmla="*/ 2436597 h 5604184"/>
              <a:gd name="connsiteX1787" fmla="*/ 1079084 w 6230766"/>
              <a:gd name="connsiteY1787" fmla="*/ 2471396 h 5604184"/>
              <a:gd name="connsiteX1788" fmla="*/ 1044284 w 6230766"/>
              <a:gd name="connsiteY1788" fmla="*/ 2436597 h 5604184"/>
              <a:gd name="connsiteX1789" fmla="*/ 1079084 w 6230766"/>
              <a:gd name="connsiteY1789" fmla="*/ 2401797 h 5604184"/>
              <a:gd name="connsiteX1790" fmla="*/ 974636 w 6230766"/>
              <a:gd name="connsiteY1790" fmla="*/ 2401797 h 5604184"/>
              <a:gd name="connsiteX1791" fmla="*/ 1009435 w 6230766"/>
              <a:gd name="connsiteY1791" fmla="*/ 2436597 h 5604184"/>
              <a:gd name="connsiteX1792" fmla="*/ 974636 w 6230766"/>
              <a:gd name="connsiteY1792" fmla="*/ 2471396 h 5604184"/>
              <a:gd name="connsiteX1793" fmla="*/ 939836 w 6230766"/>
              <a:gd name="connsiteY1793" fmla="*/ 2436597 h 5604184"/>
              <a:gd name="connsiteX1794" fmla="*/ 974636 w 6230766"/>
              <a:gd name="connsiteY1794" fmla="*/ 2401797 h 5604184"/>
              <a:gd name="connsiteX1795" fmla="*/ 765789 w 6230766"/>
              <a:gd name="connsiteY1795" fmla="*/ 2401797 h 5604184"/>
              <a:gd name="connsiteX1796" fmla="*/ 800588 w 6230766"/>
              <a:gd name="connsiteY1796" fmla="*/ 2436597 h 5604184"/>
              <a:gd name="connsiteX1797" fmla="*/ 765789 w 6230766"/>
              <a:gd name="connsiteY1797" fmla="*/ 2471396 h 5604184"/>
              <a:gd name="connsiteX1798" fmla="*/ 730989 w 6230766"/>
              <a:gd name="connsiteY1798" fmla="*/ 2436597 h 5604184"/>
              <a:gd name="connsiteX1799" fmla="*/ 765789 w 6230766"/>
              <a:gd name="connsiteY1799" fmla="*/ 2401797 h 5604184"/>
              <a:gd name="connsiteX1800" fmla="*/ 4734009 w 6230766"/>
              <a:gd name="connsiteY1800" fmla="*/ 2401781 h 5604184"/>
              <a:gd name="connsiteX1801" fmla="*/ 4768824 w 6230766"/>
              <a:gd name="connsiteY1801" fmla="*/ 2436597 h 5604184"/>
              <a:gd name="connsiteX1802" fmla="*/ 4734009 w 6230766"/>
              <a:gd name="connsiteY1802" fmla="*/ 2471412 h 5604184"/>
              <a:gd name="connsiteX1803" fmla="*/ 4699193 w 6230766"/>
              <a:gd name="connsiteY1803" fmla="*/ 2436597 h 5604184"/>
              <a:gd name="connsiteX1804" fmla="*/ 4734009 w 6230766"/>
              <a:gd name="connsiteY1804" fmla="*/ 2401781 h 5604184"/>
              <a:gd name="connsiteX1805" fmla="*/ 3898589 w 6230766"/>
              <a:gd name="connsiteY1805" fmla="*/ 2401781 h 5604184"/>
              <a:gd name="connsiteX1806" fmla="*/ 3933404 w 6230766"/>
              <a:gd name="connsiteY1806" fmla="*/ 2436597 h 5604184"/>
              <a:gd name="connsiteX1807" fmla="*/ 3898589 w 6230766"/>
              <a:gd name="connsiteY1807" fmla="*/ 2471412 h 5604184"/>
              <a:gd name="connsiteX1808" fmla="*/ 3863773 w 6230766"/>
              <a:gd name="connsiteY1808" fmla="*/ 2436597 h 5604184"/>
              <a:gd name="connsiteX1809" fmla="*/ 3898589 w 6230766"/>
              <a:gd name="connsiteY1809" fmla="*/ 2401781 h 5604184"/>
              <a:gd name="connsiteX1810" fmla="*/ 3063183 w 6230766"/>
              <a:gd name="connsiteY1810" fmla="*/ 2401781 h 5604184"/>
              <a:gd name="connsiteX1811" fmla="*/ 3097999 w 6230766"/>
              <a:gd name="connsiteY1811" fmla="*/ 2436597 h 5604184"/>
              <a:gd name="connsiteX1812" fmla="*/ 3063183 w 6230766"/>
              <a:gd name="connsiteY1812" fmla="*/ 2471412 h 5604184"/>
              <a:gd name="connsiteX1813" fmla="*/ 3028369 w 6230766"/>
              <a:gd name="connsiteY1813" fmla="*/ 2436597 h 5604184"/>
              <a:gd name="connsiteX1814" fmla="*/ 3063183 w 6230766"/>
              <a:gd name="connsiteY1814" fmla="*/ 2401781 h 5604184"/>
              <a:gd name="connsiteX1815" fmla="*/ 2227763 w 6230766"/>
              <a:gd name="connsiteY1815" fmla="*/ 2401781 h 5604184"/>
              <a:gd name="connsiteX1816" fmla="*/ 2262579 w 6230766"/>
              <a:gd name="connsiteY1816" fmla="*/ 2436597 h 5604184"/>
              <a:gd name="connsiteX1817" fmla="*/ 2227763 w 6230766"/>
              <a:gd name="connsiteY1817" fmla="*/ 2471412 h 5604184"/>
              <a:gd name="connsiteX1818" fmla="*/ 2192948 w 6230766"/>
              <a:gd name="connsiteY1818" fmla="*/ 2436597 h 5604184"/>
              <a:gd name="connsiteX1819" fmla="*/ 2227763 w 6230766"/>
              <a:gd name="connsiteY1819" fmla="*/ 2401781 h 5604184"/>
              <a:gd name="connsiteX1820" fmla="*/ 1810056 w 6230766"/>
              <a:gd name="connsiteY1820" fmla="*/ 2401781 h 5604184"/>
              <a:gd name="connsiteX1821" fmla="*/ 1844872 w 6230766"/>
              <a:gd name="connsiteY1821" fmla="*/ 2436597 h 5604184"/>
              <a:gd name="connsiteX1822" fmla="*/ 1810056 w 6230766"/>
              <a:gd name="connsiteY1822" fmla="*/ 2471412 h 5604184"/>
              <a:gd name="connsiteX1823" fmla="*/ 1775241 w 6230766"/>
              <a:gd name="connsiteY1823" fmla="*/ 2436597 h 5604184"/>
              <a:gd name="connsiteX1824" fmla="*/ 1810056 w 6230766"/>
              <a:gd name="connsiteY1824" fmla="*/ 2401781 h 5604184"/>
              <a:gd name="connsiteX1825" fmla="*/ 1392345 w 6230766"/>
              <a:gd name="connsiteY1825" fmla="*/ 2401781 h 5604184"/>
              <a:gd name="connsiteX1826" fmla="*/ 1427161 w 6230766"/>
              <a:gd name="connsiteY1826" fmla="*/ 2436597 h 5604184"/>
              <a:gd name="connsiteX1827" fmla="*/ 1392345 w 6230766"/>
              <a:gd name="connsiteY1827" fmla="*/ 2471412 h 5604184"/>
              <a:gd name="connsiteX1828" fmla="*/ 1357530 w 6230766"/>
              <a:gd name="connsiteY1828" fmla="*/ 2436597 h 5604184"/>
              <a:gd name="connsiteX1829" fmla="*/ 1392345 w 6230766"/>
              <a:gd name="connsiteY1829" fmla="*/ 2401781 h 5604184"/>
              <a:gd name="connsiteX1830" fmla="*/ 4525144 w 6230766"/>
              <a:gd name="connsiteY1830" fmla="*/ 2297365 h 5604184"/>
              <a:gd name="connsiteX1831" fmla="*/ 4559943 w 6230766"/>
              <a:gd name="connsiteY1831" fmla="*/ 2332165 h 5604184"/>
              <a:gd name="connsiteX1832" fmla="*/ 4525144 w 6230766"/>
              <a:gd name="connsiteY1832" fmla="*/ 2366964 h 5604184"/>
              <a:gd name="connsiteX1833" fmla="*/ 4490344 w 6230766"/>
              <a:gd name="connsiteY1833" fmla="*/ 2332165 h 5604184"/>
              <a:gd name="connsiteX1834" fmla="*/ 4525144 w 6230766"/>
              <a:gd name="connsiteY1834" fmla="*/ 2297365 h 5604184"/>
              <a:gd name="connsiteX1835" fmla="*/ 4420729 w 6230766"/>
              <a:gd name="connsiteY1835" fmla="*/ 2297364 h 5604184"/>
              <a:gd name="connsiteX1836" fmla="*/ 4455529 w 6230766"/>
              <a:gd name="connsiteY1836" fmla="*/ 2332164 h 5604184"/>
              <a:gd name="connsiteX1837" fmla="*/ 4420729 w 6230766"/>
              <a:gd name="connsiteY1837" fmla="*/ 2366963 h 5604184"/>
              <a:gd name="connsiteX1838" fmla="*/ 4385930 w 6230766"/>
              <a:gd name="connsiteY1838" fmla="*/ 2332164 h 5604184"/>
              <a:gd name="connsiteX1839" fmla="*/ 4420729 w 6230766"/>
              <a:gd name="connsiteY1839" fmla="*/ 2297364 h 5604184"/>
              <a:gd name="connsiteX1840" fmla="*/ 4316280 w 6230766"/>
              <a:gd name="connsiteY1840" fmla="*/ 2297364 h 5604184"/>
              <a:gd name="connsiteX1841" fmla="*/ 4351079 w 6230766"/>
              <a:gd name="connsiteY1841" fmla="*/ 2332164 h 5604184"/>
              <a:gd name="connsiteX1842" fmla="*/ 4316280 w 6230766"/>
              <a:gd name="connsiteY1842" fmla="*/ 2366963 h 5604184"/>
              <a:gd name="connsiteX1843" fmla="*/ 4281480 w 6230766"/>
              <a:gd name="connsiteY1843" fmla="*/ 2332164 h 5604184"/>
              <a:gd name="connsiteX1844" fmla="*/ 4316280 w 6230766"/>
              <a:gd name="connsiteY1844" fmla="*/ 2297364 h 5604184"/>
              <a:gd name="connsiteX1845" fmla="*/ 4211868 w 6230766"/>
              <a:gd name="connsiteY1845" fmla="*/ 2297364 h 5604184"/>
              <a:gd name="connsiteX1846" fmla="*/ 4246669 w 6230766"/>
              <a:gd name="connsiteY1846" fmla="*/ 2332164 h 5604184"/>
              <a:gd name="connsiteX1847" fmla="*/ 4211868 w 6230766"/>
              <a:gd name="connsiteY1847" fmla="*/ 2366963 h 5604184"/>
              <a:gd name="connsiteX1848" fmla="*/ 4177068 w 6230766"/>
              <a:gd name="connsiteY1848" fmla="*/ 2332164 h 5604184"/>
              <a:gd name="connsiteX1849" fmla="*/ 4211868 w 6230766"/>
              <a:gd name="connsiteY1849" fmla="*/ 2297364 h 5604184"/>
              <a:gd name="connsiteX1850" fmla="*/ 4107450 w 6230766"/>
              <a:gd name="connsiteY1850" fmla="*/ 2297364 h 5604184"/>
              <a:gd name="connsiteX1851" fmla="*/ 4142249 w 6230766"/>
              <a:gd name="connsiteY1851" fmla="*/ 2332164 h 5604184"/>
              <a:gd name="connsiteX1852" fmla="*/ 4107450 w 6230766"/>
              <a:gd name="connsiteY1852" fmla="*/ 2366963 h 5604184"/>
              <a:gd name="connsiteX1853" fmla="*/ 4072650 w 6230766"/>
              <a:gd name="connsiteY1853" fmla="*/ 2332164 h 5604184"/>
              <a:gd name="connsiteX1854" fmla="*/ 4107450 w 6230766"/>
              <a:gd name="connsiteY1854" fmla="*/ 2297364 h 5604184"/>
              <a:gd name="connsiteX1855" fmla="*/ 4003019 w 6230766"/>
              <a:gd name="connsiteY1855" fmla="*/ 2297364 h 5604184"/>
              <a:gd name="connsiteX1856" fmla="*/ 4037818 w 6230766"/>
              <a:gd name="connsiteY1856" fmla="*/ 2332164 h 5604184"/>
              <a:gd name="connsiteX1857" fmla="*/ 4003019 w 6230766"/>
              <a:gd name="connsiteY1857" fmla="*/ 2366963 h 5604184"/>
              <a:gd name="connsiteX1858" fmla="*/ 3968219 w 6230766"/>
              <a:gd name="connsiteY1858" fmla="*/ 2332164 h 5604184"/>
              <a:gd name="connsiteX1859" fmla="*/ 4003019 w 6230766"/>
              <a:gd name="connsiteY1859" fmla="*/ 2297364 h 5604184"/>
              <a:gd name="connsiteX1860" fmla="*/ 3794155 w 6230766"/>
              <a:gd name="connsiteY1860" fmla="*/ 2297364 h 5604184"/>
              <a:gd name="connsiteX1861" fmla="*/ 3828954 w 6230766"/>
              <a:gd name="connsiteY1861" fmla="*/ 2332164 h 5604184"/>
              <a:gd name="connsiteX1862" fmla="*/ 3794155 w 6230766"/>
              <a:gd name="connsiteY1862" fmla="*/ 2366963 h 5604184"/>
              <a:gd name="connsiteX1863" fmla="*/ 3759355 w 6230766"/>
              <a:gd name="connsiteY1863" fmla="*/ 2332164 h 5604184"/>
              <a:gd name="connsiteX1864" fmla="*/ 3794155 w 6230766"/>
              <a:gd name="connsiteY1864" fmla="*/ 2297364 h 5604184"/>
              <a:gd name="connsiteX1865" fmla="*/ 3689741 w 6230766"/>
              <a:gd name="connsiteY1865" fmla="*/ 2297364 h 5604184"/>
              <a:gd name="connsiteX1866" fmla="*/ 3724542 w 6230766"/>
              <a:gd name="connsiteY1866" fmla="*/ 2332164 h 5604184"/>
              <a:gd name="connsiteX1867" fmla="*/ 3689741 w 6230766"/>
              <a:gd name="connsiteY1867" fmla="*/ 2366963 h 5604184"/>
              <a:gd name="connsiteX1868" fmla="*/ 3654941 w 6230766"/>
              <a:gd name="connsiteY1868" fmla="*/ 2332164 h 5604184"/>
              <a:gd name="connsiteX1869" fmla="*/ 3689741 w 6230766"/>
              <a:gd name="connsiteY1869" fmla="*/ 2297364 h 5604184"/>
              <a:gd name="connsiteX1870" fmla="*/ 3585310 w 6230766"/>
              <a:gd name="connsiteY1870" fmla="*/ 2297364 h 5604184"/>
              <a:gd name="connsiteX1871" fmla="*/ 3620111 w 6230766"/>
              <a:gd name="connsiteY1871" fmla="*/ 2332164 h 5604184"/>
              <a:gd name="connsiteX1872" fmla="*/ 3585310 w 6230766"/>
              <a:gd name="connsiteY1872" fmla="*/ 2366963 h 5604184"/>
              <a:gd name="connsiteX1873" fmla="*/ 3550510 w 6230766"/>
              <a:gd name="connsiteY1873" fmla="*/ 2332164 h 5604184"/>
              <a:gd name="connsiteX1874" fmla="*/ 3585310 w 6230766"/>
              <a:gd name="connsiteY1874" fmla="*/ 2297364 h 5604184"/>
              <a:gd name="connsiteX1875" fmla="*/ 3480877 w 6230766"/>
              <a:gd name="connsiteY1875" fmla="*/ 2297364 h 5604184"/>
              <a:gd name="connsiteX1876" fmla="*/ 3515678 w 6230766"/>
              <a:gd name="connsiteY1876" fmla="*/ 2332164 h 5604184"/>
              <a:gd name="connsiteX1877" fmla="*/ 3480877 w 6230766"/>
              <a:gd name="connsiteY1877" fmla="*/ 2366963 h 5604184"/>
              <a:gd name="connsiteX1878" fmla="*/ 3446077 w 6230766"/>
              <a:gd name="connsiteY1878" fmla="*/ 2332164 h 5604184"/>
              <a:gd name="connsiteX1879" fmla="*/ 3480877 w 6230766"/>
              <a:gd name="connsiteY1879" fmla="*/ 2297364 h 5604184"/>
              <a:gd name="connsiteX1880" fmla="*/ 3376448 w 6230766"/>
              <a:gd name="connsiteY1880" fmla="*/ 2297364 h 5604184"/>
              <a:gd name="connsiteX1881" fmla="*/ 3411247 w 6230766"/>
              <a:gd name="connsiteY1881" fmla="*/ 2332164 h 5604184"/>
              <a:gd name="connsiteX1882" fmla="*/ 3376448 w 6230766"/>
              <a:gd name="connsiteY1882" fmla="*/ 2366963 h 5604184"/>
              <a:gd name="connsiteX1883" fmla="*/ 3341648 w 6230766"/>
              <a:gd name="connsiteY1883" fmla="*/ 2332164 h 5604184"/>
              <a:gd name="connsiteX1884" fmla="*/ 3376448 w 6230766"/>
              <a:gd name="connsiteY1884" fmla="*/ 2297364 h 5604184"/>
              <a:gd name="connsiteX1885" fmla="*/ 3272030 w 6230766"/>
              <a:gd name="connsiteY1885" fmla="*/ 2297364 h 5604184"/>
              <a:gd name="connsiteX1886" fmla="*/ 3306829 w 6230766"/>
              <a:gd name="connsiteY1886" fmla="*/ 2332164 h 5604184"/>
              <a:gd name="connsiteX1887" fmla="*/ 3272030 w 6230766"/>
              <a:gd name="connsiteY1887" fmla="*/ 2366963 h 5604184"/>
              <a:gd name="connsiteX1888" fmla="*/ 3237230 w 6230766"/>
              <a:gd name="connsiteY1888" fmla="*/ 2332164 h 5604184"/>
              <a:gd name="connsiteX1889" fmla="*/ 3272030 w 6230766"/>
              <a:gd name="connsiteY1889" fmla="*/ 2297364 h 5604184"/>
              <a:gd name="connsiteX1890" fmla="*/ 3167599 w 6230766"/>
              <a:gd name="connsiteY1890" fmla="*/ 2297364 h 5604184"/>
              <a:gd name="connsiteX1891" fmla="*/ 3202398 w 6230766"/>
              <a:gd name="connsiteY1891" fmla="*/ 2332164 h 5604184"/>
              <a:gd name="connsiteX1892" fmla="*/ 3167599 w 6230766"/>
              <a:gd name="connsiteY1892" fmla="*/ 2366963 h 5604184"/>
              <a:gd name="connsiteX1893" fmla="*/ 3132799 w 6230766"/>
              <a:gd name="connsiteY1893" fmla="*/ 2332164 h 5604184"/>
              <a:gd name="connsiteX1894" fmla="*/ 3167599 w 6230766"/>
              <a:gd name="connsiteY1894" fmla="*/ 2297364 h 5604184"/>
              <a:gd name="connsiteX1895" fmla="*/ 2958752 w 6230766"/>
              <a:gd name="connsiteY1895" fmla="*/ 2297364 h 5604184"/>
              <a:gd name="connsiteX1896" fmla="*/ 2993552 w 6230766"/>
              <a:gd name="connsiteY1896" fmla="*/ 2332164 h 5604184"/>
              <a:gd name="connsiteX1897" fmla="*/ 2958752 w 6230766"/>
              <a:gd name="connsiteY1897" fmla="*/ 2366963 h 5604184"/>
              <a:gd name="connsiteX1898" fmla="*/ 2923952 w 6230766"/>
              <a:gd name="connsiteY1898" fmla="*/ 2332164 h 5604184"/>
              <a:gd name="connsiteX1899" fmla="*/ 2958752 w 6230766"/>
              <a:gd name="connsiteY1899" fmla="*/ 2297364 h 5604184"/>
              <a:gd name="connsiteX1900" fmla="*/ 2854321 w 6230766"/>
              <a:gd name="connsiteY1900" fmla="*/ 2297364 h 5604184"/>
              <a:gd name="connsiteX1901" fmla="*/ 2889120 w 6230766"/>
              <a:gd name="connsiteY1901" fmla="*/ 2332164 h 5604184"/>
              <a:gd name="connsiteX1902" fmla="*/ 2854321 w 6230766"/>
              <a:gd name="connsiteY1902" fmla="*/ 2366963 h 5604184"/>
              <a:gd name="connsiteX1903" fmla="*/ 2819521 w 6230766"/>
              <a:gd name="connsiteY1903" fmla="*/ 2332164 h 5604184"/>
              <a:gd name="connsiteX1904" fmla="*/ 2854321 w 6230766"/>
              <a:gd name="connsiteY1904" fmla="*/ 2297364 h 5604184"/>
              <a:gd name="connsiteX1905" fmla="*/ 2749905 w 6230766"/>
              <a:gd name="connsiteY1905" fmla="*/ 2297364 h 5604184"/>
              <a:gd name="connsiteX1906" fmla="*/ 2784704 w 6230766"/>
              <a:gd name="connsiteY1906" fmla="*/ 2332164 h 5604184"/>
              <a:gd name="connsiteX1907" fmla="*/ 2749905 w 6230766"/>
              <a:gd name="connsiteY1907" fmla="*/ 2366963 h 5604184"/>
              <a:gd name="connsiteX1908" fmla="*/ 2715105 w 6230766"/>
              <a:gd name="connsiteY1908" fmla="*/ 2332164 h 5604184"/>
              <a:gd name="connsiteX1909" fmla="*/ 2749905 w 6230766"/>
              <a:gd name="connsiteY1909" fmla="*/ 2297364 h 5604184"/>
              <a:gd name="connsiteX1910" fmla="*/ 2645459 w 6230766"/>
              <a:gd name="connsiteY1910" fmla="*/ 2297364 h 5604184"/>
              <a:gd name="connsiteX1911" fmla="*/ 2680258 w 6230766"/>
              <a:gd name="connsiteY1911" fmla="*/ 2332164 h 5604184"/>
              <a:gd name="connsiteX1912" fmla="*/ 2645459 w 6230766"/>
              <a:gd name="connsiteY1912" fmla="*/ 2366963 h 5604184"/>
              <a:gd name="connsiteX1913" fmla="*/ 2610659 w 6230766"/>
              <a:gd name="connsiteY1913" fmla="*/ 2332164 h 5604184"/>
              <a:gd name="connsiteX1914" fmla="*/ 2645459 w 6230766"/>
              <a:gd name="connsiteY1914" fmla="*/ 2297364 h 5604184"/>
              <a:gd name="connsiteX1915" fmla="*/ 2541043 w 6230766"/>
              <a:gd name="connsiteY1915" fmla="*/ 2297364 h 5604184"/>
              <a:gd name="connsiteX1916" fmla="*/ 2575842 w 6230766"/>
              <a:gd name="connsiteY1916" fmla="*/ 2332164 h 5604184"/>
              <a:gd name="connsiteX1917" fmla="*/ 2541043 w 6230766"/>
              <a:gd name="connsiteY1917" fmla="*/ 2366963 h 5604184"/>
              <a:gd name="connsiteX1918" fmla="*/ 2506243 w 6230766"/>
              <a:gd name="connsiteY1918" fmla="*/ 2332164 h 5604184"/>
              <a:gd name="connsiteX1919" fmla="*/ 2541043 w 6230766"/>
              <a:gd name="connsiteY1919" fmla="*/ 2297364 h 5604184"/>
              <a:gd name="connsiteX1920" fmla="*/ 2436610 w 6230766"/>
              <a:gd name="connsiteY1920" fmla="*/ 2297364 h 5604184"/>
              <a:gd name="connsiteX1921" fmla="*/ 2471409 w 6230766"/>
              <a:gd name="connsiteY1921" fmla="*/ 2332164 h 5604184"/>
              <a:gd name="connsiteX1922" fmla="*/ 2436610 w 6230766"/>
              <a:gd name="connsiteY1922" fmla="*/ 2366963 h 5604184"/>
              <a:gd name="connsiteX1923" fmla="*/ 2401810 w 6230766"/>
              <a:gd name="connsiteY1923" fmla="*/ 2332164 h 5604184"/>
              <a:gd name="connsiteX1924" fmla="*/ 2436610 w 6230766"/>
              <a:gd name="connsiteY1924" fmla="*/ 2297364 h 5604184"/>
              <a:gd name="connsiteX1925" fmla="*/ 2332196 w 6230766"/>
              <a:gd name="connsiteY1925" fmla="*/ 2297364 h 5604184"/>
              <a:gd name="connsiteX1926" fmla="*/ 2366995 w 6230766"/>
              <a:gd name="connsiteY1926" fmla="*/ 2332164 h 5604184"/>
              <a:gd name="connsiteX1927" fmla="*/ 2332196 w 6230766"/>
              <a:gd name="connsiteY1927" fmla="*/ 2366963 h 5604184"/>
              <a:gd name="connsiteX1928" fmla="*/ 2297396 w 6230766"/>
              <a:gd name="connsiteY1928" fmla="*/ 2332164 h 5604184"/>
              <a:gd name="connsiteX1929" fmla="*/ 2332196 w 6230766"/>
              <a:gd name="connsiteY1929" fmla="*/ 2297364 h 5604184"/>
              <a:gd name="connsiteX1930" fmla="*/ 2123334 w 6230766"/>
              <a:gd name="connsiteY1930" fmla="*/ 2297364 h 5604184"/>
              <a:gd name="connsiteX1931" fmla="*/ 2158133 w 6230766"/>
              <a:gd name="connsiteY1931" fmla="*/ 2332164 h 5604184"/>
              <a:gd name="connsiteX1932" fmla="*/ 2123334 w 6230766"/>
              <a:gd name="connsiteY1932" fmla="*/ 2366963 h 5604184"/>
              <a:gd name="connsiteX1933" fmla="*/ 2088534 w 6230766"/>
              <a:gd name="connsiteY1933" fmla="*/ 2332164 h 5604184"/>
              <a:gd name="connsiteX1934" fmla="*/ 2123334 w 6230766"/>
              <a:gd name="connsiteY1934" fmla="*/ 2297364 h 5604184"/>
              <a:gd name="connsiteX1935" fmla="*/ 2018918 w 6230766"/>
              <a:gd name="connsiteY1935" fmla="*/ 2297364 h 5604184"/>
              <a:gd name="connsiteX1936" fmla="*/ 2053717 w 6230766"/>
              <a:gd name="connsiteY1936" fmla="*/ 2332164 h 5604184"/>
              <a:gd name="connsiteX1937" fmla="*/ 2018918 w 6230766"/>
              <a:gd name="connsiteY1937" fmla="*/ 2366963 h 5604184"/>
              <a:gd name="connsiteX1938" fmla="*/ 1984118 w 6230766"/>
              <a:gd name="connsiteY1938" fmla="*/ 2332164 h 5604184"/>
              <a:gd name="connsiteX1939" fmla="*/ 2018918 w 6230766"/>
              <a:gd name="connsiteY1939" fmla="*/ 2297364 h 5604184"/>
              <a:gd name="connsiteX1940" fmla="*/ 1914485 w 6230766"/>
              <a:gd name="connsiteY1940" fmla="*/ 2297364 h 5604184"/>
              <a:gd name="connsiteX1941" fmla="*/ 1949284 w 6230766"/>
              <a:gd name="connsiteY1941" fmla="*/ 2332164 h 5604184"/>
              <a:gd name="connsiteX1942" fmla="*/ 1914485 w 6230766"/>
              <a:gd name="connsiteY1942" fmla="*/ 2366963 h 5604184"/>
              <a:gd name="connsiteX1943" fmla="*/ 1879685 w 6230766"/>
              <a:gd name="connsiteY1943" fmla="*/ 2332164 h 5604184"/>
              <a:gd name="connsiteX1944" fmla="*/ 1914485 w 6230766"/>
              <a:gd name="connsiteY1944" fmla="*/ 2297364 h 5604184"/>
              <a:gd name="connsiteX1945" fmla="*/ 1705623 w 6230766"/>
              <a:gd name="connsiteY1945" fmla="*/ 2297364 h 5604184"/>
              <a:gd name="connsiteX1946" fmla="*/ 1740422 w 6230766"/>
              <a:gd name="connsiteY1946" fmla="*/ 2332164 h 5604184"/>
              <a:gd name="connsiteX1947" fmla="*/ 1705623 w 6230766"/>
              <a:gd name="connsiteY1947" fmla="*/ 2366963 h 5604184"/>
              <a:gd name="connsiteX1948" fmla="*/ 1670823 w 6230766"/>
              <a:gd name="connsiteY1948" fmla="*/ 2332164 h 5604184"/>
              <a:gd name="connsiteX1949" fmla="*/ 1705623 w 6230766"/>
              <a:gd name="connsiteY1949" fmla="*/ 2297364 h 5604184"/>
              <a:gd name="connsiteX1950" fmla="*/ 1601209 w 6230766"/>
              <a:gd name="connsiteY1950" fmla="*/ 2297364 h 5604184"/>
              <a:gd name="connsiteX1951" fmla="*/ 1636008 w 6230766"/>
              <a:gd name="connsiteY1951" fmla="*/ 2332164 h 5604184"/>
              <a:gd name="connsiteX1952" fmla="*/ 1601209 w 6230766"/>
              <a:gd name="connsiteY1952" fmla="*/ 2366963 h 5604184"/>
              <a:gd name="connsiteX1953" fmla="*/ 1566409 w 6230766"/>
              <a:gd name="connsiteY1953" fmla="*/ 2332164 h 5604184"/>
              <a:gd name="connsiteX1954" fmla="*/ 1601209 w 6230766"/>
              <a:gd name="connsiteY1954" fmla="*/ 2297364 h 5604184"/>
              <a:gd name="connsiteX1955" fmla="*/ 1496776 w 6230766"/>
              <a:gd name="connsiteY1955" fmla="*/ 2297364 h 5604184"/>
              <a:gd name="connsiteX1956" fmla="*/ 1531575 w 6230766"/>
              <a:gd name="connsiteY1956" fmla="*/ 2332164 h 5604184"/>
              <a:gd name="connsiteX1957" fmla="*/ 1496776 w 6230766"/>
              <a:gd name="connsiteY1957" fmla="*/ 2366963 h 5604184"/>
              <a:gd name="connsiteX1958" fmla="*/ 1461976 w 6230766"/>
              <a:gd name="connsiteY1958" fmla="*/ 2332164 h 5604184"/>
              <a:gd name="connsiteX1959" fmla="*/ 1496776 w 6230766"/>
              <a:gd name="connsiteY1959" fmla="*/ 2297364 h 5604184"/>
              <a:gd name="connsiteX1960" fmla="*/ 1287914 w 6230766"/>
              <a:gd name="connsiteY1960" fmla="*/ 2297364 h 5604184"/>
              <a:gd name="connsiteX1961" fmla="*/ 1322713 w 6230766"/>
              <a:gd name="connsiteY1961" fmla="*/ 2332164 h 5604184"/>
              <a:gd name="connsiteX1962" fmla="*/ 1287914 w 6230766"/>
              <a:gd name="connsiteY1962" fmla="*/ 2366963 h 5604184"/>
              <a:gd name="connsiteX1963" fmla="*/ 1253114 w 6230766"/>
              <a:gd name="connsiteY1963" fmla="*/ 2332164 h 5604184"/>
              <a:gd name="connsiteX1964" fmla="*/ 1287914 w 6230766"/>
              <a:gd name="connsiteY1964" fmla="*/ 2297364 h 5604184"/>
              <a:gd name="connsiteX1965" fmla="*/ 1183498 w 6230766"/>
              <a:gd name="connsiteY1965" fmla="*/ 2297364 h 5604184"/>
              <a:gd name="connsiteX1966" fmla="*/ 1218297 w 6230766"/>
              <a:gd name="connsiteY1966" fmla="*/ 2332164 h 5604184"/>
              <a:gd name="connsiteX1967" fmla="*/ 1183498 w 6230766"/>
              <a:gd name="connsiteY1967" fmla="*/ 2366963 h 5604184"/>
              <a:gd name="connsiteX1968" fmla="*/ 1148698 w 6230766"/>
              <a:gd name="connsiteY1968" fmla="*/ 2332164 h 5604184"/>
              <a:gd name="connsiteX1969" fmla="*/ 1183498 w 6230766"/>
              <a:gd name="connsiteY1969" fmla="*/ 2297364 h 5604184"/>
              <a:gd name="connsiteX1970" fmla="*/ 1079084 w 6230766"/>
              <a:gd name="connsiteY1970" fmla="*/ 2297364 h 5604184"/>
              <a:gd name="connsiteX1971" fmla="*/ 1113883 w 6230766"/>
              <a:gd name="connsiteY1971" fmla="*/ 2332164 h 5604184"/>
              <a:gd name="connsiteX1972" fmla="*/ 1079084 w 6230766"/>
              <a:gd name="connsiteY1972" fmla="*/ 2366963 h 5604184"/>
              <a:gd name="connsiteX1973" fmla="*/ 1044284 w 6230766"/>
              <a:gd name="connsiteY1973" fmla="*/ 2332164 h 5604184"/>
              <a:gd name="connsiteX1974" fmla="*/ 1079084 w 6230766"/>
              <a:gd name="connsiteY1974" fmla="*/ 2297364 h 5604184"/>
              <a:gd name="connsiteX1975" fmla="*/ 974634 w 6230766"/>
              <a:gd name="connsiteY1975" fmla="*/ 2297364 h 5604184"/>
              <a:gd name="connsiteX1976" fmla="*/ 1009433 w 6230766"/>
              <a:gd name="connsiteY1976" fmla="*/ 2332164 h 5604184"/>
              <a:gd name="connsiteX1977" fmla="*/ 974634 w 6230766"/>
              <a:gd name="connsiteY1977" fmla="*/ 2366963 h 5604184"/>
              <a:gd name="connsiteX1978" fmla="*/ 939834 w 6230766"/>
              <a:gd name="connsiteY1978" fmla="*/ 2332164 h 5604184"/>
              <a:gd name="connsiteX1979" fmla="*/ 974634 w 6230766"/>
              <a:gd name="connsiteY1979" fmla="*/ 2297364 h 5604184"/>
              <a:gd name="connsiteX1980" fmla="*/ 870222 w 6230766"/>
              <a:gd name="connsiteY1980" fmla="*/ 2297364 h 5604184"/>
              <a:gd name="connsiteX1981" fmla="*/ 905021 w 6230766"/>
              <a:gd name="connsiteY1981" fmla="*/ 2332164 h 5604184"/>
              <a:gd name="connsiteX1982" fmla="*/ 870222 w 6230766"/>
              <a:gd name="connsiteY1982" fmla="*/ 2366963 h 5604184"/>
              <a:gd name="connsiteX1983" fmla="*/ 835422 w 6230766"/>
              <a:gd name="connsiteY1983" fmla="*/ 2332164 h 5604184"/>
              <a:gd name="connsiteX1984" fmla="*/ 870222 w 6230766"/>
              <a:gd name="connsiteY1984" fmla="*/ 2297364 h 5604184"/>
              <a:gd name="connsiteX1985" fmla="*/ 452509 w 6230766"/>
              <a:gd name="connsiteY1985" fmla="*/ 2297364 h 5604184"/>
              <a:gd name="connsiteX1986" fmla="*/ 487308 w 6230766"/>
              <a:gd name="connsiteY1986" fmla="*/ 2332164 h 5604184"/>
              <a:gd name="connsiteX1987" fmla="*/ 452509 w 6230766"/>
              <a:gd name="connsiteY1987" fmla="*/ 2366963 h 5604184"/>
              <a:gd name="connsiteX1988" fmla="*/ 417709 w 6230766"/>
              <a:gd name="connsiteY1988" fmla="*/ 2332164 h 5604184"/>
              <a:gd name="connsiteX1989" fmla="*/ 452509 w 6230766"/>
              <a:gd name="connsiteY1989" fmla="*/ 2297364 h 5604184"/>
              <a:gd name="connsiteX1990" fmla="*/ 348076 w 6230766"/>
              <a:gd name="connsiteY1990" fmla="*/ 2297364 h 5604184"/>
              <a:gd name="connsiteX1991" fmla="*/ 382875 w 6230766"/>
              <a:gd name="connsiteY1991" fmla="*/ 2332164 h 5604184"/>
              <a:gd name="connsiteX1992" fmla="*/ 348076 w 6230766"/>
              <a:gd name="connsiteY1992" fmla="*/ 2366963 h 5604184"/>
              <a:gd name="connsiteX1993" fmla="*/ 313276 w 6230766"/>
              <a:gd name="connsiteY1993" fmla="*/ 2332164 h 5604184"/>
              <a:gd name="connsiteX1994" fmla="*/ 348076 w 6230766"/>
              <a:gd name="connsiteY1994" fmla="*/ 2297364 h 5604184"/>
              <a:gd name="connsiteX1995" fmla="*/ 3898589 w 6230766"/>
              <a:gd name="connsiteY1995" fmla="*/ 2297348 h 5604184"/>
              <a:gd name="connsiteX1996" fmla="*/ 3933404 w 6230766"/>
              <a:gd name="connsiteY1996" fmla="*/ 2332164 h 5604184"/>
              <a:gd name="connsiteX1997" fmla="*/ 3898589 w 6230766"/>
              <a:gd name="connsiteY1997" fmla="*/ 2366979 h 5604184"/>
              <a:gd name="connsiteX1998" fmla="*/ 3863773 w 6230766"/>
              <a:gd name="connsiteY1998" fmla="*/ 2332164 h 5604184"/>
              <a:gd name="connsiteX1999" fmla="*/ 3898589 w 6230766"/>
              <a:gd name="connsiteY1999" fmla="*/ 2297348 h 5604184"/>
              <a:gd name="connsiteX2000" fmla="*/ 3063183 w 6230766"/>
              <a:gd name="connsiteY2000" fmla="*/ 2297348 h 5604184"/>
              <a:gd name="connsiteX2001" fmla="*/ 3097999 w 6230766"/>
              <a:gd name="connsiteY2001" fmla="*/ 2332164 h 5604184"/>
              <a:gd name="connsiteX2002" fmla="*/ 3063183 w 6230766"/>
              <a:gd name="connsiteY2002" fmla="*/ 2366979 h 5604184"/>
              <a:gd name="connsiteX2003" fmla="*/ 3028369 w 6230766"/>
              <a:gd name="connsiteY2003" fmla="*/ 2332164 h 5604184"/>
              <a:gd name="connsiteX2004" fmla="*/ 3063183 w 6230766"/>
              <a:gd name="connsiteY2004" fmla="*/ 2297348 h 5604184"/>
              <a:gd name="connsiteX2005" fmla="*/ 2227763 w 6230766"/>
              <a:gd name="connsiteY2005" fmla="*/ 2297348 h 5604184"/>
              <a:gd name="connsiteX2006" fmla="*/ 2262579 w 6230766"/>
              <a:gd name="connsiteY2006" fmla="*/ 2332164 h 5604184"/>
              <a:gd name="connsiteX2007" fmla="*/ 2227763 w 6230766"/>
              <a:gd name="connsiteY2007" fmla="*/ 2366979 h 5604184"/>
              <a:gd name="connsiteX2008" fmla="*/ 2192948 w 6230766"/>
              <a:gd name="connsiteY2008" fmla="*/ 2332164 h 5604184"/>
              <a:gd name="connsiteX2009" fmla="*/ 2227763 w 6230766"/>
              <a:gd name="connsiteY2009" fmla="*/ 2297348 h 5604184"/>
              <a:gd name="connsiteX2010" fmla="*/ 1810054 w 6230766"/>
              <a:gd name="connsiteY2010" fmla="*/ 2297348 h 5604184"/>
              <a:gd name="connsiteX2011" fmla="*/ 1844870 w 6230766"/>
              <a:gd name="connsiteY2011" fmla="*/ 2332164 h 5604184"/>
              <a:gd name="connsiteX2012" fmla="*/ 1810054 w 6230766"/>
              <a:gd name="connsiteY2012" fmla="*/ 2366979 h 5604184"/>
              <a:gd name="connsiteX2013" fmla="*/ 1775239 w 6230766"/>
              <a:gd name="connsiteY2013" fmla="*/ 2332164 h 5604184"/>
              <a:gd name="connsiteX2014" fmla="*/ 1810054 w 6230766"/>
              <a:gd name="connsiteY2014" fmla="*/ 2297348 h 5604184"/>
              <a:gd name="connsiteX2015" fmla="*/ 1392345 w 6230766"/>
              <a:gd name="connsiteY2015" fmla="*/ 2297348 h 5604184"/>
              <a:gd name="connsiteX2016" fmla="*/ 1427161 w 6230766"/>
              <a:gd name="connsiteY2016" fmla="*/ 2332164 h 5604184"/>
              <a:gd name="connsiteX2017" fmla="*/ 1392345 w 6230766"/>
              <a:gd name="connsiteY2017" fmla="*/ 2366979 h 5604184"/>
              <a:gd name="connsiteX2018" fmla="*/ 1357530 w 6230766"/>
              <a:gd name="connsiteY2018" fmla="*/ 2332164 h 5604184"/>
              <a:gd name="connsiteX2019" fmla="*/ 1392345 w 6230766"/>
              <a:gd name="connsiteY2019" fmla="*/ 2297348 h 5604184"/>
              <a:gd name="connsiteX2020" fmla="*/ 661373 w 6230766"/>
              <a:gd name="connsiteY2020" fmla="*/ 2297348 h 5604184"/>
              <a:gd name="connsiteX2021" fmla="*/ 696189 w 6230766"/>
              <a:gd name="connsiteY2021" fmla="*/ 2332164 h 5604184"/>
              <a:gd name="connsiteX2022" fmla="*/ 661373 w 6230766"/>
              <a:gd name="connsiteY2022" fmla="*/ 2366979 h 5604184"/>
              <a:gd name="connsiteX2023" fmla="*/ 626558 w 6230766"/>
              <a:gd name="connsiteY2023" fmla="*/ 2332164 h 5604184"/>
              <a:gd name="connsiteX2024" fmla="*/ 661373 w 6230766"/>
              <a:gd name="connsiteY2024" fmla="*/ 2297348 h 5604184"/>
              <a:gd name="connsiteX2025" fmla="*/ 556940 w 6230766"/>
              <a:gd name="connsiteY2025" fmla="*/ 2297348 h 5604184"/>
              <a:gd name="connsiteX2026" fmla="*/ 591756 w 6230766"/>
              <a:gd name="connsiteY2026" fmla="*/ 2332164 h 5604184"/>
              <a:gd name="connsiteX2027" fmla="*/ 556940 w 6230766"/>
              <a:gd name="connsiteY2027" fmla="*/ 2366979 h 5604184"/>
              <a:gd name="connsiteX2028" fmla="*/ 522125 w 6230766"/>
              <a:gd name="connsiteY2028" fmla="*/ 2332164 h 5604184"/>
              <a:gd name="connsiteX2029" fmla="*/ 556940 w 6230766"/>
              <a:gd name="connsiteY2029" fmla="*/ 2297348 h 5604184"/>
              <a:gd name="connsiteX2030" fmla="*/ 4838436 w 6230766"/>
              <a:gd name="connsiteY2030" fmla="*/ 2192933 h 5604184"/>
              <a:gd name="connsiteX2031" fmla="*/ 4873235 w 6230766"/>
              <a:gd name="connsiteY2031" fmla="*/ 2227733 h 5604184"/>
              <a:gd name="connsiteX2032" fmla="*/ 4838436 w 6230766"/>
              <a:gd name="connsiteY2032" fmla="*/ 2262532 h 5604184"/>
              <a:gd name="connsiteX2033" fmla="*/ 4803636 w 6230766"/>
              <a:gd name="connsiteY2033" fmla="*/ 2227733 h 5604184"/>
              <a:gd name="connsiteX2034" fmla="*/ 4838436 w 6230766"/>
              <a:gd name="connsiteY2034" fmla="*/ 2192933 h 5604184"/>
              <a:gd name="connsiteX2035" fmla="*/ 4525142 w 6230766"/>
              <a:gd name="connsiteY2035" fmla="*/ 2192931 h 5604184"/>
              <a:gd name="connsiteX2036" fmla="*/ 4559941 w 6230766"/>
              <a:gd name="connsiteY2036" fmla="*/ 2227731 h 5604184"/>
              <a:gd name="connsiteX2037" fmla="*/ 4525142 w 6230766"/>
              <a:gd name="connsiteY2037" fmla="*/ 2262530 h 5604184"/>
              <a:gd name="connsiteX2038" fmla="*/ 4490342 w 6230766"/>
              <a:gd name="connsiteY2038" fmla="*/ 2227731 h 5604184"/>
              <a:gd name="connsiteX2039" fmla="*/ 4525142 w 6230766"/>
              <a:gd name="connsiteY2039" fmla="*/ 2192931 h 5604184"/>
              <a:gd name="connsiteX2040" fmla="*/ 4420727 w 6230766"/>
              <a:gd name="connsiteY2040" fmla="*/ 2192931 h 5604184"/>
              <a:gd name="connsiteX2041" fmla="*/ 4455527 w 6230766"/>
              <a:gd name="connsiteY2041" fmla="*/ 2227731 h 5604184"/>
              <a:gd name="connsiteX2042" fmla="*/ 4420727 w 6230766"/>
              <a:gd name="connsiteY2042" fmla="*/ 2262530 h 5604184"/>
              <a:gd name="connsiteX2043" fmla="*/ 4385928 w 6230766"/>
              <a:gd name="connsiteY2043" fmla="*/ 2227731 h 5604184"/>
              <a:gd name="connsiteX2044" fmla="*/ 4420727 w 6230766"/>
              <a:gd name="connsiteY2044" fmla="*/ 2192931 h 5604184"/>
              <a:gd name="connsiteX2045" fmla="*/ 4316278 w 6230766"/>
              <a:gd name="connsiteY2045" fmla="*/ 2192931 h 5604184"/>
              <a:gd name="connsiteX2046" fmla="*/ 4351077 w 6230766"/>
              <a:gd name="connsiteY2046" fmla="*/ 2227731 h 5604184"/>
              <a:gd name="connsiteX2047" fmla="*/ 4316278 w 6230766"/>
              <a:gd name="connsiteY2047" fmla="*/ 2262530 h 5604184"/>
              <a:gd name="connsiteX2048" fmla="*/ 4281478 w 6230766"/>
              <a:gd name="connsiteY2048" fmla="*/ 2227731 h 5604184"/>
              <a:gd name="connsiteX2049" fmla="*/ 4316278 w 6230766"/>
              <a:gd name="connsiteY2049" fmla="*/ 2192931 h 5604184"/>
              <a:gd name="connsiteX2050" fmla="*/ 4211864 w 6230766"/>
              <a:gd name="connsiteY2050" fmla="*/ 2192931 h 5604184"/>
              <a:gd name="connsiteX2051" fmla="*/ 4246665 w 6230766"/>
              <a:gd name="connsiteY2051" fmla="*/ 2227731 h 5604184"/>
              <a:gd name="connsiteX2052" fmla="*/ 4211864 w 6230766"/>
              <a:gd name="connsiteY2052" fmla="*/ 2262530 h 5604184"/>
              <a:gd name="connsiteX2053" fmla="*/ 4177064 w 6230766"/>
              <a:gd name="connsiteY2053" fmla="*/ 2227731 h 5604184"/>
              <a:gd name="connsiteX2054" fmla="*/ 4211864 w 6230766"/>
              <a:gd name="connsiteY2054" fmla="*/ 2192931 h 5604184"/>
              <a:gd name="connsiteX2055" fmla="*/ 4107449 w 6230766"/>
              <a:gd name="connsiteY2055" fmla="*/ 2192931 h 5604184"/>
              <a:gd name="connsiteX2056" fmla="*/ 4142248 w 6230766"/>
              <a:gd name="connsiteY2056" fmla="*/ 2227731 h 5604184"/>
              <a:gd name="connsiteX2057" fmla="*/ 4107449 w 6230766"/>
              <a:gd name="connsiteY2057" fmla="*/ 2262530 h 5604184"/>
              <a:gd name="connsiteX2058" fmla="*/ 4072649 w 6230766"/>
              <a:gd name="connsiteY2058" fmla="*/ 2227731 h 5604184"/>
              <a:gd name="connsiteX2059" fmla="*/ 4107449 w 6230766"/>
              <a:gd name="connsiteY2059" fmla="*/ 2192931 h 5604184"/>
              <a:gd name="connsiteX2060" fmla="*/ 4003017 w 6230766"/>
              <a:gd name="connsiteY2060" fmla="*/ 2192931 h 5604184"/>
              <a:gd name="connsiteX2061" fmla="*/ 4037816 w 6230766"/>
              <a:gd name="connsiteY2061" fmla="*/ 2227731 h 5604184"/>
              <a:gd name="connsiteX2062" fmla="*/ 4003017 w 6230766"/>
              <a:gd name="connsiteY2062" fmla="*/ 2262530 h 5604184"/>
              <a:gd name="connsiteX2063" fmla="*/ 3968217 w 6230766"/>
              <a:gd name="connsiteY2063" fmla="*/ 2227731 h 5604184"/>
              <a:gd name="connsiteX2064" fmla="*/ 4003017 w 6230766"/>
              <a:gd name="connsiteY2064" fmla="*/ 2192931 h 5604184"/>
              <a:gd name="connsiteX2065" fmla="*/ 3794153 w 6230766"/>
              <a:gd name="connsiteY2065" fmla="*/ 2192931 h 5604184"/>
              <a:gd name="connsiteX2066" fmla="*/ 3828952 w 6230766"/>
              <a:gd name="connsiteY2066" fmla="*/ 2227731 h 5604184"/>
              <a:gd name="connsiteX2067" fmla="*/ 3794153 w 6230766"/>
              <a:gd name="connsiteY2067" fmla="*/ 2262530 h 5604184"/>
              <a:gd name="connsiteX2068" fmla="*/ 3759353 w 6230766"/>
              <a:gd name="connsiteY2068" fmla="*/ 2227731 h 5604184"/>
              <a:gd name="connsiteX2069" fmla="*/ 3794153 w 6230766"/>
              <a:gd name="connsiteY2069" fmla="*/ 2192931 h 5604184"/>
              <a:gd name="connsiteX2070" fmla="*/ 3689739 w 6230766"/>
              <a:gd name="connsiteY2070" fmla="*/ 2192931 h 5604184"/>
              <a:gd name="connsiteX2071" fmla="*/ 3724540 w 6230766"/>
              <a:gd name="connsiteY2071" fmla="*/ 2227731 h 5604184"/>
              <a:gd name="connsiteX2072" fmla="*/ 3689739 w 6230766"/>
              <a:gd name="connsiteY2072" fmla="*/ 2262530 h 5604184"/>
              <a:gd name="connsiteX2073" fmla="*/ 3654939 w 6230766"/>
              <a:gd name="connsiteY2073" fmla="*/ 2227731 h 5604184"/>
              <a:gd name="connsiteX2074" fmla="*/ 3689739 w 6230766"/>
              <a:gd name="connsiteY2074" fmla="*/ 2192931 h 5604184"/>
              <a:gd name="connsiteX2075" fmla="*/ 3585308 w 6230766"/>
              <a:gd name="connsiteY2075" fmla="*/ 2192931 h 5604184"/>
              <a:gd name="connsiteX2076" fmla="*/ 3620109 w 6230766"/>
              <a:gd name="connsiteY2076" fmla="*/ 2227731 h 5604184"/>
              <a:gd name="connsiteX2077" fmla="*/ 3585308 w 6230766"/>
              <a:gd name="connsiteY2077" fmla="*/ 2262530 h 5604184"/>
              <a:gd name="connsiteX2078" fmla="*/ 3550508 w 6230766"/>
              <a:gd name="connsiteY2078" fmla="*/ 2227731 h 5604184"/>
              <a:gd name="connsiteX2079" fmla="*/ 3585308 w 6230766"/>
              <a:gd name="connsiteY2079" fmla="*/ 2192931 h 5604184"/>
              <a:gd name="connsiteX2080" fmla="*/ 3480875 w 6230766"/>
              <a:gd name="connsiteY2080" fmla="*/ 2192931 h 5604184"/>
              <a:gd name="connsiteX2081" fmla="*/ 3515676 w 6230766"/>
              <a:gd name="connsiteY2081" fmla="*/ 2227731 h 5604184"/>
              <a:gd name="connsiteX2082" fmla="*/ 3480875 w 6230766"/>
              <a:gd name="connsiteY2082" fmla="*/ 2262530 h 5604184"/>
              <a:gd name="connsiteX2083" fmla="*/ 3446075 w 6230766"/>
              <a:gd name="connsiteY2083" fmla="*/ 2227731 h 5604184"/>
              <a:gd name="connsiteX2084" fmla="*/ 3480875 w 6230766"/>
              <a:gd name="connsiteY2084" fmla="*/ 2192931 h 5604184"/>
              <a:gd name="connsiteX2085" fmla="*/ 3376444 w 6230766"/>
              <a:gd name="connsiteY2085" fmla="*/ 2192931 h 5604184"/>
              <a:gd name="connsiteX2086" fmla="*/ 3411243 w 6230766"/>
              <a:gd name="connsiteY2086" fmla="*/ 2227731 h 5604184"/>
              <a:gd name="connsiteX2087" fmla="*/ 3376444 w 6230766"/>
              <a:gd name="connsiteY2087" fmla="*/ 2262530 h 5604184"/>
              <a:gd name="connsiteX2088" fmla="*/ 3341644 w 6230766"/>
              <a:gd name="connsiteY2088" fmla="*/ 2227731 h 5604184"/>
              <a:gd name="connsiteX2089" fmla="*/ 3376444 w 6230766"/>
              <a:gd name="connsiteY2089" fmla="*/ 2192931 h 5604184"/>
              <a:gd name="connsiteX2090" fmla="*/ 3272029 w 6230766"/>
              <a:gd name="connsiteY2090" fmla="*/ 2192931 h 5604184"/>
              <a:gd name="connsiteX2091" fmla="*/ 3306828 w 6230766"/>
              <a:gd name="connsiteY2091" fmla="*/ 2227731 h 5604184"/>
              <a:gd name="connsiteX2092" fmla="*/ 3272029 w 6230766"/>
              <a:gd name="connsiteY2092" fmla="*/ 2262530 h 5604184"/>
              <a:gd name="connsiteX2093" fmla="*/ 3237229 w 6230766"/>
              <a:gd name="connsiteY2093" fmla="*/ 2227731 h 5604184"/>
              <a:gd name="connsiteX2094" fmla="*/ 3272029 w 6230766"/>
              <a:gd name="connsiteY2094" fmla="*/ 2192931 h 5604184"/>
              <a:gd name="connsiteX2095" fmla="*/ 3167597 w 6230766"/>
              <a:gd name="connsiteY2095" fmla="*/ 2192931 h 5604184"/>
              <a:gd name="connsiteX2096" fmla="*/ 3202396 w 6230766"/>
              <a:gd name="connsiteY2096" fmla="*/ 2227731 h 5604184"/>
              <a:gd name="connsiteX2097" fmla="*/ 3167597 w 6230766"/>
              <a:gd name="connsiteY2097" fmla="*/ 2262530 h 5604184"/>
              <a:gd name="connsiteX2098" fmla="*/ 3132797 w 6230766"/>
              <a:gd name="connsiteY2098" fmla="*/ 2227731 h 5604184"/>
              <a:gd name="connsiteX2099" fmla="*/ 3167597 w 6230766"/>
              <a:gd name="connsiteY2099" fmla="*/ 2192931 h 5604184"/>
              <a:gd name="connsiteX2100" fmla="*/ 2958750 w 6230766"/>
              <a:gd name="connsiteY2100" fmla="*/ 2192931 h 5604184"/>
              <a:gd name="connsiteX2101" fmla="*/ 2993550 w 6230766"/>
              <a:gd name="connsiteY2101" fmla="*/ 2227731 h 5604184"/>
              <a:gd name="connsiteX2102" fmla="*/ 2958750 w 6230766"/>
              <a:gd name="connsiteY2102" fmla="*/ 2262530 h 5604184"/>
              <a:gd name="connsiteX2103" fmla="*/ 2923950 w 6230766"/>
              <a:gd name="connsiteY2103" fmla="*/ 2227731 h 5604184"/>
              <a:gd name="connsiteX2104" fmla="*/ 2958750 w 6230766"/>
              <a:gd name="connsiteY2104" fmla="*/ 2192931 h 5604184"/>
              <a:gd name="connsiteX2105" fmla="*/ 2854319 w 6230766"/>
              <a:gd name="connsiteY2105" fmla="*/ 2192931 h 5604184"/>
              <a:gd name="connsiteX2106" fmla="*/ 2889118 w 6230766"/>
              <a:gd name="connsiteY2106" fmla="*/ 2227731 h 5604184"/>
              <a:gd name="connsiteX2107" fmla="*/ 2854319 w 6230766"/>
              <a:gd name="connsiteY2107" fmla="*/ 2262530 h 5604184"/>
              <a:gd name="connsiteX2108" fmla="*/ 2819519 w 6230766"/>
              <a:gd name="connsiteY2108" fmla="*/ 2227731 h 5604184"/>
              <a:gd name="connsiteX2109" fmla="*/ 2854319 w 6230766"/>
              <a:gd name="connsiteY2109" fmla="*/ 2192931 h 5604184"/>
              <a:gd name="connsiteX2110" fmla="*/ 2749904 w 6230766"/>
              <a:gd name="connsiteY2110" fmla="*/ 2192931 h 5604184"/>
              <a:gd name="connsiteX2111" fmla="*/ 2784703 w 6230766"/>
              <a:gd name="connsiteY2111" fmla="*/ 2227731 h 5604184"/>
              <a:gd name="connsiteX2112" fmla="*/ 2749904 w 6230766"/>
              <a:gd name="connsiteY2112" fmla="*/ 2262530 h 5604184"/>
              <a:gd name="connsiteX2113" fmla="*/ 2715104 w 6230766"/>
              <a:gd name="connsiteY2113" fmla="*/ 2227731 h 5604184"/>
              <a:gd name="connsiteX2114" fmla="*/ 2749904 w 6230766"/>
              <a:gd name="connsiteY2114" fmla="*/ 2192931 h 5604184"/>
              <a:gd name="connsiteX2115" fmla="*/ 2645457 w 6230766"/>
              <a:gd name="connsiteY2115" fmla="*/ 2192931 h 5604184"/>
              <a:gd name="connsiteX2116" fmla="*/ 2680256 w 6230766"/>
              <a:gd name="connsiteY2116" fmla="*/ 2227731 h 5604184"/>
              <a:gd name="connsiteX2117" fmla="*/ 2645457 w 6230766"/>
              <a:gd name="connsiteY2117" fmla="*/ 2262530 h 5604184"/>
              <a:gd name="connsiteX2118" fmla="*/ 2610657 w 6230766"/>
              <a:gd name="connsiteY2118" fmla="*/ 2227731 h 5604184"/>
              <a:gd name="connsiteX2119" fmla="*/ 2645457 w 6230766"/>
              <a:gd name="connsiteY2119" fmla="*/ 2192931 h 5604184"/>
              <a:gd name="connsiteX2120" fmla="*/ 2541041 w 6230766"/>
              <a:gd name="connsiteY2120" fmla="*/ 2192931 h 5604184"/>
              <a:gd name="connsiteX2121" fmla="*/ 2575840 w 6230766"/>
              <a:gd name="connsiteY2121" fmla="*/ 2227731 h 5604184"/>
              <a:gd name="connsiteX2122" fmla="*/ 2541041 w 6230766"/>
              <a:gd name="connsiteY2122" fmla="*/ 2262530 h 5604184"/>
              <a:gd name="connsiteX2123" fmla="*/ 2506241 w 6230766"/>
              <a:gd name="connsiteY2123" fmla="*/ 2227731 h 5604184"/>
              <a:gd name="connsiteX2124" fmla="*/ 2541041 w 6230766"/>
              <a:gd name="connsiteY2124" fmla="*/ 2192931 h 5604184"/>
              <a:gd name="connsiteX2125" fmla="*/ 2436609 w 6230766"/>
              <a:gd name="connsiteY2125" fmla="*/ 2192931 h 5604184"/>
              <a:gd name="connsiteX2126" fmla="*/ 2471408 w 6230766"/>
              <a:gd name="connsiteY2126" fmla="*/ 2227731 h 5604184"/>
              <a:gd name="connsiteX2127" fmla="*/ 2436609 w 6230766"/>
              <a:gd name="connsiteY2127" fmla="*/ 2262530 h 5604184"/>
              <a:gd name="connsiteX2128" fmla="*/ 2401809 w 6230766"/>
              <a:gd name="connsiteY2128" fmla="*/ 2227731 h 5604184"/>
              <a:gd name="connsiteX2129" fmla="*/ 2436609 w 6230766"/>
              <a:gd name="connsiteY2129" fmla="*/ 2192931 h 5604184"/>
              <a:gd name="connsiteX2130" fmla="*/ 2332194 w 6230766"/>
              <a:gd name="connsiteY2130" fmla="*/ 2192931 h 5604184"/>
              <a:gd name="connsiteX2131" fmla="*/ 2366993 w 6230766"/>
              <a:gd name="connsiteY2131" fmla="*/ 2227731 h 5604184"/>
              <a:gd name="connsiteX2132" fmla="*/ 2332194 w 6230766"/>
              <a:gd name="connsiteY2132" fmla="*/ 2262530 h 5604184"/>
              <a:gd name="connsiteX2133" fmla="*/ 2297394 w 6230766"/>
              <a:gd name="connsiteY2133" fmla="*/ 2227731 h 5604184"/>
              <a:gd name="connsiteX2134" fmla="*/ 2332194 w 6230766"/>
              <a:gd name="connsiteY2134" fmla="*/ 2192931 h 5604184"/>
              <a:gd name="connsiteX2135" fmla="*/ 2123332 w 6230766"/>
              <a:gd name="connsiteY2135" fmla="*/ 2192931 h 5604184"/>
              <a:gd name="connsiteX2136" fmla="*/ 2158131 w 6230766"/>
              <a:gd name="connsiteY2136" fmla="*/ 2227731 h 5604184"/>
              <a:gd name="connsiteX2137" fmla="*/ 2123332 w 6230766"/>
              <a:gd name="connsiteY2137" fmla="*/ 2262530 h 5604184"/>
              <a:gd name="connsiteX2138" fmla="*/ 2088532 w 6230766"/>
              <a:gd name="connsiteY2138" fmla="*/ 2227731 h 5604184"/>
              <a:gd name="connsiteX2139" fmla="*/ 2123332 w 6230766"/>
              <a:gd name="connsiteY2139" fmla="*/ 2192931 h 5604184"/>
              <a:gd name="connsiteX2140" fmla="*/ 2018916 w 6230766"/>
              <a:gd name="connsiteY2140" fmla="*/ 2192931 h 5604184"/>
              <a:gd name="connsiteX2141" fmla="*/ 2053715 w 6230766"/>
              <a:gd name="connsiteY2141" fmla="*/ 2227731 h 5604184"/>
              <a:gd name="connsiteX2142" fmla="*/ 2018916 w 6230766"/>
              <a:gd name="connsiteY2142" fmla="*/ 2262530 h 5604184"/>
              <a:gd name="connsiteX2143" fmla="*/ 1984116 w 6230766"/>
              <a:gd name="connsiteY2143" fmla="*/ 2227731 h 5604184"/>
              <a:gd name="connsiteX2144" fmla="*/ 2018916 w 6230766"/>
              <a:gd name="connsiteY2144" fmla="*/ 2192931 h 5604184"/>
              <a:gd name="connsiteX2145" fmla="*/ 1914484 w 6230766"/>
              <a:gd name="connsiteY2145" fmla="*/ 2192931 h 5604184"/>
              <a:gd name="connsiteX2146" fmla="*/ 1949283 w 6230766"/>
              <a:gd name="connsiteY2146" fmla="*/ 2227731 h 5604184"/>
              <a:gd name="connsiteX2147" fmla="*/ 1914484 w 6230766"/>
              <a:gd name="connsiteY2147" fmla="*/ 2262530 h 5604184"/>
              <a:gd name="connsiteX2148" fmla="*/ 1879684 w 6230766"/>
              <a:gd name="connsiteY2148" fmla="*/ 2227731 h 5604184"/>
              <a:gd name="connsiteX2149" fmla="*/ 1914484 w 6230766"/>
              <a:gd name="connsiteY2149" fmla="*/ 2192931 h 5604184"/>
              <a:gd name="connsiteX2150" fmla="*/ 1705621 w 6230766"/>
              <a:gd name="connsiteY2150" fmla="*/ 2192931 h 5604184"/>
              <a:gd name="connsiteX2151" fmla="*/ 1740420 w 6230766"/>
              <a:gd name="connsiteY2151" fmla="*/ 2227731 h 5604184"/>
              <a:gd name="connsiteX2152" fmla="*/ 1705621 w 6230766"/>
              <a:gd name="connsiteY2152" fmla="*/ 2262530 h 5604184"/>
              <a:gd name="connsiteX2153" fmla="*/ 1670821 w 6230766"/>
              <a:gd name="connsiteY2153" fmla="*/ 2227731 h 5604184"/>
              <a:gd name="connsiteX2154" fmla="*/ 1705621 w 6230766"/>
              <a:gd name="connsiteY2154" fmla="*/ 2192931 h 5604184"/>
              <a:gd name="connsiteX2155" fmla="*/ 1601207 w 6230766"/>
              <a:gd name="connsiteY2155" fmla="*/ 2192931 h 5604184"/>
              <a:gd name="connsiteX2156" fmla="*/ 1636006 w 6230766"/>
              <a:gd name="connsiteY2156" fmla="*/ 2227731 h 5604184"/>
              <a:gd name="connsiteX2157" fmla="*/ 1601207 w 6230766"/>
              <a:gd name="connsiteY2157" fmla="*/ 2262530 h 5604184"/>
              <a:gd name="connsiteX2158" fmla="*/ 1566407 w 6230766"/>
              <a:gd name="connsiteY2158" fmla="*/ 2227731 h 5604184"/>
              <a:gd name="connsiteX2159" fmla="*/ 1601207 w 6230766"/>
              <a:gd name="connsiteY2159" fmla="*/ 2192931 h 5604184"/>
              <a:gd name="connsiteX2160" fmla="*/ 1496776 w 6230766"/>
              <a:gd name="connsiteY2160" fmla="*/ 2192931 h 5604184"/>
              <a:gd name="connsiteX2161" fmla="*/ 1531575 w 6230766"/>
              <a:gd name="connsiteY2161" fmla="*/ 2227731 h 5604184"/>
              <a:gd name="connsiteX2162" fmla="*/ 1496776 w 6230766"/>
              <a:gd name="connsiteY2162" fmla="*/ 2262530 h 5604184"/>
              <a:gd name="connsiteX2163" fmla="*/ 1461976 w 6230766"/>
              <a:gd name="connsiteY2163" fmla="*/ 2227731 h 5604184"/>
              <a:gd name="connsiteX2164" fmla="*/ 1496776 w 6230766"/>
              <a:gd name="connsiteY2164" fmla="*/ 2192931 h 5604184"/>
              <a:gd name="connsiteX2165" fmla="*/ 1287912 w 6230766"/>
              <a:gd name="connsiteY2165" fmla="*/ 2192931 h 5604184"/>
              <a:gd name="connsiteX2166" fmla="*/ 1322711 w 6230766"/>
              <a:gd name="connsiteY2166" fmla="*/ 2227731 h 5604184"/>
              <a:gd name="connsiteX2167" fmla="*/ 1287912 w 6230766"/>
              <a:gd name="connsiteY2167" fmla="*/ 2262530 h 5604184"/>
              <a:gd name="connsiteX2168" fmla="*/ 1253112 w 6230766"/>
              <a:gd name="connsiteY2168" fmla="*/ 2227731 h 5604184"/>
              <a:gd name="connsiteX2169" fmla="*/ 1287912 w 6230766"/>
              <a:gd name="connsiteY2169" fmla="*/ 2192931 h 5604184"/>
              <a:gd name="connsiteX2170" fmla="*/ 1183496 w 6230766"/>
              <a:gd name="connsiteY2170" fmla="*/ 2192931 h 5604184"/>
              <a:gd name="connsiteX2171" fmla="*/ 1218295 w 6230766"/>
              <a:gd name="connsiteY2171" fmla="*/ 2227731 h 5604184"/>
              <a:gd name="connsiteX2172" fmla="*/ 1183496 w 6230766"/>
              <a:gd name="connsiteY2172" fmla="*/ 2262530 h 5604184"/>
              <a:gd name="connsiteX2173" fmla="*/ 1148696 w 6230766"/>
              <a:gd name="connsiteY2173" fmla="*/ 2227731 h 5604184"/>
              <a:gd name="connsiteX2174" fmla="*/ 1183496 w 6230766"/>
              <a:gd name="connsiteY2174" fmla="*/ 2192931 h 5604184"/>
              <a:gd name="connsiteX2175" fmla="*/ 1079082 w 6230766"/>
              <a:gd name="connsiteY2175" fmla="*/ 2192931 h 5604184"/>
              <a:gd name="connsiteX2176" fmla="*/ 1113881 w 6230766"/>
              <a:gd name="connsiteY2176" fmla="*/ 2227731 h 5604184"/>
              <a:gd name="connsiteX2177" fmla="*/ 1079082 w 6230766"/>
              <a:gd name="connsiteY2177" fmla="*/ 2262530 h 5604184"/>
              <a:gd name="connsiteX2178" fmla="*/ 1044282 w 6230766"/>
              <a:gd name="connsiteY2178" fmla="*/ 2227731 h 5604184"/>
              <a:gd name="connsiteX2179" fmla="*/ 1079082 w 6230766"/>
              <a:gd name="connsiteY2179" fmla="*/ 2192931 h 5604184"/>
              <a:gd name="connsiteX2180" fmla="*/ 974634 w 6230766"/>
              <a:gd name="connsiteY2180" fmla="*/ 2192931 h 5604184"/>
              <a:gd name="connsiteX2181" fmla="*/ 1009433 w 6230766"/>
              <a:gd name="connsiteY2181" fmla="*/ 2227731 h 5604184"/>
              <a:gd name="connsiteX2182" fmla="*/ 974634 w 6230766"/>
              <a:gd name="connsiteY2182" fmla="*/ 2262530 h 5604184"/>
              <a:gd name="connsiteX2183" fmla="*/ 939834 w 6230766"/>
              <a:gd name="connsiteY2183" fmla="*/ 2227731 h 5604184"/>
              <a:gd name="connsiteX2184" fmla="*/ 974634 w 6230766"/>
              <a:gd name="connsiteY2184" fmla="*/ 2192931 h 5604184"/>
              <a:gd name="connsiteX2185" fmla="*/ 870220 w 6230766"/>
              <a:gd name="connsiteY2185" fmla="*/ 2192931 h 5604184"/>
              <a:gd name="connsiteX2186" fmla="*/ 905019 w 6230766"/>
              <a:gd name="connsiteY2186" fmla="*/ 2227731 h 5604184"/>
              <a:gd name="connsiteX2187" fmla="*/ 870220 w 6230766"/>
              <a:gd name="connsiteY2187" fmla="*/ 2262530 h 5604184"/>
              <a:gd name="connsiteX2188" fmla="*/ 835420 w 6230766"/>
              <a:gd name="connsiteY2188" fmla="*/ 2227731 h 5604184"/>
              <a:gd name="connsiteX2189" fmla="*/ 870220 w 6230766"/>
              <a:gd name="connsiteY2189" fmla="*/ 2192931 h 5604184"/>
              <a:gd name="connsiteX2190" fmla="*/ 765787 w 6230766"/>
              <a:gd name="connsiteY2190" fmla="*/ 2192931 h 5604184"/>
              <a:gd name="connsiteX2191" fmla="*/ 800586 w 6230766"/>
              <a:gd name="connsiteY2191" fmla="*/ 2227731 h 5604184"/>
              <a:gd name="connsiteX2192" fmla="*/ 765787 w 6230766"/>
              <a:gd name="connsiteY2192" fmla="*/ 2262530 h 5604184"/>
              <a:gd name="connsiteX2193" fmla="*/ 730987 w 6230766"/>
              <a:gd name="connsiteY2193" fmla="*/ 2227731 h 5604184"/>
              <a:gd name="connsiteX2194" fmla="*/ 765787 w 6230766"/>
              <a:gd name="connsiteY2194" fmla="*/ 2192931 h 5604184"/>
              <a:gd name="connsiteX2195" fmla="*/ 452509 w 6230766"/>
              <a:gd name="connsiteY2195" fmla="*/ 2192931 h 5604184"/>
              <a:gd name="connsiteX2196" fmla="*/ 487308 w 6230766"/>
              <a:gd name="connsiteY2196" fmla="*/ 2227731 h 5604184"/>
              <a:gd name="connsiteX2197" fmla="*/ 452509 w 6230766"/>
              <a:gd name="connsiteY2197" fmla="*/ 2262530 h 5604184"/>
              <a:gd name="connsiteX2198" fmla="*/ 417709 w 6230766"/>
              <a:gd name="connsiteY2198" fmla="*/ 2227731 h 5604184"/>
              <a:gd name="connsiteX2199" fmla="*/ 452509 w 6230766"/>
              <a:gd name="connsiteY2199" fmla="*/ 2192931 h 5604184"/>
              <a:gd name="connsiteX2200" fmla="*/ 348076 w 6230766"/>
              <a:gd name="connsiteY2200" fmla="*/ 2192931 h 5604184"/>
              <a:gd name="connsiteX2201" fmla="*/ 382875 w 6230766"/>
              <a:gd name="connsiteY2201" fmla="*/ 2227731 h 5604184"/>
              <a:gd name="connsiteX2202" fmla="*/ 348076 w 6230766"/>
              <a:gd name="connsiteY2202" fmla="*/ 2262530 h 5604184"/>
              <a:gd name="connsiteX2203" fmla="*/ 313276 w 6230766"/>
              <a:gd name="connsiteY2203" fmla="*/ 2227731 h 5604184"/>
              <a:gd name="connsiteX2204" fmla="*/ 348076 w 6230766"/>
              <a:gd name="connsiteY2204" fmla="*/ 2192931 h 5604184"/>
              <a:gd name="connsiteX2205" fmla="*/ 3063181 w 6230766"/>
              <a:gd name="connsiteY2205" fmla="*/ 2192917 h 5604184"/>
              <a:gd name="connsiteX2206" fmla="*/ 3097997 w 6230766"/>
              <a:gd name="connsiteY2206" fmla="*/ 2227733 h 5604184"/>
              <a:gd name="connsiteX2207" fmla="*/ 3063181 w 6230766"/>
              <a:gd name="connsiteY2207" fmla="*/ 2262548 h 5604184"/>
              <a:gd name="connsiteX2208" fmla="*/ 3028367 w 6230766"/>
              <a:gd name="connsiteY2208" fmla="*/ 2227733 h 5604184"/>
              <a:gd name="connsiteX2209" fmla="*/ 3063181 w 6230766"/>
              <a:gd name="connsiteY2209" fmla="*/ 2192917 h 5604184"/>
              <a:gd name="connsiteX2210" fmla="*/ 2227761 w 6230766"/>
              <a:gd name="connsiteY2210" fmla="*/ 2192917 h 5604184"/>
              <a:gd name="connsiteX2211" fmla="*/ 2262577 w 6230766"/>
              <a:gd name="connsiteY2211" fmla="*/ 2227733 h 5604184"/>
              <a:gd name="connsiteX2212" fmla="*/ 2227761 w 6230766"/>
              <a:gd name="connsiteY2212" fmla="*/ 2262548 h 5604184"/>
              <a:gd name="connsiteX2213" fmla="*/ 2192946 w 6230766"/>
              <a:gd name="connsiteY2213" fmla="*/ 2227733 h 5604184"/>
              <a:gd name="connsiteX2214" fmla="*/ 2227761 w 6230766"/>
              <a:gd name="connsiteY2214" fmla="*/ 2192917 h 5604184"/>
              <a:gd name="connsiteX2215" fmla="*/ 1810052 w 6230766"/>
              <a:gd name="connsiteY2215" fmla="*/ 2192917 h 5604184"/>
              <a:gd name="connsiteX2216" fmla="*/ 1844868 w 6230766"/>
              <a:gd name="connsiteY2216" fmla="*/ 2227733 h 5604184"/>
              <a:gd name="connsiteX2217" fmla="*/ 1810052 w 6230766"/>
              <a:gd name="connsiteY2217" fmla="*/ 2262548 h 5604184"/>
              <a:gd name="connsiteX2218" fmla="*/ 1775237 w 6230766"/>
              <a:gd name="connsiteY2218" fmla="*/ 2227733 h 5604184"/>
              <a:gd name="connsiteX2219" fmla="*/ 1810052 w 6230766"/>
              <a:gd name="connsiteY2219" fmla="*/ 2192917 h 5604184"/>
              <a:gd name="connsiteX2220" fmla="*/ 1392343 w 6230766"/>
              <a:gd name="connsiteY2220" fmla="*/ 2192917 h 5604184"/>
              <a:gd name="connsiteX2221" fmla="*/ 1427159 w 6230766"/>
              <a:gd name="connsiteY2221" fmla="*/ 2227733 h 5604184"/>
              <a:gd name="connsiteX2222" fmla="*/ 1392343 w 6230766"/>
              <a:gd name="connsiteY2222" fmla="*/ 2262548 h 5604184"/>
              <a:gd name="connsiteX2223" fmla="*/ 1357528 w 6230766"/>
              <a:gd name="connsiteY2223" fmla="*/ 2227733 h 5604184"/>
              <a:gd name="connsiteX2224" fmla="*/ 1392343 w 6230766"/>
              <a:gd name="connsiteY2224" fmla="*/ 2192917 h 5604184"/>
              <a:gd name="connsiteX2225" fmla="*/ 661371 w 6230766"/>
              <a:gd name="connsiteY2225" fmla="*/ 2192917 h 5604184"/>
              <a:gd name="connsiteX2226" fmla="*/ 696187 w 6230766"/>
              <a:gd name="connsiteY2226" fmla="*/ 2227733 h 5604184"/>
              <a:gd name="connsiteX2227" fmla="*/ 661371 w 6230766"/>
              <a:gd name="connsiteY2227" fmla="*/ 2262548 h 5604184"/>
              <a:gd name="connsiteX2228" fmla="*/ 626556 w 6230766"/>
              <a:gd name="connsiteY2228" fmla="*/ 2227733 h 5604184"/>
              <a:gd name="connsiteX2229" fmla="*/ 661371 w 6230766"/>
              <a:gd name="connsiteY2229" fmla="*/ 2192917 h 5604184"/>
              <a:gd name="connsiteX2230" fmla="*/ 556940 w 6230766"/>
              <a:gd name="connsiteY2230" fmla="*/ 2192917 h 5604184"/>
              <a:gd name="connsiteX2231" fmla="*/ 591756 w 6230766"/>
              <a:gd name="connsiteY2231" fmla="*/ 2227733 h 5604184"/>
              <a:gd name="connsiteX2232" fmla="*/ 556940 w 6230766"/>
              <a:gd name="connsiteY2232" fmla="*/ 2262548 h 5604184"/>
              <a:gd name="connsiteX2233" fmla="*/ 522125 w 6230766"/>
              <a:gd name="connsiteY2233" fmla="*/ 2227733 h 5604184"/>
              <a:gd name="connsiteX2234" fmla="*/ 556940 w 6230766"/>
              <a:gd name="connsiteY2234" fmla="*/ 2192917 h 5604184"/>
              <a:gd name="connsiteX2235" fmla="*/ 3898585 w 6230766"/>
              <a:gd name="connsiteY2235" fmla="*/ 2192916 h 5604184"/>
              <a:gd name="connsiteX2236" fmla="*/ 3933400 w 6230766"/>
              <a:gd name="connsiteY2236" fmla="*/ 2227732 h 5604184"/>
              <a:gd name="connsiteX2237" fmla="*/ 3898585 w 6230766"/>
              <a:gd name="connsiteY2237" fmla="*/ 2262547 h 5604184"/>
              <a:gd name="connsiteX2238" fmla="*/ 3863769 w 6230766"/>
              <a:gd name="connsiteY2238" fmla="*/ 2227732 h 5604184"/>
              <a:gd name="connsiteX2239" fmla="*/ 3898585 w 6230766"/>
              <a:gd name="connsiteY2239" fmla="*/ 2192916 h 5604184"/>
              <a:gd name="connsiteX2240" fmla="*/ 4838436 w 6230766"/>
              <a:gd name="connsiteY2240" fmla="*/ 2088517 h 5604184"/>
              <a:gd name="connsiteX2241" fmla="*/ 4873235 w 6230766"/>
              <a:gd name="connsiteY2241" fmla="*/ 2123317 h 5604184"/>
              <a:gd name="connsiteX2242" fmla="*/ 4838436 w 6230766"/>
              <a:gd name="connsiteY2242" fmla="*/ 2158116 h 5604184"/>
              <a:gd name="connsiteX2243" fmla="*/ 4803636 w 6230766"/>
              <a:gd name="connsiteY2243" fmla="*/ 2123317 h 5604184"/>
              <a:gd name="connsiteX2244" fmla="*/ 4838436 w 6230766"/>
              <a:gd name="connsiteY2244" fmla="*/ 2088517 h 5604184"/>
              <a:gd name="connsiteX2245" fmla="*/ 4629573 w 6230766"/>
              <a:gd name="connsiteY2245" fmla="*/ 2088517 h 5604184"/>
              <a:gd name="connsiteX2246" fmla="*/ 4664372 w 6230766"/>
              <a:gd name="connsiteY2246" fmla="*/ 2123317 h 5604184"/>
              <a:gd name="connsiteX2247" fmla="*/ 4629573 w 6230766"/>
              <a:gd name="connsiteY2247" fmla="*/ 2158116 h 5604184"/>
              <a:gd name="connsiteX2248" fmla="*/ 4594773 w 6230766"/>
              <a:gd name="connsiteY2248" fmla="*/ 2123317 h 5604184"/>
              <a:gd name="connsiteX2249" fmla="*/ 4629573 w 6230766"/>
              <a:gd name="connsiteY2249" fmla="*/ 2088517 h 5604184"/>
              <a:gd name="connsiteX2250" fmla="*/ 4525142 w 6230766"/>
              <a:gd name="connsiteY2250" fmla="*/ 2088517 h 5604184"/>
              <a:gd name="connsiteX2251" fmla="*/ 4559941 w 6230766"/>
              <a:gd name="connsiteY2251" fmla="*/ 2123317 h 5604184"/>
              <a:gd name="connsiteX2252" fmla="*/ 4525142 w 6230766"/>
              <a:gd name="connsiteY2252" fmla="*/ 2158116 h 5604184"/>
              <a:gd name="connsiteX2253" fmla="*/ 4490342 w 6230766"/>
              <a:gd name="connsiteY2253" fmla="*/ 2123317 h 5604184"/>
              <a:gd name="connsiteX2254" fmla="*/ 4525142 w 6230766"/>
              <a:gd name="connsiteY2254" fmla="*/ 2088517 h 5604184"/>
              <a:gd name="connsiteX2255" fmla="*/ 4420727 w 6230766"/>
              <a:gd name="connsiteY2255" fmla="*/ 2088517 h 5604184"/>
              <a:gd name="connsiteX2256" fmla="*/ 4455527 w 6230766"/>
              <a:gd name="connsiteY2256" fmla="*/ 2123317 h 5604184"/>
              <a:gd name="connsiteX2257" fmla="*/ 4420727 w 6230766"/>
              <a:gd name="connsiteY2257" fmla="*/ 2158116 h 5604184"/>
              <a:gd name="connsiteX2258" fmla="*/ 4385928 w 6230766"/>
              <a:gd name="connsiteY2258" fmla="*/ 2123317 h 5604184"/>
              <a:gd name="connsiteX2259" fmla="*/ 4420727 w 6230766"/>
              <a:gd name="connsiteY2259" fmla="*/ 2088517 h 5604184"/>
              <a:gd name="connsiteX2260" fmla="*/ 4316278 w 6230766"/>
              <a:gd name="connsiteY2260" fmla="*/ 2088517 h 5604184"/>
              <a:gd name="connsiteX2261" fmla="*/ 4351077 w 6230766"/>
              <a:gd name="connsiteY2261" fmla="*/ 2123317 h 5604184"/>
              <a:gd name="connsiteX2262" fmla="*/ 4316278 w 6230766"/>
              <a:gd name="connsiteY2262" fmla="*/ 2158116 h 5604184"/>
              <a:gd name="connsiteX2263" fmla="*/ 4281478 w 6230766"/>
              <a:gd name="connsiteY2263" fmla="*/ 2123317 h 5604184"/>
              <a:gd name="connsiteX2264" fmla="*/ 4316278 w 6230766"/>
              <a:gd name="connsiteY2264" fmla="*/ 2088517 h 5604184"/>
              <a:gd name="connsiteX2265" fmla="*/ 4211864 w 6230766"/>
              <a:gd name="connsiteY2265" fmla="*/ 2088517 h 5604184"/>
              <a:gd name="connsiteX2266" fmla="*/ 4246665 w 6230766"/>
              <a:gd name="connsiteY2266" fmla="*/ 2123317 h 5604184"/>
              <a:gd name="connsiteX2267" fmla="*/ 4211864 w 6230766"/>
              <a:gd name="connsiteY2267" fmla="*/ 2158116 h 5604184"/>
              <a:gd name="connsiteX2268" fmla="*/ 4177064 w 6230766"/>
              <a:gd name="connsiteY2268" fmla="*/ 2123317 h 5604184"/>
              <a:gd name="connsiteX2269" fmla="*/ 4211864 w 6230766"/>
              <a:gd name="connsiteY2269" fmla="*/ 2088517 h 5604184"/>
              <a:gd name="connsiteX2270" fmla="*/ 4107449 w 6230766"/>
              <a:gd name="connsiteY2270" fmla="*/ 2088517 h 5604184"/>
              <a:gd name="connsiteX2271" fmla="*/ 4142248 w 6230766"/>
              <a:gd name="connsiteY2271" fmla="*/ 2123317 h 5604184"/>
              <a:gd name="connsiteX2272" fmla="*/ 4107449 w 6230766"/>
              <a:gd name="connsiteY2272" fmla="*/ 2158116 h 5604184"/>
              <a:gd name="connsiteX2273" fmla="*/ 4072649 w 6230766"/>
              <a:gd name="connsiteY2273" fmla="*/ 2123317 h 5604184"/>
              <a:gd name="connsiteX2274" fmla="*/ 4107449 w 6230766"/>
              <a:gd name="connsiteY2274" fmla="*/ 2088517 h 5604184"/>
              <a:gd name="connsiteX2275" fmla="*/ 4003017 w 6230766"/>
              <a:gd name="connsiteY2275" fmla="*/ 2088517 h 5604184"/>
              <a:gd name="connsiteX2276" fmla="*/ 4037816 w 6230766"/>
              <a:gd name="connsiteY2276" fmla="*/ 2123317 h 5604184"/>
              <a:gd name="connsiteX2277" fmla="*/ 4003017 w 6230766"/>
              <a:gd name="connsiteY2277" fmla="*/ 2158116 h 5604184"/>
              <a:gd name="connsiteX2278" fmla="*/ 3968217 w 6230766"/>
              <a:gd name="connsiteY2278" fmla="*/ 2123317 h 5604184"/>
              <a:gd name="connsiteX2279" fmla="*/ 4003017 w 6230766"/>
              <a:gd name="connsiteY2279" fmla="*/ 2088517 h 5604184"/>
              <a:gd name="connsiteX2280" fmla="*/ 3794153 w 6230766"/>
              <a:gd name="connsiteY2280" fmla="*/ 2088517 h 5604184"/>
              <a:gd name="connsiteX2281" fmla="*/ 3828952 w 6230766"/>
              <a:gd name="connsiteY2281" fmla="*/ 2123317 h 5604184"/>
              <a:gd name="connsiteX2282" fmla="*/ 3794153 w 6230766"/>
              <a:gd name="connsiteY2282" fmla="*/ 2158116 h 5604184"/>
              <a:gd name="connsiteX2283" fmla="*/ 3759353 w 6230766"/>
              <a:gd name="connsiteY2283" fmla="*/ 2123317 h 5604184"/>
              <a:gd name="connsiteX2284" fmla="*/ 3794153 w 6230766"/>
              <a:gd name="connsiteY2284" fmla="*/ 2088517 h 5604184"/>
              <a:gd name="connsiteX2285" fmla="*/ 3689739 w 6230766"/>
              <a:gd name="connsiteY2285" fmla="*/ 2088517 h 5604184"/>
              <a:gd name="connsiteX2286" fmla="*/ 3724540 w 6230766"/>
              <a:gd name="connsiteY2286" fmla="*/ 2123317 h 5604184"/>
              <a:gd name="connsiteX2287" fmla="*/ 3689739 w 6230766"/>
              <a:gd name="connsiteY2287" fmla="*/ 2158116 h 5604184"/>
              <a:gd name="connsiteX2288" fmla="*/ 3654939 w 6230766"/>
              <a:gd name="connsiteY2288" fmla="*/ 2123317 h 5604184"/>
              <a:gd name="connsiteX2289" fmla="*/ 3689739 w 6230766"/>
              <a:gd name="connsiteY2289" fmla="*/ 2088517 h 5604184"/>
              <a:gd name="connsiteX2290" fmla="*/ 3585308 w 6230766"/>
              <a:gd name="connsiteY2290" fmla="*/ 2088517 h 5604184"/>
              <a:gd name="connsiteX2291" fmla="*/ 3620109 w 6230766"/>
              <a:gd name="connsiteY2291" fmla="*/ 2123317 h 5604184"/>
              <a:gd name="connsiteX2292" fmla="*/ 3585308 w 6230766"/>
              <a:gd name="connsiteY2292" fmla="*/ 2158116 h 5604184"/>
              <a:gd name="connsiteX2293" fmla="*/ 3550508 w 6230766"/>
              <a:gd name="connsiteY2293" fmla="*/ 2123317 h 5604184"/>
              <a:gd name="connsiteX2294" fmla="*/ 3585308 w 6230766"/>
              <a:gd name="connsiteY2294" fmla="*/ 2088517 h 5604184"/>
              <a:gd name="connsiteX2295" fmla="*/ 3480875 w 6230766"/>
              <a:gd name="connsiteY2295" fmla="*/ 2088517 h 5604184"/>
              <a:gd name="connsiteX2296" fmla="*/ 3515676 w 6230766"/>
              <a:gd name="connsiteY2296" fmla="*/ 2123317 h 5604184"/>
              <a:gd name="connsiteX2297" fmla="*/ 3480875 w 6230766"/>
              <a:gd name="connsiteY2297" fmla="*/ 2158116 h 5604184"/>
              <a:gd name="connsiteX2298" fmla="*/ 3446075 w 6230766"/>
              <a:gd name="connsiteY2298" fmla="*/ 2123317 h 5604184"/>
              <a:gd name="connsiteX2299" fmla="*/ 3480875 w 6230766"/>
              <a:gd name="connsiteY2299" fmla="*/ 2088517 h 5604184"/>
              <a:gd name="connsiteX2300" fmla="*/ 3376444 w 6230766"/>
              <a:gd name="connsiteY2300" fmla="*/ 2088517 h 5604184"/>
              <a:gd name="connsiteX2301" fmla="*/ 3411243 w 6230766"/>
              <a:gd name="connsiteY2301" fmla="*/ 2123317 h 5604184"/>
              <a:gd name="connsiteX2302" fmla="*/ 3376444 w 6230766"/>
              <a:gd name="connsiteY2302" fmla="*/ 2158116 h 5604184"/>
              <a:gd name="connsiteX2303" fmla="*/ 3341644 w 6230766"/>
              <a:gd name="connsiteY2303" fmla="*/ 2123317 h 5604184"/>
              <a:gd name="connsiteX2304" fmla="*/ 3376444 w 6230766"/>
              <a:gd name="connsiteY2304" fmla="*/ 2088517 h 5604184"/>
              <a:gd name="connsiteX2305" fmla="*/ 3272029 w 6230766"/>
              <a:gd name="connsiteY2305" fmla="*/ 2088517 h 5604184"/>
              <a:gd name="connsiteX2306" fmla="*/ 3306828 w 6230766"/>
              <a:gd name="connsiteY2306" fmla="*/ 2123317 h 5604184"/>
              <a:gd name="connsiteX2307" fmla="*/ 3272029 w 6230766"/>
              <a:gd name="connsiteY2307" fmla="*/ 2158116 h 5604184"/>
              <a:gd name="connsiteX2308" fmla="*/ 3237229 w 6230766"/>
              <a:gd name="connsiteY2308" fmla="*/ 2123317 h 5604184"/>
              <a:gd name="connsiteX2309" fmla="*/ 3272029 w 6230766"/>
              <a:gd name="connsiteY2309" fmla="*/ 2088517 h 5604184"/>
              <a:gd name="connsiteX2310" fmla="*/ 3167597 w 6230766"/>
              <a:gd name="connsiteY2310" fmla="*/ 2088517 h 5604184"/>
              <a:gd name="connsiteX2311" fmla="*/ 3202396 w 6230766"/>
              <a:gd name="connsiteY2311" fmla="*/ 2123317 h 5604184"/>
              <a:gd name="connsiteX2312" fmla="*/ 3167597 w 6230766"/>
              <a:gd name="connsiteY2312" fmla="*/ 2158116 h 5604184"/>
              <a:gd name="connsiteX2313" fmla="*/ 3132797 w 6230766"/>
              <a:gd name="connsiteY2313" fmla="*/ 2123317 h 5604184"/>
              <a:gd name="connsiteX2314" fmla="*/ 3167597 w 6230766"/>
              <a:gd name="connsiteY2314" fmla="*/ 2088517 h 5604184"/>
              <a:gd name="connsiteX2315" fmla="*/ 2958750 w 6230766"/>
              <a:gd name="connsiteY2315" fmla="*/ 2088517 h 5604184"/>
              <a:gd name="connsiteX2316" fmla="*/ 2993550 w 6230766"/>
              <a:gd name="connsiteY2316" fmla="*/ 2123317 h 5604184"/>
              <a:gd name="connsiteX2317" fmla="*/ 2958750 w 6230766"/>
              <a:gd name="connsiteY2317" fmla="*/ 2158116 h 5604184"/>
              <a:gd name="connsiteX2318" fmla="*/ 2923950 w 6230766"/>
              <a:gd name="connsiteY2318" fmla="*/ 2123317 h 5604184"/>
              <a:gd name="connsiteX2319" fmla="*/ 2958750 w 6230766"/>
              <a:gd name="connsiteY2319" fmla="*/ 2088517 h 5604184"/>
              <a:gd name="connsiteX2320" fmla="*/ 2854319 w 6230766"/>
              <a:gd name="connsiteY2320" fmla="*/ 2088517 h 5604184"/>
              <a:gd name="connsiteX2321" fmla="*/ 2889118 w 6230766"/>
              <a:gd name="connsiteY2321" fmla="*/ 2123317 h 5604184"/>
              <a:gd name="connsiteX2322" fmla="*/ 2854319 w 6230766"/>
              <a:gd name="connsiteY2322" fmla="*/ 2158116 h 5604184"/>
              <a:gd name="connsiteX2323" fmla="*/ 2819519 w 6230766"/>
              <a:gd name="connsiteY2323" fmla="*/ 2123317 h 5604184"/>
              <a:gd name="connsiteX2324" fmla="*/ 2854319 w 6230766"/>
              <a:gd name="connsiteY2324" fmla="*/ 2088517 h 5604184"/>
              <a:gd name="connsiteX2325" fmla="*/ 2749904 w 6230766"/>
              <a:gd name="connsiteY2325" fmla="*/ 2088517 h 5604184"/>
              <a:gd name="connsiteX2326" fmla="*/ 2784703 w 6230766"/>
              <a:gd name="connsiteY2326" fmla="*/ 2123317 h 5604184"/>
              <a:gd name="connsiteX2327" fmla="*/ 2749904 w 6230766"/>
              <a:gd name="connsiteY2327" fmla="*/ 2158116 h 5604184"/>
              <a:gd name="connsiteX2328" fmla="*/ 2715104 w 6230766"/>
              <a:gd name="connsiteY2328" fmla="*/ 2123317 h 5604184"/>
              <a:gd name="connsiteX2329" fmla="*/ 2749904 w 6230766"/>
              <a:gd name="connsiteY2329" fmla="*/ 2088517 h 5604184"/>
              <a:gd name="connsiteX2330" fmla="*/ 2645457 w 6230766"/>
              <a:gd name="connsiteY2330" fmla="*/ 2088517 h 5604184"/>
              <a:gd name="connsiteX2331" fmla="*/ 2680256 w 6230766"/>
              <a:gd name="connsiteY2331" fmla="*/ 2123317 h 5604184"/>
              <a:gd name="connsiteX2332" fmla="*/ 2645457 w 6230766"/>
              <a:gd name="connsiteY2332" fmla="*/ 2158116 h 5604184"/>
              <a:gd name="connsiteX2333" fmla="*/ 2610657 w 6230766"/>
              <a:gd name="connsiteY2333" fmla="*/ 2123317 h 5604184"/>
              <a:gd name="connsiteX2334" fmla="*/ 2645457 w 6230766"/>
              <a:gd name="connsiteY2334" fmla="*/ 2088517 h 5604184"/>
              <a:gd name="connsiteX2335" fmla="*/ 2541041 w 6230766"/>
              <a:gd name="connsiteY2335" fmla="*/ 2088517 h 5604184"/>
              <a:gd name="connsiteX2336" fmla="*/ 2575840 w 6230766"/>
              <a:gd name="connsiteY2336" fmla="*/ 2123317 h 5604184"/>
              <a:gd name="connsiteX2337" fmla="*/ 2541041 w 6230766"/>
              <a:gd name="connsiteY2337" fmla="*/ 2158116 h 5604184"/>
              <a:gd name="connsiteX2338" fmla="*/ 2506241 w 6230766"/>
              <a:gd name="connsiteY2338" fmla="*/ 2123317 h 5604184"/>
              <a:gd name="connsiteX2339" fmla="*/ 2541041 w 6230766"/>
              <a:gd name="connsiteY2339" fmla="*/ 2088517 h 5604184"/>
              <a:gd name="connsiteX2340" fmla="*/ 2436609 w 6230766"/>
              <a:gd name="connsiteY2340" fmla="*/ 2088517 h 5604184"/>
              <a:gd name="connsiteX2341" fmla="*/ 2471408 w 6230766"/>
              <a:gd name="connsiteY2341" fmla="*/ 2123317 h 5604184"/>
              <a:gd name="connsiteX2342" fmla="*/ 2436609 w 6230766"/>
              <a:gd name="connsiteY2342" fmla="*/ 2158116 h 5604184"/>
              <a:gd name="connsiteX2343" fmla="*/ 2401809 w 6230766"/>
              <a:gd name="connsiteY2343" fmla="*/ 2123317 h 5604184"/>
              <a:gd name="connsiteX2344" fmla="*/ 2436609 w 6230766"/>
              <a:gd name="connsiteY2344" fmla="*/ 2088517 h 5604184"/>
              <a:gd name="connsiteX2345" fmla="*/ 2332194 w 6230766"/>
              <a:gd name="connsiteY2345" fmla="*/ 2088517 h 5604184"/>
              <a:gd name="connsiteX2346" fmla="*/ 2366993 w 6230766"/>
              <a:gd name="connsiteY2346" fmla="*/ 2123317 h 5604184"/>
              <a:gd name="connsiteX2347" fmla="*/ 2332194 w 6230766"/>
              <a:gd name="connsiteY2347" fmla="*/ 2158116 h 5604184"/>
              <a:gd name="connsiteX2348" fmla="*/ 2297394 w 6230766"/>
              <a:gd name="connsiteY2348" fmla="*/ 2123317 h 5604184"/>
              <a:gd name="connsiteX2349" fmla="*/ 2332194 w 6230766"/>
              <a:gd name="connsiteY2349" fmla="*/ 2088517 h 5604184"/>
              <a:gd name="connsiteX2350" fmla="*/ 2123332 w 6230766"/>
              <a:gd name="connsiteY2350" fmla="*/ 2088517 h 5604184"/>
              <a:gd name="connsiteX2351" fmla="*/ 2158131 w 6230766"/>
              <a:gd name="connsiteY2351" fmla="*/ 2123317 h 5604184"/>
              <a:gd name="connsiteX2352" fmla="*/ 2123332 w 6230766"/>
              <a:gd name="connsiteY2352" fmla="*/ 2158116 h 5604184"/>
              <a:gd name="connsiteX2353" fmla="*/ 2088532 w 6230766"/>
              <a:gd name="connsiteY2353" fmla="*/ 2123317 h 5604184"/>
              <a:gd name="connsiteX2354" fmla="*/ 2123332 w 6230766"/>
              <a:gd name="connsiteY2354" fmla="*/ 2088517 h 5604184"/>
              <a:gd name="connsiteX2355" fmla="*/ 2018916 w 6230766"/>
              <a:gd name="connsiteY2355" fmla="*/ 2088517 h 5604184"/>
              <a:gd name="connsiteX2356" fmla="*/ 2053715 w 6230766"/>
              <a:gd name="connsiteY2356" fmla="*/ 2123317 h 5604184"/>
              <a:gd name="connsiteX2357" fmla="*/ 2018916 w 6230766"/>
              <a:gd name="connsiteY2357" fmla="*/ 2158116 h 5604184"/>
              <a:gd name="connsiteX2358" fmla="*/ 1984116 w 6230766"/>
              <a:gd name="connsiteY2358" fmla="*/ 2123317 h 5604184"/>
              <a:gd name="connsiteX2359" fmla="*/ 2018916 w 6230766"/>
              <a:gd name="connsiteY2359" fmla="*/ 2088517 h 5604184"/>
              <a:gd name="connsiteX2360" fmla="*/ 1914484 w 6230766"/>
              <a:gd name="connsiteY2360" fmla="*/ 2088517 h 5604184"/>
              <a:gd name="connsiteX2361" fmla="*/ 1949283 w 6230766"/>
              <a:gd name="connsiteY2361" fmla="*/ 2123317 h 5604184"/>
              <a:gd name="connsiteX2362" fmla="*/ 1914484 w 6230766"/>
              <a:gd name="connsiteY2362" fmla="*/ 2158116 h 5604184"/>
              <a:gd name="connsiteX2363" fmla="*/ 1879684 w 6230766"/>
              <a:gd name="connsiteY2363" fmla="*/ 2123317 h 5604184"/>
              <a:gd name="connsiteX2364" fmla="*/ 1914484 w 6230766"/>
              <a:gd name="connsiteY2364" fmla="*/ 2088517 h 5604184"/>
              <a:gd name="connsiteX2365" fmla="*/ 1705621 w 6230766"/>
              <a:gd name="connsiteY2365" fmla="*/ 2088517 h 5604184"/>
              <a:gd name="connsiteX2366" fmla="*/ 1740420 w 6230766"/>
              <a:gd name="connsiteY2366" fmla="*/ 2123317 h 5604184"/>
              <a:gd name="connsiteX2367" fmla="*/ 1705621 w 6230766"/>
              <a:gd name="connsiteY2367" fmla="*/ 2158116 h 5604184"/>
              <a:gd name="connsiteX2368" fmla="*/ 1670821 w 6230766"/>
              <a:gd name="connsiteY2368" fmla="*/ 2123317 h 5604184"/>
              <a:gd name="connsiteX2369" fmla="*/ 1705621 w 6230766"/>
              <a:gd name="connsiteY2369" fmla="*/ 2088517 h 5604184"/>
              <a:gd name="connsiteX2370" fmla="*/ 1601207 w 6230766"/>
              <a:gd name="connsiteY2370" fmla="*/ 2088517 h 5604184"/>
              <a:gd name="connsiteX2371" fmla="*/ 1636006 w 6230766"/>
              <a:gd name="connsiteY2371" fmla="*/ 2123317 h 5604184"/>
              <a:gd name="connsiteX2372" fmla="*/ 1601207 w 6230766"/>
              <a:gd name="connsiteY2372" fmla="*/ 2158116 h 5604184"/>
              <a:gd name="connsiteX2373" fmla="*/ 1566407 w 6230766"/>
              <a:gd name="connsiteY2373" fmla="*/ 2123317 h 5604184"/>
              <a:gd name="connsiteX2374" fmla="*/ 1601207 w 6230766"/>
              <a:gd name="connsiteY2374" fmla="*/ 2088517 h 5604184"/>
              <a:gd name="connsiteX2375" fmla="*/ 1496776 w 6230766"/>
              <a:gd name="connsiteY2375" fmla="*/ 2088517 h 5604184"/>
              <a:gd name="connsiteX2376" fmla="*/ 1531575 w 6230766"/>
              <a:gd name="connsiteY2376" fmla="*/ 2123317 h 5604184"/>
              <a:gd name="connsiteX2377" fmla="*/ 1496776 w 6230766"/>
              <a:gd name="connsiteY2377" fmla="*/ 2158116 h 5604184"/>
              <a:gd name="connsiteX2378" fmla="*/ 1461976 w 6230766"/>
              <a:gd name="connsiteY2378" fmla="*/ 2123317 h 5604184"/>
              <a:gd name="connsiteX2379" fmla="*/ 1496776 w 6230766"/>
              <a:gd name="connsiteY2379" fmla="*/ 2088517 h 5604184"/>
              <a:gd name="connsiteX2380" fmla="*/ 1287912 w 6230766"/>
              <a:gd name="connsiteY2380" fmla="*/ 2088517 h 5604184"/>
              <a:gd name="connsiteX2381" fmla="*/ 1322711 w 6230766"/>
              <a:gd name="connsiteY2381" fmla="*/ 2123317 h 5604184"/>
              <a:gd name="connsiteX2382" fmla="*/ 1287912 w 6230766"/>
              <a:gd name="connsiteY2382" fmla="*/ 2158116 h 5604184"/>
              <a:gd name="connsiteX2383" fmla="*/ 1253112 w 6230766"/>
              <a:gd name="connsiteY2383" fmla="*/ 2123317 h 5604184"/>
              <a:gd name="connsiteX2384" fmla="*/ 1287912 w 6230766"/>
              <a:gd name="connsiteY2384" fmla="*/ 2088517 h 5604184"/>
              <a:gd name="connsiteX2385" fmla="*/ 1183496 w 6230766"/>
              <a:gd name="connsiteY2385" fmla="*/ 2088517 h 5604184"/>
              <a:gd name="connsiteX2386" fmla="*/ 1218295 w 6230766"/>
              <a:gd name="connsiteY2386" fmla="*/ 2123317 h 5604184"/>
              <a:gd name="connsiteX2387" fmla="*/ 1183496 w 6230766"/>
              <a:gd name="connsiteY2387" fmla="*/ 2158116 h 5604184"/>
              <a:gd name="connsiteX2388" fmla="*/ 1148696 w 6230766"/>
              <a:gd name="connsiteY2388" fmla="*/ 2123317 h 5604184"/>
              <a:gd name="connsiteX2389" fmla="*/ 1183496 w 6230766"/>
              <a:gd name="connsiteY2389" fmla="*/ 2088517 h 5604184"/>
              <a:gd name="connsiteX2390" fmla="*/ 1079082 w 6230766"/>
              <a:gd name="connsiteY2390" fmla="*/ 2088517 h 5604184"/>
              <a:gd name="connsiteX2391" fmla="*/ 1113881 w 6230766"/>
              <a:gd name="connsiteY2391" fmla="*/ 2123317 h 5604184"/>
              <a:gd name="connsiteX2392" fmla="*/ 1079082 w 6230766"/>
              <a:gd name="connsiteY2392" fmla="*/ 2158116 h 5604184"/>
              <a:gd name="connsiteX2393" fmla="*/ 1044282 w 6230766"/>
              <a:gd name="connsiteY2393" fmla="*/ 2123317 h 5604184"/>
              <a:gd name="connsiteX2394" fmla="*/ 1079082 w 6230766"/>
              <a:gd name="connsiteY2394" fmla="*/ 2088517 h 5604184"/>
              <a:gd name="connsiteX2395" fmla="*/ 974634 w 6230766"/>
              <a:gd name="connsiteY2395" fmla="*/ 2088517 h 5604184"/>
              <a:gd name="connsiteX2396" fmla="*/ 1009433 w 6230766"/>
              <a:gd name="connsiteY2396" fmla="*/ 2123317 h 5604184"/>
              <a:gd name="connsiteX2397" fmla="*/ 974634 w 6230766"/>
              <a:gd name="connsiteY2397" fmla="*/ 2158116 h 5604184"/>
              <a:gd name="connsiteX2398" fmla="*/ 939834 w 6230766"/>
              <a:gd name="connsiteY2398" fmla="*/ 2123317 h 5604184"/>
              <a:gd name="connsiteX2399" fmla="*/ 974634 w 6230766"/>
              <a:gd name="connsiteY2399" fmla="*/ 2088517 h 5604184"/>
              <a:gd name="connsiteX2400" fmla="*/ 870220 w 6230766"/>
              <a:gd name="connsiteY2400" fmla="*/ 2088517 h 5604184"/>
              <a:gd name="connsiteX2401" fmla="*/ 905019 w 6230766"/>
              <a:gd name="connsiteY2401" fmla="*/ 2123317 h 5604184"/>
              <a:gd name="connsiteX2402" fmla="*/ 870220 w 6230766"/>
              <a:gd name="connsiteY2402" fmla="*/ 2158116 h 5604184"/>
              <a:gd name="connsiteX2403" fmla="*/ 835420 w 6230766"/>
              <a:gd name="connsiteY2403" fmla="*/ 2123317 h 5604184"/>
              <a:gd name="connsiteX2404" fmla="*/ 870220 w 6230766"/>
              <a:gd name="connsiteY2404" fmla="*/ 2088517 h 5604184"/>
              <a:gd name="connsiteX2405" fmla="*/ 765787 w 6230766"/>
              <a:gd name="connsiteY2405" fmla="*/ 2088517 h 5604184"/>
              <a:gd name="connsiteX2406" fmla="*/ 800586 w 6230766"/>
              <a:gd name="connsiteY2406" fmla="*/ 2123317 h 5604184"/>
              <a:gd name="connsiteX2407" fmla="*/ 765787 w 6230766"/>
              <a:gd name="connsiteY2407" fmla="*/ 2158116 h 5604184"/>
              <a:gd name="connsiteX2408" fmla="*/ 730987 w 6230766"/>
              <a:gd name="connsiteY2408" fmla="*/ 2123317 h 5604184"/>
              <a:gd name="connsiteX2409" fmla="*/ 765787 w 6230766"/>
              <a:gd name="connsiteY2409" fmla="*/ 2088517 h 5604184"/>
              <a:gd name="connsiteX2410" fmla="*/ 452509 w 6230766"/>
              <a:gd name="connsiteY2410" fmla="*/ 2088517 h 5604184"/>
              <a:gd name="connsiteX2411" fmla="*/ 487308 w 6230766"/>
              <a:gd name="connsiteY2411" fmla="*/ 2123317 h 5604184"/>
              <a:gd name="connsiteX2412" fmla="*/ 452509 w 6230766"/>
              <a:gd name="connsiteY2412" fmla="*/ 2158116 h 5604184"/>
              <a:gd name="connsiteX2413" fmla="*/ 417709 w 6230766"/>
              <a:gd name="connsiteY2413" fmla="*/ 2123317 h 5604184"/>
              <a:gd name="connsiteX2414" fmla="*/ 452509 w 6230766"/>
              <a:gd name="connsiteY2414" fmla="*/ 2088517 h 5604184"/>
              <a:gd name="connsiteX2415" fmla="*/ 348076 w 6230766"/>
              <a:gd name="connsiteY2415" fmla="*/ 2088517 h 5604184"/>
              <a:gd name="connsiteX2416" fmla="*/ 382875 w 6230766"/>
              <a:gd name="connsiteY2416" fmla="*/ 2123317 h 5604184"/>
              <a:gd name="connsiteX2417" fmla="*/ 348076 w 6230766"/>
              <a:gd name="connsiteY2417" fmla="*/ 2158116 h 5604184"/>
              <a:gd name="connsiteX2418" fmla="*/ 313276 w 6230766"/>
              <a:gd name="connsiteY2418" fmla="*/ 2123317 h 5604184"/>
              <a:gd name="connsiteX2419" fmla="*/ 348076 w 6230766"/>
              <a:gd name="connsiteY2419" fmla="*/ 2088517 h 5604184"/>
              <a:gd name="connsiteX2420" fmla="*/ 3898585 w 6230766"/>
              <a:gd name="connsiteY2420" fmla="*/ 2088500 h 5604184"/>
              <a:gd name="connsiteX2421" fmla="*/ 3933400 w 6230766"/>
              <a:gd name="connsiteY2421" fmla="*/ 2123316 h 5604184"/>
              <a:gd name="connsiteX2422" fmla="*/ 3898585 w 6230766"/>
              <a:gd name="connsiteY2422" fmla="*/ 2158131 h 5604184"/>
              <a:gd name="connsiteX2423" fmla="*/ 3863769 w 6230766"/>
              <a:gd name="connsiteY2423" fmla="*/ 2123316 h 5604184"/>
              <a:gd name="connsiteX2424" fmla="*/ 3898585 w 6230766"/>
              <a:gd name="connsiteY2424" fmla="*/ 2088500 h 5604184"/>
              <a:gd name="connsiteX2425" fmla="*/ 3063181 w 6230766"/>
              <a:gd name="connsiteY2425" fmla="*/ 2088500 h 5604184"/>
              <a:gd name="connsiteX2426" fmla="*/ 3097997 w 6230766"/>
              <a:gd name="connsiteY2426" fmla="*/ 2123316 h 5604184"/>
              <a:gd name="connsiteX2427" fmla="*/ 3063181 w 6230766"/>
              <a:gd name="connsiteY2427" fmla="*/ 2158131 h 5604184"/>
              <a:gd name="connsiteX2428" fmla="*/ 3028367 w 6230766"/>
              <a:gd name="connsiteY2428" fmla="*/ 2123316 h 5604184"/>
              <a:gd name="connsiteX2429" fmla="*/ 3063181 w 6230766"/>
              <a:gd name="connsiteY2429" fmla="*/ 2088500 h 5604184"/>
              <a:gd name="connsiteX2430" fmla="*/ 2227761 w 6230766"/>
              <a:gd name="connsiteY2430" fmla="*/ 2088500 h 5604184"/>
              <a:gd name="connsiteX2431" fmla="*/ 2262577 w 6230766"/>
              <a:gd name="connsiteY2431" fmla="*/ 2123316 h 5604184"/>
              <a:gd name="connsiteX2432" fmla="*/ 2227761 w 6230766"/>
              <a:gd name="connsiteY2432" fmla="*/ 2158131 h 5604184"/>
              <a:gd name="connsiteX2433" fmla="*/ 2192946 w 6230766"/>
              <a:gd name="connsiteY2433" fmla="*/ 2123316 h 5604184"/>
              <a:gd name="connsiteX2434" fmla="*/ 2227761 w 6230766"/>
              <a:gd name="connsiteY2434" fmla="*/ 2088500 h 5604184"/>
              <a:gd name="connsiteX2435" fmla="*/ 1810052 w 6230766"/>
              <a:gd name="connsiteY2435" fmla="*/ 2088500 h 5604184"/>
              <a:gd name="connsiteX2436" fmla="*/ 1844868 w 6230766"/>
              <a:gd name="connsiteY2436" fmla="*/ 2123316 h 5604184"/>
              <a:gd name="connsiteX2437" fmla="*/ 1810052 w 6230766"/>
              <a:gd name="connsiteY2437" fmla="*/ 2158131 h 5604184"/>
              <a:gd name="connsiteX2438" fmla="*/ 1775237 w 6230766"/>
              <a:gd name="connsiteY2438" fmla="*/ 2123316 h 5604184"/>
              <a:gd name="connsiteX2439" fmla="*/ 1810052 w 6230766"/>
              <a:gd name="connsiteY2439" fmla="*/ 2088500 h 5604184"/>
              <a:gd name="connsiteX2440" fmla="*/ 1392343 w 6230766"/>
              <a:gd name="connsiteY2440" fmla="*/ 2088500 h 5604184"/>
              <a:gd name="connsiteX2441" fmla="*/ 1427159 w 6230766"/>
              <a:gd name="connsiteY2441" fmla="*/ 2123316 h 5604184"/>
              <a:gd name="connsiteX2442" fmla="*/ 1392343 w 6230766"/>
              <a:gd name="connsiteY2442" fmla="*/ 2158131 h 5604184"/>
              <a:gd name="connsiteX2443" fmla="*/ 1357528 w 6230766"/>
              <a:gd name="connsiteY2443" fmla="*/ 2123316 h 5604184"/>
              <a:gd name="connsiteX2444" fmla="*/ 1392343 w 6230766"/>
              <a:gd name="connsiteY2444" fmla="*/ 2088500 h 5604184"/>
              <a:gd name="connsiteX2445" fmla="*/ 661371 w 6230766"/>
              <a:gd name="connsiteY2445" fmla="*/ 2088500 h 5604184"/>
              <a:gd name="connsiteX2446" fmla="*/ 696187 w 6230766"/>
              <a:gd name="connsiteY2446" fmla="*/ 2123316 h 5604184"/>
              <a:gd name="connsiteX2447" fmla="*/ 661371 w 6230766"/>
              <a:gd name="connsiteY2447" fmla="*/ 2158131 h 5604184"/>
              <a:gd name="connsiteX2448" fmla="*/ 626556 w 6230766"/>
              <a:gd name="connsiteY2448" fmla="*/ 2123316 h 5604184"/>
              <a:gd name="connsiteX2449" fmla="*/ 661371 w 6230766"/>
              <a:gd name="connsiteY2449" fmla="*/ 2088500 h 5604184"/>
              <a:gd name="connsiteX2450" fmla="*/ 556940 w 6230766"/>
              <a:gd name="connsiteY2450" fmla="*/ 2088500 h 5604184"/>
              <a:gd name="connsiteX2451" fmla="*/ 591756 w 6230766"/>
              <a:gd name="connsiteY2451" fmla="*/ 2123316 h 5604184"/>
              <a:gd name="connsiteX2452" fmla="*/ 556940 w 6230766"/>
              <a:gd name="connsiteY2452" fmla="*/ 2158131 h 5604184"/>
              <a:gd name="connsiteX2453" fmla="*/ 522125 w 6230766"/>
              <a:gd name="connsiteY2453" fmla="*/ 2123316 h 5604184"/>
              <a:gd name="connsiteX2454" fmla="*/ 556940 w 6230766"/>
              <a:gd name="connsiteY2454" fmla="*/ 2088500 h 5604184"/>
              <a:gd name="connsiteX2455" fmla="*/ 5256130 w 6230766"/>
              <a:gd name="connsiteY2455" fmla="*/ 1984084 h 5604184"/>
              <a:gd name="connsiteX2456" fmla="*/ 5290929 w 6230766"/>
              <a:gd name="connsiteY2456" fmla="*/ 2018884 h 5604184"/>
              <a:gd name="connsiteX2457" fmla="*/ 5256130 w 6230766"/>
              <a:gd name="connsiteY2457" fmla="*/ 2053683 h 5604184"/>
              <a:gd name="connsiteX2458" fmla="*/ 5221330 w 6230766"/>
              <a:gd name="connsiteY2458" fmla="*/ 2018884 h 5604184"/>
              <a:gd name="connsiteX2459" fmla="*/ 5256130 w 6230766"/>
              <a:gd name="connsiteY2459" fmla="*/ 1984084 h 5604184"/>
              <a:gd name="connsiteX2460" fmla="*/ 4838436 w 6230766"/>
              <a:gd name="connsiteY2460" fmla="*/ 1984084 h 5604184"/>
              <a:gd name="connsiteX2461" fmla="*/ 4873235 w 6230766"/>
              <a:gd name="connsiteY2461" fmla="*/ 2018884 h 5604184"/>
              <a:gd name="connsiteX2462" fmla="*/ 4838436 w 6230766"/>
              <a:gd name="connsiteY2462" fmla="*/ 2053683 h 5604184"/>
              <a:gd name="connsiteX2463" fmla="*/ 4803636 w 6230766"/>
              <a:gd name="connsiteY2463" fmla="*/ 2018884 h 5604184"/>
              <a:gd name="connsiteX2464" fmla="*/ 4838436 w 6230766"/>
              <a:gd name="connsiteY2464" fmla="*/ 1984084 h 5604184"/>
              <a:gd name="connsiteX2465" fmla="*/ 4629573 w 6230766"/>
              <a:gd name="connsiteY2465" fmla="*/ 1984084 h 5604184"/>
              <a:gd name="connsiteX2466" fmla="*/ 4664372 w 6230766"/>
              <a:gd name="connsiteY2466" fmla="*/ 2018884 h 5604184"/>
              <a:gd name="connsiteX2467" fmla="*/ 4629573 w 6230766"/>
              <a:gd name="connsiteY2467" fmla="*/ 2053683 h 5604184"/>
              <a:gd name="connsiteX2468" fmla="*/ 4594773 w 6230766"/>
              <a:gd name="connsiteY2468" fmla="*/ 2018884 h 5604184"/>
              <a:gd name="connsiteX2469" fmla="*/ 4629573 w 6230766"/>
              <a:gd name="connsiteY2469" fmla="*/ 1984084 h 5604184"/>
              <a:gd name="connsiteX2470" fmla="*/ 4525142 w 6230766"/>
              <a:gd name="connsiteY2470" fmla="*/ 1984084 h 5604184"/>
              <a:gd name="connsiteX2471" fmla="*/ 4559941 w 6230766"/>
              <a:gd name="connsiteY2471" fmla="*/ 2018884 h 5604184"/>
              <a:gd name="connsiteX2472" fmla="*/ 4525142 w 6230766"/>
              <a:gd name="connsiteY2472" fmla="*/ 2053683 h 5604184"/>
              <a:gd name="connsiteX2473" fmla="*/ 4490342 w 6230766"/>
              <a:gd name="connsiteY2473" fmla="*/ 2018884 h 5604184"/>
              <a:gd name="connsiteX2474" fmla="*/ 4525142 w 6230766"/>
              <a:gd name="connsiteY2474" fmla="*/ 1984084 h 5604184"/>
              <a:gd name="connsiteX2475" fmla="*/ 4420727 w 6230766"/>
              <a:gd name="connsiteY2475" fmla="*/ 1984084 h 5604184"/>
              <a:gd name="connsiteX2476" fmla="*/ 4455527 w 6230766"/>
              <a:gd name="connsiteY2476" fmla="*/ 2018884 h 5604184"/>
              <a:gd name="connsiteX2477" fmla="*/ 4420727 w 6230766"/>
              <a:gd name="connsiteY2477" fmla="*/ 2053683 h 5604184"/>
              <a:gd name="connsiteX2478" fmla="*/ 4385928 w 6230766"/>
              <a:gd name="connsiteY2478" fmla="*/ 2018884 h 5604184"/>
              <a:gd name="connsiteX2479" fmla="*/ 4420727 w 6230766"/>
              <a:gd name="connsiteY2479" fmla="*/ 1984084 h 5604184"/>
              <a:gd name="connsiteX2480" fmla="*/ 4316278 w 6230766"/>
              <a:gd name="connsiteY2480" fmla="*/ 1984084 h 5604184"/>
              <a:gd name="connsiteX2481" fmla="*/ 4351077 w 6230766"/>
              <a:gd name="connsiteY2481" fmla="*/ 2018884 h 5604184"/>
              <a:gd name="connsiteX2482" fmla="*/ 4316278 w 6230766"/>
              <a:gd name="connsiteY2482" fmla="*/ 2053683 h 5604184"/>
              <a:gd name="connsiteX2483" fmla="*/ 4281478 w 6230766"/>
              <a:gd name="connsiteY2483" fmla="*/ 2018884 h 5604184"/>
              <a:gd name="connsiteX2484" fmla="*/ 4316278 w 6230766"/>
              <a:gd name="connsiteY2484" fmla="*/ 1984084 h 5604184"/>
              <a:gd name="connsiteX2485" fmla="*/ 4211864 w 6230766"/>
              <a:gd name="connsiteY2485" fmla="*/ 1984084 h 5604184"/>
              <a:gd name="connsiteX2486" fmla="*/ 4246665 w 6230766"/>
              <a:gd name="connsiteY2486" fmla="*/ 2018884 h 5604184"/>
              <a:gd name="connsiteX2487" fmla="*/ 4211864 w 6230766"/>
              <a:gd name="connsiteY2487" fmla="*/ 2053683 h 5604184"/>
              <a:gd name="connsiteX2488" fmla="*/ 4177064 w 6230766"/>
              <a:gd name="connsiteY2488" fmla="*/ 2018884 h 5604184"/>
              <a:gd name="connsiteX2489" fmla="*/ 4211864 w 6230766"/>
              <a:gd name="connsiteY2489" fmla="*/ 1984084 h 5604184"/>
              <a:gd name="connsiteX2490" fmla="*/ 4107449 w 6230766"/>
              <a:gd name="connsiteY2490" fmla="*/ 1984084 h 5604184"/>
              <a:gd name="connsiteX2491" fmla="*/ 4142248 w 6230766"/>
              <a:gd name="connsiteY2491" fmla="*/ 2018884 h 5604184"/>
              <a:gd name="connsiteX2492" fmla="*/ 4107449 w 6230766"/>
              <a:gd name="connsiteY2492" fmla="*/ 2053683 h 5604184"/>
              <a:gd name="connsiteX2493" fmla="*/ 4072649 w 6230766"/>
              <a:gd name="connsiteY2493" fmla="*/ 2018884 h 5604184"/>
              <a:gd name="connsiteX2494" fmla="*/ 4107449 w 6230766"/>
              <a:gd name="connsiteY2494" fmla="*/ 1984084 h 5604184"/>
              <a:gd name="connsiteX2495" fmla="*/ 4003017 w 6230766"/>
              <a:gd name="connsiteY2495" fmla="*/ 1984084 h 5604184"/>
              <a:gd name="connsiteX2496" fmla="*/ 4037816 w 6230766"/>
              <a:gd name="connsiteY2496" fmla="*/ 2018884 h 5604184"/>
              <a:gd name="connsiteX2497" fmla="*/ 4003017 w 6230766"/>
              <a:gd name="connsiteY2497" fmla="*/ 2053683 h 5604184"/>
              <a:gd name="connsiteX2498" fmla="*/ 3968217 w 6230766"/>
              <a:gd name="connsiteY2498" fmla="*/ 2018884 h 5604184"/>
              <a:gd name="connsiteX2499" fmla="*/ 4003017 w 6230766"/>
              <a:gd name="connsiteY2499" fmla="*/ 1984084 h 5604184"/>
              <a:gd name="connsiteX2500" fmla="*/ 3794153 w 6230766"/>
              <a:gd name="connsiteY2500" fmla="*/ 1984084 h 5604184"/>
              <a:gd name="connsiteX2501" fmla="*/ 3828952 w 6230766"/>
              <a:gd name="connsiteY2501" fmla="*/ 2018884 h 5604184"/>
              <a:gd name="connsiteX2502" fmla="*/ 3794153 w 6230766"/>
              <a:gd name="connsiteY2502" fmla="*/ 2053683 h 5604184"/>
              <a:gd name="connsiteX2503" fmla="*/ 3759353 w 6230766"/>
              <a:gd name="connsiteY2503" fmla="*/ 2018884 h 5604184"/>
              <a:gd name="connsiteX2504" fmla="*/ 3794153 w 6230766"/>
              <a:gd name="connsiteY2504" fmla="*/ 1984084 h 5604184"/>
              <a:gd name="connsiteX2505" fmla="*/ 3689739 w 6230766"/>
              <a:gd name="connsiteY2505" fmla="*/ 1984084 h 5604184"/>
              <a:gd name="connsiteX2506" fmla="*/ 3724540 w 6230766"/>
              <a:gd name="connsiteY2506" fmla="*/ 2018884 h 5604184"/>
              <a:gd name="connsiteX2507" fmla="*/ 3689739 w 6230766"/>
              <a:gd name="connsiteY2507" fmla="*/ 2053683 h 5604184"/>
              <a:gd name="connsiteX2508" fmla="*/ 3654939 w 6230766"/>
              <a:gd name="connsiteY2508" fmla="*/ 2018884 h 5604184"/>
              <a:gd name="connsiteX2509" fmla="*/ 3689739 w 6230766"/>
              <a:gd name="connsiteY2509" fmla="*/ 1984084 h 5604184"/>
              <a:gd name="connsiteX2510" fmla="*/ 3585308 w 6230766"/>
              <a:gd name="connsiteY2510" fmla="*/ 1984084 h 5604184"/>
              <a:gd name="connsiteX2511" fmla="*/ 3620109 w 6230766"/>
              <a:gd name="connsiteY2511" fmla="*/ 2018884 h 5604184"/>
              <a:gd name="connsiteX2512" fmla="*/ 3585308 w 6230766"/>
              <a:gd name="connsiteY2512" fmla="*/ 2053683 h 5604184"/>
              <a:gd name="connsiteX2513" fmla="*/ 3550508 w 6230766"/>
              <a:gd name="connsiteY2513" fmla="*/ 2018884 h 5604184"/>
              <a:gd name="connsiteX2514" fmla="*/ 3585308 w 6230766"/>
              <a:gd name="connsiteY2514" fmla="*/ 1984084 h 5604184"/>
              <a:gd name="connsiteX2515" fmla="*/ 3480875 w 6230766"/>
              <a:gd name="connsiteY2515" fmla="*/ 1984084 h 5604184"/>
              <a:gd name="connsiteX2516" fmla="*/ 3515676 w 6230766"/>
              <a:gd name="connsiteY2516" fmla="*/ 2018884 h 5604184"/>
              <a:gd name="connsiteX2517" fmla="*/ 3480875 w 6230766"/>
              <a:gd name="connsiteY2517" fmla="*/ 2053683 h 5604184"/>
              <a:gd name="connsiteX2518" fmla="*/ 3446075 w 6230766"/>
              <a:gd name="connsiteY2518" fmla="*/ 2018884 h 5604184"/>
              <a:gd name="connsiteX2519" fmla="*/ 3480875 w 6230766"/>
              <a:gd name="connsiteY2519" fmla="*/ 1984084 h 5604184"/>
              <a:gd name="connsiteX2520" fmla="*/ 3376444 w 6230766"/>
              <a:gd name="connsiteY2520" fmla="*/ 1984084 h 5604184"/>
              <a:gd name="connsiteX2521" fmla="*/ 3411243 w 6230766"/>
              <a:gd name="connsiteY2521" fmla="*/ 2018884 h 5604184"/>
              <a:gd name="connsiteX2522" fmla="*/ 3376444 w 6230766"/>
              <a:gd name="connsiteY2522" fmla="*/ 2053683 h 5604184"/>
              <a:gd name="connsiteX2523" fmla="*/ 3341644 w 6230766"/>
              <a:gd name="connsiteY2523" fmla="*/ 2018884 h 5604184"/>
              <a:gd name="connsiteX2524" fmla="*/ 3376444 w 6230766"/>
              <a:gd name="connsiteY2524" fmla="*/ 1984084 h 5604184"/>
              <a:gd name="connsiteX2525" fmla="*/ 3272029 w 6230766"/>
              <a:gd name="connsiteY2525" fmla="*/ 1984084 h 5604184"/>
              <a:gd name="connsiteX2526" fmla="*/ 3306828 w 6230766"/>
              <a:gd name="connsiteY2526" fmla="*/ 2018884 h 5604184"/>
              <a:gd name="connsiteX2527" fmla="*/ 3272029 w 6230766"/>
              <a:gd name="connsiteY2527" fmla="*/ 2053683 h 5604184"/>
              <a:gd name="connsiteX2528" fmla="*/ 3237229 w 6230766"/>
              <a:gd name="connsiteY2528" fmla="*/ 2018884 h 5604184"/>
              <a:gd name="connsiteX2529" fmla="*/ 3272029 w 6230766"/>
              <a:gd name="connsiteY2529" fmla="*/ 1984084 h 5604184"/>
              <a:gd name="connsiteX2530" fmla="*/ 3167597 w 6230766"/>
              <a:gd name="connsiteY2530" fmla="*/ 1984084 h 5604184"/>
              <a:gd name="connsiteX2531" fmla="*/ 3202396 w 6230766"/>
              <a:gd name="connsiteY2531" fmla="*/ 2018884 h 5604184"/>
              <a:gd name="connsiteX2532" fmla="*/ 3167597 w 6230766"/>
              <a:gd name="connsiteY2532" fmla="*/ 2053683 h 5604184"/>
              <a:gd name="connsiteX2533" fmla="*/ 3132797 w 6230766"/>
              <a:gd name="connsiteY2533" fmla="*/ 2018884 h 5604184"/>
              <a:gd name="connsiteX2534" fmla="*/ 3167597 w 6230766"/>
              <a:gd name="connsiteY2534" fmla="*/ 1984084 h 5604184"/>
              <a:gd name="connsiteX2535" fmla="*/ 2958750 w 6230766"/>
              <a:gd name="connsiteY2535" fmla="*/ 1984084 h 5604184"/>
              <a:gd name="connsiteX2536" fmla="*/ 2993550 w 6230766"/>
              <a:gd name="connsiteY2536" fmla="*/ 2018884 h 5604184"/>
              <a:gd name="connsiteX2537" fmla="*/ 2958750 w 6230766"/>
              <a:gd name="connsiteY2537" fmla="*/ 2053683 h 5604184"/>
              <a:gd name="connsiteX2538" fmla="*/ 2923950 w 6230766"/>
              <a:gd name="connsiteY2538" fmla="*/ 2018884 h 5604184"/>
              <a:gd name="connsiteX2539" fmla="*/ 2958750 w 6230766"/>
              <a:gd name="connsiteY2539" fmla="*/ 1984084 h 5604184"/>
              <a:gd name="connsiteX2540" fmla="*/ 2854319 w 6230766"/>
              <a:gd name="connsiteY2540" fmla="*/ 1984084 h 5604184"/>
              <a:gd name="connsiteX2541" fmla="*/ 2889118 w 6230766"/>
              <a:gd name="connsiteY2541" fmla="*/ 2018884 h 5604184"/>
              <a:gd name="connsiteX2542" fmla="*/ 2854319 w 6230766"/>
              <a:gd name="connsiteY2542" fmla="*/ 2053683 h 5604184"/>
              <a:gd name="connsiteX2543" fmla="*/ 2819519 w 6230766"/>
              <a:gd name="connsiteY2543" fmla="*/ 2018884 h 5604184"/>
              <a:gd name="connsiteX2544" fmla="*/ 2854319 w 6230766"/>
              <a:gd name="connsiteY2544" fmla="*/ 1984084 h 5604184"/>
              <a:gd name="connsiteX2545" fmla="*/ 2749904 w 6230766"/>
              <a:gd name="connsiteY2545" fmla="*/ 1984084 h 5604184"/>
              <a:gd name="connsiteX2546" fmla="*/ 2784703 w 6230766"/>
              <a:gd name="connsiteY2546" fmla="*/ 2018884 h 5604184"/>
              <a:gd name="connsiteX2547" fmla="*/ 2749904 w 6230766"/>
              <a:gd name="connsiteY2547" fmla="*/ 2053683 h 5604184"/>
              <a:gd name="connsiteX2548" fmla="*/ 2715104 w 6230766"/>
              <a:gd name="connsiteY2548" fmla="*/ 2018884 h 5604184"/>
              <a:gd name="connsiteX2549" fmla="*/ 2749904 w 6230766"/>
              <a:gd name="connsiteY2549" fmla="*/ 1984084 h 5604184"/>
              <a:gd name="connsiteX2550" fmla="*/ 2645457 w 6230766"/>
              <a:gd name="connsiteY2550" fmla="*/ 1984084 h 5604184"/>
              <a:gd name="connsiteX2551" fmla="*/ 2680256 w 6230766"/>
              <a:gd name="connsiteY2551" fmla="*/ 2018884 h 5604184"/>
              <a:gd name="connsiteX2552" fmla="*/ 2645457 w 6230766"/>
              <a:gd name="connsiteY2552" fmla="*/ 2053683 h 5604184"/>
              <a:gd name="connsiteX2553" fmla="*/ 2610657 w 6230766"/>
              <a:gd name="connsiteY2553" fmla="*/ 2018884 h 5604184"/>
              <a:gd name="connsiteX2554" fmla="*/ 2645457 w 6230766"/>
              <a:gd name="connsiteY2554" fmla="*/ 1984084 h 5604184"/>
              <a:gd name="connsiteX2555" fmla="*/ 2541041 w 6230766"/>
              <a:gd name="connsiteY2555" fmla="*/ 1984084 h 5604184"/>
              <a:gd name="connsiteX2556" fmla="*/ 2575840 w 6230766"/>
              <a:gd name="connsiteY2556" fmla="*/ 2018884 h 5604184"/>
              <a:gd name="connsiteX2557" fmla="*/ 2541041 w 6230766"/>
              <a:gd name="connsiteY2557" fmla="*/ 2053683 h 5604184"/>
              <a:gd name="connsiteX2558" fmla="*/ 2506241 w 6230766"/>
              <a:gd name="connsiteY2558" fmla="*/ 2018884 h 5604184"/>
              <a:gd name="connsiteX2559" fmla="*/ 2541041 w 6230766"/>
              <a:gd name="connsiteY2559" fmla="*/ 1984084 h 5604184"/>
              <a:gd name="connsiteX2560" fmla="*/ 2436609 w 6230766"/>
              <a:gd name="connsiteY2560" fmla="*/ 1984084 h 5604184"/>
              <a:gd name="connsiteX2561" fmla="*/ 2471408 w 6230766"/>
              <a:gd name="connsiteY2561" fmla="*/ 2018884 h 5604184"/>
              <a:gd name="connsiteX2562" fmla="*/ 2436609 w 6230766"/>
              <a:gd name="connsiteY2562" fmla="*/ 2053683 h 5604184"/>
              <a:gd name="connsiteX2563" fmla="*/ 2401809 w 6230766"/>
              <a:gd name="connsiteY2563" fmla="*/ 2018884 h 5604184"/>
              <a:gd name="connsiteX2564" fmla="*/ 2436609 w 6230766"/>
              <a:gd name="connsiteY2564" fmla="*/ 1984084 h 5604184"/>
              <a:gd name="connsiteX2565" fmla="*/ 2332194 w 6230766"/>
              <a:gd name="connsiteY2565" fmla="*/ 1984084 h 5604184"/>
              <a:gd name="connsiteX2566" fmla="*/ 2366993 w 6230766"/>
              <a:gd name="connsiteY2566" fmla="*/ 2018884 h 5604184"/>
              <a:gd name="connsiteX2567" fmla="*/ 2332194 w 6230766"/>
              <a:gd name="connsiteY2567" fmla="*/ 2053683 h 5604184"/>
              <a:gd name="connsiteX2568" fmla="*/ 2297394 w 6230766"/>
              <a:gd name="connsiteY2568" fmla="*/ 2018884 h 5604184"/>
              <a:gd name="connsiteX2569" fmla="*/ 2332194 w 6230766"/>
              <a:gd name="connsiteY2569" fmla="*/ 1984084 h 5604184"/>
              <a:gd name="connsiteX2570" fmla="*/ 2123332 w 6230766"/>
              <a:gd name="connsiteY2570" fmla="*/ 1984084 h 5604184"/>
              <a:gd name="connsiteX2571" fmla="*/ 2158131 w 6230766"/>
              <a:gd name="connsiteY2571" fmla="*/ 2018884 h 5604184"/>
              <a:gd name="connsiteX2572" fmla="*/ 2123332 w 6230766"/>
              <a:gd name="connsiteY2572" fmla="*/ 2053683 h 5604184"/>
              <a:gd name="connsiteX2573" fmla="*/ 2088532 w 6230766"/>
              <a:gd name="connsiteY2573" fmla="*/ 2018884 h 5604184"/>
              <a:gd name="connsiteX2574" fmla="*/ 2123332 w 6230766"/>
              <a:gd name="connsiteY2574" fmla="*/ 1984084 h 5604184"/>
              <a:gd name="connsiteX2575" fmla="*/ 2018916 w 6230766"/>
              <a:gd name="connsiteY2575" fmla="*/ 1984084 h 5604184"/>
              <a:gd name="connsiteX2576" fmla="*/ 2053715 w 6230766"/>
              <a:gd name="connsiteY2576" fmla="*/ 2018884 h 5604184"/>
              <a:gd name="connsiteX2577" fmla="*/ 2018916 w 6230766"/>
              <a:gd name="connsiteY2577" fmla="*/ 2053683 h 5604184"/>
              <a:gd name="connsiteX2578" fmla="*/ 1984116 w 6230766"/>
              <a:gd name="connsiteY2578" fmla="*/ 2018884 h 5604184"/>
              <a:gd name="connsiteX2579" fmla="*/ 2018916 w 6230766"/>
              <a:gd name="connsiteY2579" fmla="*/ 1984084 h 5604184"/>
              <a:gd name="connsiteX2580" fmla="*/ 1914484 w 6230766"/>
              <a:gd name="connsiteY2580" fmla="*/ 1984084 h 5604184"/>
              <a:gd name="connsiteX2581" fmla="*/ 1949283 w 6230766"/>
              <a:gd name="connsiteY2581" fmla="*/ 2018884 h 5604184"/>
              <a:gd name="connsiteX2582" fmla="*/ 1914484 w 6230766"/>
              <a:gd name="connsiteY2582" fmla="*/ 2053683 h 5604184"/>
              <a:gd name="connsiteX2583" fmla="*/ 1879684 w 6230766"/>
              <a:gd name="connsiteY2583" fmla="*/ 2018884 h 5604184"/>
              <a:gd name="connsiteX2584" fmla="*/ 1914484 w 6230766"/>
              <a:gd name="connsiteY2584" fmla="*/ 1984084 h 5604184"/>
              <a:gd name="connsiteX2585" fmla="*/ 1705621 w 6230766"/>
              <a:gd name="connsiteY2585" fmla="*/ 1984084 h 5604184"/>
              <a:gd name="connsiteX2586" fmla="*/ 1740420 w 6230766"/>
              <a:gd name="connsiteY2586" fmla="*/ 2018884 h 5604184"/>
              <a:gd name="connsiteX2587" fmla="*/ 1705621 w 6230766"/>
              <a:gd name="connsiteY2587" fmla="*/ 2053683 h 5604184"/>
              <a:gd name="connsiteX2588" fmla="*/ 1670821 w 6230766"/>
              <a:gd name="connsiteY2588" fmla="*/ 2018884 h 5604184"/>
              <a:gd name="connsiteX2589" fmla="*/ 1705621 w 6230766"/>
              <a:gd name="connsiteY2589" fmla="*/ 1984084 h 5604184"/>
              <a:gd name="connsiteX2590" fmla="*/ 1601207 w 6230766"/>
              <a:gd name="connsiteY2590" fmla="*/ 1984084 h 5604184"/>
              <a:gd name="connsiteX2591" fmla="*/ 1636006 w 6230766"/>
              <a:gd name="connsiteY2591" fmla="*/ 2018884 h 5604184"/>
              <a:gd name="connsiteX2592" fmla="*/ 1601207 w 6230766"/>
              <a:gd name="connsiteY2592" fmla="*/ 2053683 h 5604184"/>
              <a:gd name="connsiteX2593" fmla="*/ 1566407 w 6230766"/>
              <a:gd name="connsiteY2593" fmla="*/ 2018884 h 5604184"/>
              <a:gd name="connsiteX2594" fmla="*/ 1601207 w 6230766"/>
              <a:gd name="connsiteY2594" fmla="*/ 1984084 h 5604184"/>
              <a:gd name="connsiteX2595" fmla="*/ 1496776 w 6230766"/>
              <a:gd name="connsiteY2595" fmla="*/ 1984084 h 5604184"/>
              <a:gd name="connsiteX2596" fmla="*/ 1531575 w 6230766"/>
              <a:gd name="connsiteY2596" fmla="*/ 2018884 h 5604184"/>
              <a:gd name="connsiteX2597" fmla="*/ 1496776 w 6230766"/>
              <a:gd name="connsiteY2597" fmla="*/ 2053683 h 5604184"/>
              <a:gd name="connsiteX2598" fmla="*/ 1461976 w 6230766"/>
              <a:gd name="connsiteY2598" fmla="*/ 2018884 h 5604184"/>
              <a:gd name="connsiteX2599" fmla="*/ 1496776 w 6230766"/>
              <a:gd name="connsiteY2599" fmla="*/ 1984084 h 5604184"/>
              <a:gd name="connsiteX2600" fmla="*/ 1287912 w 6230766"/>
              <a:gd name="connsiteY2600" fmla="*/ 1984084 h 5604184"/>
              <a:gd name="connsiteX2601" fmla="*/ 1322711 w 6230766"/>
              <a:gd name="connsiteY2601" fmla="*/ 2018884 h 5604184"/>
              <a:gd name="connsiteX2602" fmla="*/ 1287912 w 6230766"/>
              <a:gd name="connsiteY2602" fmla="*/ 2053683 h 5604184"/>
              <a:gd name="connsiteX2603" fmla="*/ 1253112 w 6230766"/>
              <a:gd name="connsiteY2603" fmla="*/ 2018884 h 5604184"/>
              <a:gd name="connsiteX2604" fmla="*/ 1287912 w 6230766"/>
              <a:gd name="connsiteY2604" fmla="*/ 1984084 h 5604184"/>
              <a:gd name="connsiteX2605" fmla="*/ 1183496 w 6230766"/>
              <a:gd name="connsiteY2605" fmla="*/ 1984084 h 5604184"/>
              <a:gd name="connsiteX2606" fmla="*/ 1218295 w 6230766"/>
              <a:gd name="connsiteY2606" fmla="*/ 2018884 h 5604184"/>
              <a:gd name="connsiteX2607" fmla="*/ 1183496 w 6230766"/>
              <a:gd name="connsiteY2607" fmla="*/ 2053683 h 5604184"/>
              <a:gd name="connsiteX2608" fmla="*/ 1148696 w 6230766"/>
              <a:gd name="connsiteY2608" fmla="*/ 2018884 h 5604184"/>
              <a:gd name="connsiteX2609" fmla="*/ 1183496 w 6230766"/>
              <a:gd name="connsiteY2609" fmla="*/ 1984084 h 5604184"/>
              <a:gd name="connsiteX2610" fmla="*/ 1079082 w 6230766"/>
              <a:gd name="connsiteY2610" fmla="*/ 1984084 h 5604184"/>
              <a:gd name="connsiteX2611" fmla="*/ 1113881 w 6230766"/>
              <a:gd name="connsiteY2611" fmla="*/ 2018884 h 5604184"/>
              <a:gd name="connsiteX2612" fmla="*/ 1079082 w 6230766"/>
              <a:gd name="connsiteY2612" fmla="*/ 2053683 h 5604184"/>
              <a:gd name="connsiteX2613" fmla="*/ 1044282 w 6230766"/>
              <a:gd name="connsiteY2613" fmla="*/ 2018884 h 5604184"/>
              <a:gd name="connsiteX2614" fmla="*/ 1079082 w 6230766"/>
              <a:gd name="connsiteY2614" fmla="*/ 1984084 h 5604184"/>
              <a:gd name="connsiteX2615" fmla="*/ 974634 w 6230766"/>
              <a:gd name="connsiteY2615" fmla="*/ 1984084 h 5604184"/>
              <a:gd name="connsiteX2616" fmla="*/ 1009433 w 6230766"/>
              <a:gd name="connsiteY2616" fmla="*/ 2018884 h 5604184"/>
              <a:gd name="connsiteX2617" fmla="*/ 974634 w 6230766"/>
              <a:gd name="connsiteY2617" fmla="*/ 2053683 h 5604184"/>
              <a:gd name="connsiteX2618" fmla="*/ 939834 w 6230766"/>
              <a:gd name="connsiteY2618" fmla="*/ 2018884 h 5604184"/>
              <a:gd name="connsiteX2619" fmla="*/ 974634 w 6230766"/>
              <a:gd name="connsiteY2619" fmla="*/ 1984084 h 5604184"/>
              <a:gd name="connsiteX2620" fmla="*/ 870220 w 6230766"/>
              <a:gd name="connsiteY2620" fmla="*/ 1984084 h 5604184"/>
              <a:gd name="connsiteX2621" fmla="*/ 905019 w 6230766"/>
              <a:gd name="connsiteY2621" fmla="*/ 2018884 h 5604184"/>
              <a:gd name="connsiteX2622" fmla="*/ 870220 w 6230766"/>
              <a:gd name="connsiteY2622" fmla="*/ 2053683 h 5604184"/>
              <a:gd name="connsiteX2623" fmla="*/ 835420 w 6230766"/>
              <a:gd name="connsiteY2623" fmla="*/ 2018884 h 5604184"/>
              <a:gd name="connsiteX2624" fmla="*/ 870220 w 6230766"/>
              <a:gd name="connsiteY2624" fmla="*/ 1984084 h 5604184"/>
              <a:gd name="connsiteX2625" fmla="*/ 765787 w 6230766"/>
              <a:gd name="connsiteY2625" fmla="*/ 1984084 h 5604184"/>
              <a:gd name="connsiteX2626" fmla="*/ 800586 w 6230766"/>
              <a:gd name="connsiteY2626" fmla="*/ 2018884 h 5604184"/>
              <a:gd name="connsiteX2627" fmla="*/ 765787 w 6230766"/>
              <a:gd name="connsiteY2627" fmla="*/ 2053683 h 5604184"/>
              <a:gd name="connsiteX2628" fmla="*/ 730987 w 6230766"/>
              <a:gd name="connsiteY2628" fmla="*/ 2018884 h 5604184"/>
              <a:gd name="connsiteX2629" fmla="*/ 765787 w 6230766"/>
              <a:gd name="connsiteY2629" fmla="*/ 1984084 h 5604184"/>
              <a:gd name="connsiteX2630" fmla="*/ 452509 w 6230766"/>
              <a:gd name="connsiteY2630" fmla="*/ 1984084 h 5604184"/>
              <a:gd name="connsiteX2631" fmla="*/ 487308 w 6230766"/>
              <a:gd name="connsiteY2631" fmla="*/ 2018884 h 5604184"/>
              <a:gd name="connsiteX2632" fmla="*/ 452509 w 6230766"/>
              <a:gd name="connsiteY2632" fmla="*/ 2053683 h 5604184"/>
              <a:gd name="connsiteX2633" fmla="*/ 417709 w 6230766"/>
              <a:gd name="connsiteY2633" fmla="*/ 2018884 h 5604184"/>
              <a:gd name="connsiteX2634" fmla="*/ 452509 w 6230766"/>
              <a:gd name="connsiteY2634" fmla="*/ 1984084 h 5604184"/>
              <a:gd name="connsiteX2635" fmla="*/ 34800 w 6230766"/>
              <a:gd name="connsiteY2635" fmla="*/ 1984084 h 5604184"/>
              <a:gd name="connsiteX2636" fmla="*/ 69599 w 6230766"/>
              <a:gd name="connsiteY2636" fmla="*/ 2018884 h 5604184"/>
              <a:gd name="connsiteX2637" fmla="*/ 34800 w 6230766"/>
              <a:gd name="connsiteY2637" fmla="*/ 2053683 h 5604184"/>
              <a:gd name="connsiteX2638" fmla="*/ 0 w 6230766"/>
              <a:gd name="connsiteY2638" fmla="*/ 2018884 h 5604184"/>
              <a:gd name="connsiteX2639" fmla="*/ 34800 w 6230766"/>
              <a:gd name="connsiteY2639" fmla="*/ 1984084 h 5604184"/>
              <a:gd name="connsiteX2640" fmla="*/ 3898585 w 6230766"/>
              <a:gd name="connsiteY2640" fmla="*/ 1984067 h 5604184"/>
              <a:gd name="connsiteX2641" fmla="*/ 3933400 w 6230766"/>
              <a:gd name="connsiteY2641" fmla="*/ 2018883 h 5604184"/>
              <a:gd name="connsiteX2642" fmla="*/ 3898585 w 6230766"/>
              <a:gd name="connsiteY2642" fmla="*/ 2053698 h 5604184"/>
              <a:gd name="connsiteX2643" fmla="*/ 3863769 w 6230766"/>
              <a:gd name="connsiteY2643" fmla="*/ 2018883 h 5604184"/>
              <a:gd name="connsiteX2644" fmla="*/ 3898585 w 6230766"/>
              <a:gd name="connsiteY2644" fmla="*/ 1984067 h 5604184"/>
              <a:gd name="connsiteX2645" fmla="*/ 3063181 w 6230766"/>
              <a:gd name="connsiteY2645" fmla="*/ 1984067 h 5604184"/>
              <a:gd name="connsiteX2646" fmla="*/ 3097997 w 6230766"/>
              <a:gd name="connsiteY2646" fmla="*/ 2018883 h 5604184"/>
              <a:gd name="connsiteX2647" fmla="*/ 3063181 w 6230766"/>
              <a:gd name="connsiteY2647" fmla="*/ 2053698 h 5604184"/>
              <a:gd name="connsiteX2648" fmla="*/ 3028367 w 6230766"/>
              <a:gd name="connsiteY2648" fmla="*/ 2018883 h 5604184"/>
              <a:gd name="connsiteX2649" fmla="*/ 3063181 w 6230766"/>
              <a:gd name="connsiteY2649" fmla="*/ 1984067 h 5604184"/>
              <a:gd name="connsiteX2650" fmla="*/ 2227761 w 6230766"/>
              <a:gd name="connsiteY2650" fmla="*/ 1984067 h 5604184"/>
              <a:gd name="connsiteX2651" fmla="*/ 2262577 w 6230766"/>
              <a:gd name="connsiteY2651" fmla="*/ 2018883 h 5604184"/>
              <a:gd name="connsiteX2652" fmla="*/ 2227761 w 6230766"/>
              <a:gd name="connsiteY2652" fmla="*/ 2053698 h 5604184"/>
              <a:gd name="connsiteX2653" fmla="*/ 2192946 w 6230766"/>
              <a:gd name="connsiteY2653" fmla="*/ 2018883 h 5604184"/>
              <a:gd name="connsiteX2654" fmla="*/ 2227761 w 6230766"/>
              <a:gd name="connsiteY2654" fmla="*/ 1984067 h 5604184"/>
              <a:gd name="connsiteX2655" fmla="*/ 1810052 w 6230766"/>
              <a:gd name="connsiteY2655" fmla="*/ 1984067 h 5604184"/>
              <a:gd name="connsiteX2656" fmla="*/ 1844868 w 6230766"/>
              <a:gd name="connsiteY2656" fmla="*/ 2018883 h 5604184"/>
              <a:gd name="connsiteX2657" fmla="*/ 1810052 w 6230766"/>
              <a:gd name="connsiteY2657" fmla="*/ 2053698 h 5604184"/>
              <a:gd name="connsiteX2658" fmla="*/ 1775237 w 6230766"/>
              <a:gd name="connsiteY2658" fmla="*/ 2018883 h 5604184"/>
              <a:gd name="connsiteX2659" fmla="*/ 1810052 w 6230766"/>
              <a:gd name="connsiteY2659" fmla="*/ 1984067 h 5604184"/>
              <a:gd name="connsiteX2660" fmla="*/ 1392343 w 6230766"/>
              <a:gd name="connsiteY2660" fmla="*/ 1984067 h 5604184"/>
              <a:gd name="connsiteX2661" fmla="*/ 1427159 w 6230766"/>
              <a:gd name="connsiteY2661" fmla="*/ 2018883 h 5604184"/>
              <a:gd name="connsiteX2662" fmla="*/ 1392343 w 6230766"/>
              <a:gd name="connsiteY2662" fmla="*/ 2053698 h 5604184"/>
              <a:gd name="connsiteX2663" fmla="*/ 1357528 w 6230766"/>
              <a:gd name="connsiteY2663" fmla="*/ 2018883 h 5604184"/>
              <a:gd name="connsiteX2664" fmla="*/ 1392343 w 6230766"/>
              <a:gd name="connsiteY2664" fmla="*/ 1984067 h 5604184"/>
              <a:gd name="connsiteX2665" fmla="*/ 661371 w 6230766"/>
              <a:gd name="connsiteY2665" fmla="*/ 1984067 h 5604184"/>
              <a:gd name="connsiteX2666" fmla="*/ 696187 w 6230766"/>
              <a:gd name="connsiteY2666" fmla="*/ 2018883 h 5604184"/>
              <a:gd name="connsiteX2667" fmla="*/ 661371 w 6230766"/>
              <a:gd name="connsiteY2667" fmla="*/ 2053698 h 5604184"/>
              <a:gd name="connsiteX2668" fmla="*/ 626556 w 6230766"/>
              <a:gd name="connsiteY2668" fmla="*/ 2018883 h 5604184"/>
              <a:gd name="connsiteX2669" fmla="*/ 661371 w 6230766"/>
              <a:gd name="connsiteY2669" fmla="*/ 1984067 h 5604184"/>
              <a:gd name="connsiteX2670" fmla="*/ 556940 w 6230766"/>
              <a:gd name="connsiteY2670" fmla="*/ 1984067 h 5604184"/>
              <a:gd name="connsiteX2671" fmla="*/ 591756 w 6230766"/>
              <a:gd name="connsiteY2671" fmla="*/ 2018883 h 5604184"/>
              <a:gd name="connsiteX2672" fmla="*/ 556940 w 6230766"/>
              <a:gd name="connsiteY2672" fmla="*/ 2053698 h 5604184"/>
              <a:gd name="connsiteX2673" fmla="*/ 522125 w 6230766"/>
              <a:gd name="connsiteY2673" fmla="*/ 2018883 h 5604184"/>
              <a:gd name="connsiteX2674" fmla="*/ 556940 w 6230766"/>
              <a:gd name="connsiteY2674" fmla="*/ 1984067 h 5604184"/>
              <a:gd name="connsiteX2675" fmla="*/ 243660 w 6230766"/>
              <a:gd name="connsiteY2675" fmla="*/ 1984067 h 5604184"/>
              <a:gd name="connsiteX2676" fmla="*/ 278476 w 6230766"/>
              <a:gd name="connsiteY2676" fmla="*/ 2018883 h 5604184"/>
              <a:gd name="connsiteX2677" fmla="*/ 243660 w 6230766"/>
              <a:gd name="connsiteY2677" fmla="*/ 2053698 h 5604184"/>
              <a:gd name="connsiteX2678" fmla="*/ 208845 w 6230766"/>
              <a:gd name="connsiteY2678" fmla="*/ 2018883 h 5604184"/>
              <a:gd name="connsiteX2679" fmla="*/ 243660 w 6230766"/>
              <a:gd name="connsiteY2679" fmla="*/ 1984067 h 5604184"/>
              <a:gd name="connsiteX2680" fmla="*/ 5256131 w 6230766"/>
              <a:gd name="connsiteY2680" fmla="*/ 1879653 h 5604184"/>
              <a:gd name="connsiteX2681" fmla="*/ 5290930 w 6230766"/>
              <a:gd name="connsiteY2681" fmla="*/ 1914453 h 5604184"/>
              <a:gd name="connsiteX2682" fmla="*/ 5256131 w 6230766"/>
              <a:gd name="connsiteY2682" fmla="*/ 1949252 h 5604184"/>
              <a:gd name="connsiteX2683" fmla="*/ 5221331 w 6230766"/>
              <a:gd name="connsiteY2683" fmla="*/ 1914453 h 5604184"/>
              <a:gd name="connsiteX2684" fmla="*/ 5256131 w 6230766"/>
              <a:gd name="connsiteY2684" fmla="*/ 1879653 h 5604184"/>
              <a:gd name="connsiteX2685" fmla="*/ 4838437 w 6230766"/>
              <a:gd name="connsiteY2685" fmla="*/ 1879653 h 5604184"/>
              <a:gd name="connsiteX2686" fmla="*/ 4873236 w 6230766"/>
              <a:gd name="connsiteY2686" fmla="*/ 1914453 h 5604184"/>
              <a:gd name="connsiteX2687" fmla="*/ 4838437 w 6230766"/>
              <a:gd name="connsiteY2687" fmla="*/ 1949252 h 5604184"/>
              <a:gd name="connsiteX2688" fmla="*/ 4803637 w 6230766"/>
              <a:gd name="connsiteY2688" fmla="*/ 1914453 h 5604184"/>
              <a:gd name="connsiteX2689" fmla="*/ 4838437 w 6230766"/>
              <a:gd name="connsiteY2689" fmla="*/ 1879653 h 5604184"/>
              <a:gd name="connsiteX2690" fmla="*/ 4629573 w 6230766"/>
              <a:gd name="connsiteY2690" fmla="*/ 1879653 h 5604184"/>
              <a:gd name="connsiteX2691" fmla="*/ 4664372 w 6230766"/>
              <a:gd name="connsiteY2691" fmla="*/ 1914453 h 5604184"/>
              <a:gd name="connsiteX2692" fmla="*/ 4629573 w 6230766"/>
              <a:gd name="connsiteY2692" fmla="*/ 1949252 h 5604184"/>
              <a:gd name="connsiteX2693" fmla="*/ 4594773 w 6230766"/>
              <a:gd name="connsiteY2693" fmla="*/ 1914453 h 5604184"/>
              <a:gd name="connsiteX2694" fmla="*/ 4629573 w 6230766"/>
              <a:gd name="connsiteY2694" fmla="*/ 1879653 h 5604184"/>
              <a:gd name="connsiteX2695" fmla="*/ 4525142 w 6230766"/>
              <a:gd name="connsiteY2695" fmla="*/ 1879653 h 5604184"/>
              <a:gd name="connsiteX2696" fmla="*/ 4559941 w 6230766"/>
              <a:gd name="connsiteY2696" fmla="*/ 1914453 h 5604184"/>
              <a:gd name="connsiteX2697" fmla="*/ 4525142 w 6230766"/>
              <a:gd name="connsiteY2697" fmla="*/ 1949252 h 5604184"/>
              <a:gd name="connsiteX2698" fmla="*/ 4490342 w 6230766"/>
              <a:gd name="connsiteY2698" fmla="*/ 1914453 h 5604184"/>
              <a:gd name="connsiteX2699" fmla="*/ 4525142 w 6230766"/>
              <a:gd name="connsiteY2699" fmla="*/ 1879653 h 5604184"/>
              <a:gd name="connsiteX2700" fmla="*/ 4420727 w 6230766"/>
              <a:gd name="connsiteY2700" fmla="*/ 1879653 h 5604184"/>
              <a:gd name="connsiteX2701" fmla="*/ 4455527 w 6230766"/>
              <a:gd name="connsiteY2701" fmla="*/ 1914453 h 5604184"/>
              <a:gd name="connsiteX2702" fmla="*/ 4420727 w 6230766"/>
              <a:gd name="connsiteY2702" fmla="*/ 1949252 h 5604184"/>
              <a:gd name="connsiteX2703" fmla="*/ 4385928 w 6230766"/>
              <a:gd name="connsiteY2703" fmla="*/ 1914453 h 5604184"/>
              <a:gd name="connsiteX2704" fmla="*/ 4420727 w 6230766"/>
              <a:gd name="connsiteY2704" fmla="*/ 1879653 h 5604184"/>
              <a:gd name="connsiteX2705" fmla="*/ 4316280 w 6230766"/>
              <a:gd name="connsiteY2705" fmla="*/ 1879653 h 5604184"/>
              <a:gd name="connsiteX2706" fmla="*/ 4351079 w 6230766"/>
              <a:gd name="connsiteY2706" fmla="*/ 1914453 h 5604184"/>
              <a:gd name="connsiteX2707" fmla="*/ 4316280 w 6230766"/>
              <a:gd name="connsiteY2707" fmla="*/ 1949252 h 5604184"/>
              <a:gd name="connsiteX2708" fmla="*/ 4281480 w 6230766"/>
              <a:gd name="connsiteY2708" fmla="*/ 1914453 h 5604184"/>
              <a:gd name="connsiteX2709" fmla="*/ 4316280 w 6230766"/>
              <a:gd name="connsiteY2709" fmla="*/ 1879653 h 5604184"/>
              <a:gd name="connsiteX2710" fmla="*/ 4211866 w 6230766"/>
              <a:gd name="connsiteY2710" fmla="*/ 1879653 h 5604184"/>
              <a:gd name="connsiteX2711" fmla="*/ 4246667 w 6230766"/>
              <a:gd name="connsiteY2711" fmla="*/ 1914453 h 5604184"/>
              <a:gd name="connsiteX2712" fmla="*/ 4211866 w 6230766"/>
              <a:gd name="connsiteY2712" fmla="*/ 1949252 h 5604184"/>
              <a:gd name="connsiteX2713" fmla="*/ 4177066 w 6230766"/>
              <a:gd name="connsiteY2713" fmla="*/ 1914453 h 5604184"/>
              <a:gd name="connsiteX2714" fmla="*/ 4211866 w 6230766"/>
              <a:gd name="connsiteY2714" fmla="*/ 1879653 h 5604184"/>
              <a:gd name="connsiteX2715" fmla="*/ 4107449 w 6230766"/>
              <a:gd name="connsiteY2715" fmla="*/ 1879653 h 5604184"/>
              <a:gd name="connsiteX2716" fmla="*/ 4142248 w 6230766"/>
              <a:gd name="connsiteY2716" fmla="*/ 1914453 h 5604184"/>
              <a:gd name="connsiteX2717" fmla="*/ 4107449 w 6230766"/>
              <a:gd name="connsiteY2717" fmla="*/ 1949252 h 5604184"/>
              <a:gd name="connsiteX2718" fmla="*/ 4072649 w 6230766"/>
              <a:gd name="connsiteY2718" fmla="*/ 1914453 h 5604184"/>
              <a:gd name="connsiteX2719" fmla="*/ 4107449 w 6230766"/>
              <a:gd name="connsiteY2719" fmla="*/ 1879653 h 5604184"/>
              <a:gd name="connsiteX2720" fmla="*/ 4003017 w 6230766"/>
              <a:gd name="connsiteY2720" fmla="*/ 1879653 h 5604184"/>
              <a:gd name="connsiteX2721" fmla="*/ 4037816 w 6230766"/>
              <a:gd name="connsiteY2721" fmla="*/ 1914453 h 5604184"/>
              <a:gd name="connsiteX2722" fmla="*/ 4003017 w 6230766"/>
              <a:gd name="connsiteY2722" fmla="*/ 1949252 h 5604184"/>
              <a:gd name="connsiteX2723" fmla="*/ 3968217 w 6230766"/>
              <a:gd name="connsiteY2723" fmla="*/ 1914453 h 5604184"/>
              <a:gd name="connsiteX2724" fmla="*/ 4003017 w 6230766"/>
              <a:gd name="connsiteY2724" fmla="*/ 1879653 h 5604184"/>
              <a:gd name="connsiteX2725" fmla="*/ 3794155 w 6230766"/>
              <a:gd name="connsiteY2725" fmla="*/ 1879653 h 5604184"/>
              <a:gd name="connsiteX2726" fmla="*/ 3828954 w 6230766"/>
              <a:gd name="connsiteY2726" fmla="*/ 1914453 h 5604184"/>
              <a:gd name="connsiteX2727" fmla="*/ 3794155 w 6230766"/>
              <a:gd name="connsiteY2727" fmla="*/ 1949252 h 5604184"/>
              <a:gd name="connsiteX2728" fmla="*/ 3759355 w 6230766"/>
              <a:gd name="connsiteY2728" fmla="*/ 1914453 h 5604184"/>
              <a:gd name="connsiteX2729" fmla="*/ 3794155 w 6230766"/>
              <a:gd name="connsiteY2729" fmla="*/ 1879653 h 5604184"/>
              <a:gd name="connsiteX2730" fmla="*/ 3689739 w 6230766"/>
              <a:gd name="connsiteY2730" fmla="*/ 1879653 h 5604184"/>
              <a:gd name="connsiteX2731" fmla="*/ 3724540 w 6230766"/>
              <a:gd name="connsiteY2731" fmla="*/ 1914453 h 5604184"/>
              <a:gd name="connsiteX2732" fmla="*/ 3689739 w 6230766"/>
              <a:gd name="connsiteY2732" fmla="*/ 1949252 h 5604184"/>
              <a:gd name="connsiteX2733" fmla="*/ 3654939 w 6230766"/>
              <a:gd name="connsiteY2733" fmla="*/ 1914453 h 5604184"/>
              <a:gd name="connsiteX2734" fmla="*/ 3689739 w 6230766"/>
              <a:gd name="connsiteY2734" fmla="*/ 1879653 h 5604184"/>
              <a:gd name="connsiteX2735" fmla="*/ 3585308 w 6230766"/>
              <a:gd name="connsiteY2735" fmla="*/ 1879653 h 5604184"/>
              <a:gd name="connsiteX2736" fmla="*/ 3620109 w 6230766"/>
              <a:gd name="connsiteY2736" fmla="*/ 1914453 h 5604184"/>
              <a:gd name="connsiteX2737" fmla="*/ 3585308 w 6230766"/>
              <a:gd name="connsiteY2737" fmla="*/ 1949252 h 5604184"/>
              <a:gd name="connsiteX2738" fmla="*/ 3550508 w 6230766"/>
              <a:gd name="connsiteY2738" fmla="*/ 1914453 h 5604184"/>
              <a:gd name="connsiteX2739" fmla="*/ 3585308 w 6230766"/>
              <a:gd name="connsiteY2739" fmla="*/ 1879653 h 5604184"/>
              <a:gd name="connsiteX2740" fmla="*/ 3480877 w 6230766"/>
              <a:gd name="connsiteY2740" fmla="*/ 1879653 h 5604184"/>
              <a:gd name="connsiteX2741" fmla="*/ 3515678 w 6230766"/>
              <a:gd name="connsiteY2741" fmla="*/ 1914453 h 5604184"/>
              <a:gd name="connsiteX2742" fmla="*/ 3480877 w 6230766"/>
              <a:gd name="connsiteY2742" fmla="*/ 1949252 h 5604184"/>
              <a:gd name="connsiteX2743" fmla="*/ 3446077 w 6230766"/>
              <a:gd name="connsiteY2743" fmla="*/ 1914453 h 5604184"/>
              <a:gd name="connsiteX2744" fmla="*/ 3480877 w 6230766"/>
              <a:gd name="connsiteY2744" fmla="*/ 1879653 h 5604184"/>
              <a:gd name="connsiteX2745" fmla="*/ 3376446 w 6230766"/>
              <a:gd name="connsiteY2745" fmla="*/ 1879653 h 5604184"/>
              <a:gd name="connsiteX2746" fmla="*/ 3411245 w 6230766"/>
              <a:gd name="connsiteY2746" fmla="*/ 1914453 h 5604184"/>
              <a:gd name="connsiteX2747" fmla="*/ 3376446 w 6230766"/>
              <a:gd name="connsiteY2747" fmla="*/ 1949252 h 5604184"/>
              <a:gd name="connsiteX2748" fmla="*/ 3341646 w 6230766"/>
              <a:gd name="connsiteY2748" fmla="*/ 1914453 h 5604184"/>
              <a:gd name="connsiteX2749" fmla="*/ 3376446 w 6230766"/>
              <a:gd name="connsiteY2749" fmla="*/ 1879653 h 5604184"/>
              <a:gd name="connsiteX2750" fmla="*/ 3272030 w 6230766"/>
              <a:gd name="connsiteY2750" fmla="*/ 1879653 h 5604184"/>
              <a:gd name="connsiteX2751" fmla="*/ 3306829 w 6230766"/>
              <a:gd name="connsiteY2751" fmla="*/ 1914453 h 5604184"/>
              <a:gd name="connsiteX2752" fmla="*/ 3272030 w 6230766"/>
              <a:gd name="connsiteY2752" fmla="*/ 1949252 h 5604184"/>
              <a:gd name="connsiteX2753" fmla="*/ 3237230 w 6230766"/>
              <a:gd name="connsiteY2753" fmla="*/ 1914453 h 5604184"/>
              <a:gd name="connsiteX2754" fmla="*/ 3272030 w 6230766"/>
              <a:gd name="connsiteY2754" fmla="*/ 1879653 h 5604184"/>
              <a:gd name="connsiteX2755" fmla="*/ 3167597 w 6230766"/>
              <a:gd name="connsiteY2755" fmla="*/ 1879653 h 5604184"/>
              <a:gd name="connsiteX2756" fmla="*/ 3202396 w 6230766"/>
              <a:gd name="connsiteY2756" fmla="*/ 1914453 h 5604184"/>
              <a:gd name="connsiteX2757" fmla="*/ 3167597 w 6230766"/>
              <a:gd name="connsiteY2757" fmla="*/ 1949252 h 5604184"/>
              <a:gd name="connsiteX2758" fmla="*/ 3132797 w 6230766"/>
              <a:gd name="connsiteY2758" fmla="*/ 1914453 h 5604184"/>
              <a:gd name="connsiteX2759" fmla="*/ 3167597 w 6230766"/>
              <a:gd name="connsiteY2759" fmla="*/ 1879653 h 5604184"/>
              <a:gd name="connsiteX2760" fmla="*/ 2958752 w 6230766"/>
              <a:gd name="connsiteY2760" fmla="*/ 1879653 h 5604184"/>
              <a:gd name="connsiteX2761" fmla="*/ 2993552 w 6230766"/>
              <a:gd name="connsiteY2761" fmla="*/ 1914453 h 5604184"/>
              <a:gd name="connsiteX2762" fmla="*/ 2958752 w 6230766"/>
              <a:gd name="connsiteY2762" fmla="*/ 1949252 h 5604184"/>
              <a:gd name="connsiteX2763" fmla="*/ 2923952 w 6230766"/>
              <a:gd name="connsiteY2763" fmla="*/ 1914453 h 5604184"/>
              <a:gd name="connsiteX2764" fmla="*/ 2958752 w 6230766"/>
              <a:gd name="connsiteY2764" fmla="*/ 1879653 h 5604184"/>
              <a:gd name="connsiteX2765" fmla="*/ 2854321 w 6230766"/>
              <a:gd name="connsiteY2765" fmla="*/ 1879653 h 5604184"/>
              <a:gd name="connsiteX2766" fmla="*/ 2889120 w 6230766"/>
              <a:gd name="connsiteY2766" fmla="*/ 1914453 h 5604184"/>
              <a:gd name="connsiteX2767" fmla="*/ 2854321 w 6230766"/>
              <a:gd name="connsiteY2767" fmla="*/ 1949252 h 5604184"/>
              <a:gd name="connsiteX2768" fmla="*/ 2819521 w 6230766"/>
              <a:gd name="connsiteY2768" fmla="*/ 1914453 h 5604184"/>
              <a:gd name="connsiteX2769" fmla="*/ 2854321 w 6230766"/>
              <a:gd name="connsiteY2769" fmla="*/ 1879653 h 5604184"/>
              <a:gd name="connsiteX2770" fmla="*/ 2749905 w 6230766"/>
              <a:gd name="connsiteY2770" fmla="*/ 1879653 h 5604184"/>
              <a:gd name="connsiteX2771" fmla="*/ 2784704 w 6230766"/>
              <a:gd name="connsiteY2771" fmla="*/ 1914453 h 5604184"/>
              <a:gd name="connsiteX2772" fmla="*/ 2749905 w 6230766"/>
              <a:gd name="connsiteY2772" fmla="*/ 1949252 h 5604184"/>
              <a:gd name="connsiteX2773" fmla="*/ 2715105 w 6230766"/>
              <a:gd name="connsiteY2773" fmla="*/ 1914453 h 5604184"/>
              <a:gd name="connsiteX2774" fmla="*/ 2749905 w 6230766"/>
              <a:gd name="connsiteY2774" fmla="*/ 1879653 h 5604184"/>
              <a:gd name="connsiteX2775" fmla="*/ 2645457 w 6230766"/>
              <a:gd name="connsiteY2775" fmla="*/ 1879653 h 5604184"/>
              <a:gd name="connsiteX2776" fmla="*/ 2680256 w 6230766"/>
              <a:gd name="connsiteY2776" fmla="*/ 1914453 h 5604184"/>
              <a:gd name="connsiteX2777" fmla="*/ 2645457 w 6230766"/>
              <a:gd name="connsiteY2777" fmla="*/ 1949252 h 5604184"/>
              <a:gd name="connsiteX2778" fmla="*/ 2610657 w 6230766"/>
              <a:gd name="connsiteY2778" fmla="*/ 1914453 h 5604184"/>
              <a:gd name="connsiteX2779" fmla="*/ 2645457 w 6230766"/>
              <a:gd name="connsiteY2779" fmla="*/ 1879653 h 5604184"/>
              <a:gd name="connsiteX2780" fmla="*/ 2541041 w 6230766"/>
              <a:gd name="connsiteY2780" fmla="*/ 1879653 h 5604184"/>
              <a:gd name="connsiteX2781" fmla="*/ 2575840 w 6230766"/>
              <a:gd name="connsiteY2781" fmla="*/ 1914453 h 5604184"/>
              <a:gd name="connsiteX2782" fmla="*/ 2541041 w 6230766"/>
              <a:gd name="connsiteY2782" fmla="*/ 1949252 h 5604184"/>
              <a:gd name="connsiteX2783" fmla="*/ 2506241 w 6230766"/>
              <a:gd name="connsiteY2783" fmla="*/ 1914453 h 5604184"/>
              <a:gd name="connsiteX2784" fmla="*/ 2541041 w 6230766"/>
              <a:gd name="connsiteY2784" fmla="*/ 1879653 h 5604184"/>
              <a:gd name="connsiteX2785" fmla="*/ 2436610 w 6230766"/>
              <a:gd name="connsiteY2785" fmla="*/ 1879653 h 5604184"/>
              <a:gd name="connsiteX2786" fmla="*/ 2471409 w 6230766"/>
              <a:gd name="connsiteY2786" fmla="*/ 1914453 h 5604184"/>
              <a:gd name="connsiteX2787" fmla="*/ 2436610 w 6230766"/>
              <a:gd name="connsiteY2787" fmla="*/ 1949252 h 5604184"/>
              <a:gd name="connsiteX2788" fmla="*/ 2401810 w 6230766"/>
              <a:gd name="connsiteY2788" fmla="*/ 1914453 h 5604184"/>
              <a:gd name="connsiteX2789" fmla="*/ 2436610 w 6230766"/>
              <a:gd name="connsiteY2789" fmla="*/ 1879653 h 5604184"/>
              <a:gd name="connsiteX2790" fmla="*/ 2332196 w 6230766"/>
              <a:gd name="connsiteY2790" fmla="*/ 1879653 h 5604184"/>
              <a:gd name="connsiteX2791" fmla="*/ 2366995 w 6230766"/>
              <a:gd name="connsiteY2791" fmla="*/ 1914453 h 5604184"/>
              <a:gd name="connsiteX2792" fmla="*/ 2332196 w 6230766"/>
              <a:gd name="connsiteY2792" fmla="*/ 1949252 h 5604184"/>
              <a:gd name="connsiteX2793" fmla="*/ 2297396 w 6230766"/>
              <a:gd name="connsiteY2793" fmla="*/ 1914453 h 5604184"/>
              <a:gd name="connsiteX2794" fmla="*/ 2332196 w 6230766"/>
              <a:gd name="connsiteY2794" fmla="*/ 1879653 h 5604184"/>
              <a:gd name="connsiteX2795" fmla="*/ 2123332 w 6230766"/>
              <a:gd name="connsiteY2795" fmla="*/ 1879653 h 5604184"/>
              <a:gd name="connsiteX2796" fmla="*/ 2158131 w 6230766"/>
              <a:gd name="connsiteY2796" fmla="*/ 1914453 h 5604184"/>
              <a:gd name="connsiteX2797" fmla="*/ 2123332 w 6230766"/>
              <a:gd name="connsiteY2797" fmla="*/ 1949252 h 5604184"/>
              <a:gd name="connsiteX2798" fmla="*/ 2088532 w 6230766"/>
              <a:gd name="connsiteY2798" fmla="*/ 1914453 h 5604184"/>
              <a:gd name="connsiteX2799" fmla="*/ 2123332 w 6230766"/>
              <a:gd name="connsiteY2799" fmla="*/ 1879653 h 5604184"/>
              <a:gd name="connsiteX2800" fmla="*/ 2018916 w 6230766"/>
              <a:gd name="connsiteY2800" fmla="*/ 1879653 h 5604184"/>
              <a:gd name="connsiteX2801" fmla="*/ 2053715 w 6230766"/>
              <a:gd name="connsiteY2801" fmla="*/ 1914453 h 5604184"/>
              <a:gd name="connsiteX2802" fmla="*/ 2018916 w 6230766"/>
              <a:gd name="connsiteY2802" fmla="*/ 1949252 h 5604184"/>
              <a:gd name="connsiteX2803" fmla="*/ 1984116 w 6230766"/>
              <a:gd name="connsiteY2803" fmla="*/ 1914453 h 5604184"/>
              <a:gd name="connsiteX2804" fmla="*/ 2018916 w 6230766"/>
              <a:gd name="connsiteY2804" fmla="*/ 1879653 h 5604184"/>
              <a:gd name="connsiteX2805" fmla="*/ 1914485 w 6230766"/>
              <a:gd name="connsiteY2805" fmla="*/ 1879653 h 5604184"/>
              <a:gd name="connsiteX2806" fmla="*/ 1949284 w 6230766"/>
              <a:gd name="connsiteY2806" fmla="*/ 1914453 h 5604184"/>
              <a:gd name="connsiteX2807" fmla="*/ 1914485 w 6230766"/>
              <a:gd name="connsiteY2807" fmla="*/ 1949252 h 5604184"/>
              <a:gd name="connsiteX2808" fmla="*/ 1879685 w 6230766"/>
              <a:gd name="connsiteY2808" fmla="*/ 1914453 h 5604184"/>
              <a:gd name="connsiteX2809" fmla="*/ 1914485 w 6230766"/>
              <a:gd name="connsiteY2809" fmla="*/ 1879653 h 5604184"/>
              <a:gd name="connsiteX2810" fmla="*/ 1705621 w 6230766"/>
              <a:gd name="connsiteY2810" fmla="*/ 1879653 h 5604184"/>
              <a:gd name="connsiteX2811" fmla="*/ 1740420 w 6230766"/>
              <a:gd name="connsiteY2811" fmla="*/ 1914453 h 5604184"/>
              <a:gd name="connsiteX2812" fmla="*/ 1705621 w 6230766"/>
              <a:gd name="connsiteY2812" fmla="*/ 1949252 h 5604184"/>
              <a:gd name="connsiteX2813" fmla="*/ 1670821 w 6230766"/>
              <a:gd name="connsiteY2813" fmla="*/ 1914453 h 5604184"/>
              <a:gd name="connsiteX2814" fmla="*/ 1705621 w 6230766"/>
              <a:gd name="connsiteY2814" fmla="*/ 1879653 h 5604184"/>
              <a:gd name="connsiteX2815" fmla="*/ 1601207 w 6230766"/>
              <a:gd name="connsiteY2815" fmla="*/ 1879653 h 5604184"/>
              <a:gd name="connsiteX2816" fmla="*/ 1636006 w 6230766"/>
              <a:gd name="connsiteY2816" fmla="*/ 1914453 h 5604184"/>
              <a:gd name="connsiteX2817" fmla="*/ 1601207 w 6230766"/>
              <a:gd name="connsiteY2817" fmla="*/ 1949252 h 5604184"/>
              <a:gd name="connsiteX2818" fmla="*/ 1566407 w 6230766"/>
              <a:gd name="connsiteY2818" fmla="*/ 1914453 h 5604184"/>
              <a:gd name="connsiteX2819" fmla="*/ 1601207 w 6230766"/>
              <a:gd name="connsiteY2819" fmla="*/ 1879653 h 5604184"/>
              <a:gd name="connsiteX2820" fmla="*/ 1496776 w 6230766"/>
              <a:gd name="connsiteY2820" fmla="*/ 1879653 h 5604184"/>
              <a:gd name="connsiteX2821" fmla="*/ 1531575 w 6230766"/>
              <a:gd name="connsiteY2821" fmla="*/ 1914453 h 5604184"/>
              <a:gd name="connsiteX2822" fmla="*/ 1496776 w 6230766"/>
              <a:gd name="connsiteY2822" fmla="*/ 1949252 h 5604184"/>
              <a:gd name="connsiteX2823" fmla="*/ 1461976 w 6230766"/>
              <a:gd name="connsiteY2823" fmla="*/ 1914453 h 5604184"/>
              <a:gd name="connsiteX2824" fmla="*/ 1496776 w 6230766"/>
              <a:gd name="connsiteY2824" fmla="*/ 1879653 h 5604184"/>
              <a:gd name="connsiteX2825" fmla="*/ 1287912 w 6230766"/>
              <a:gd name="connsiteY2825" fmla="*/ 1879653 h 5604184"/>
              <a:gd name="connsiteX2826" fmla="*/ 1322711 w 6230766"/>
              <a:gd name="connsiteY2826" fmla="*/ 1914453 h 5604184"/>
              <a:gd name="connsiteX2827" fmla="*/ 1287912 w 6230766"/>
              <a:gd name="connsiteY2827" fmla="*/ 1949252 h 5604184"/>
              <a:gd name="connsiteX2828" fmla="*/ 1253112 w 6230766"/>
              <a:gd name="connsiteY2828" fmla="*/ 1914453 h 5604184"/>
              <a:gd name="connsiteX2829" fmla="*/ 1287912 w 6230766"/>
              <a:gd name="connsiteY2829" fmla="*/ 1879653 h 5604184"/>
              <a:gd name="connsiteX2830" fmla="*/ 1183496 w 6230766"/>
              <a:gd name="connsiteY2830" fmla="*/ 1879653 h 5604184"/>
              <a:gd name="connsiteX2831" fmla="*/ 1218295 w 6230766"/>
              <a:gd name="connsiteY2831" fmla="*/ 1914453 h 5604184"/>
              <a:gd name="connsiteX2832" fmla="*/ 1183496 w 6230766"/>
              <a:gd name="connsiteY2832" fmla="*/ 1949252 h 5604184"/>
              <a:gd name="connsiteX2833" fmla="*/ 1148696 w 6230766"/>
              <a:gd name="connsiteY2833" fmla="*/ 1914453 h 5604184"/>
              <a:gd name="connsiteX2834" fmla="*/ 1183496 w 6230766"/>
              <a:gd name="connsiteY2834" fmla="*/ 1879653 h 5604184"/>
              <a:gd name="connsiteX2835" fmla="*/ 1079082 w 6230766"/>
              <a:gd name="connsiteY2835" fmla="*/ 1879653 h 5604184"/>
              <a:gd name="connsiteX2836" fmla="*/ 1113881 w 6230766"/>
              <a:gd name="connsiteY2836" fmla="*/ 1914453 h 5604184"/>
              <a:gd name="connsiteX2837" fmla="*/ 1079082 w 6230766"/>
              <a:gd name="connsiteY2837" fmla="*/ 1949252 h 5604184"/>
              <a:gd name="connsiteX2838" fmla="*/ 1044282 w 6230766"/>
              <a:gd name="connsiteY2838" fmla="*/ 1914453 h 5604184"/>
              <a:gd name="connsiteX2839" fmla="*/ 1079082 w 6230766"/>
              <a:gd name="connsiteY2839" fmla="*/ 1879653 h 5604184"/>
              <a:gd name="connsiteX2840" fmla="*/ 974634 w 6230766"/>
              <a:gd name="connsiteY2840" fmla="*/ 1879653 h 5604184"/>
              <a:gd name="connsiteX2841" fmla="*/ 1009433 w 6230766"/>
              <a:gd name="connsiteY2841" fmla="*/ 1914453 h 5604184"/>
              <a:gd name="connsiteX2842" fmla="*/ 974634 w 6230766"/>
              <a:gd name="connsiteY2842" fmla="*/ 1949252 h 5604184"/>
              <a:gd name="connsiteX2843" fmla="*/ 939834 w 6230766"/>
              <a:gd name="connsiteY2843" fmla="*/ 1914453 h 5604184"/>
              <a:gd name="connsiteX2844" fmla="*/ 974634 w 6230766"/>
              <a:gd name="connsiteY2844" fmla="*/ 1879653 h 5604184"/>
              <a:gd name="connsiteX2845" fmla="*/ 870220 w 6230766"/>
              <a:gd name="connsiteY2845" fmla="*/ 1879653 h 5604184"/>
              <a:gd name="connsiteX2846" fmla="*/ 905019 w 6230766"/>
              <a:gd name="connsiteY2846" fmla="*/ 1914453 h 5604184"/>
              <a:gd name="connsiteX2847" fmla="*/ 870220 w 6230766"/>
              <a:gd name="connsiteY2847" fmla="*/ 1949252 h 5604184"/>
              <a:gd name="connsiteX2848" fmla="*/ 835420 w 6230766"/>
              <a:gd name="connsiteY2848" fmla="*/ 1914453 h 5604184"/>
              <a:gd name="connsiteX2849" fmla="*/ 870220 w 6230766"/>
              <a:gd name="connsiteY2849" fmla="*/ 1879653 h 5604184"/>
              <a:gd name="connsiteX2850" fmla="*/ 765787 w 6230766"/>
              <a:gd name="connsiteY2850" fmla="*/ 1879653 h 5604184"/>
              <a:gd name="connsiteX2851" fmla="*/ 800586 w 6230766"/>
              <a:gd name="connsiteY2851" fmla="*/ 1914453 h 5604184"/>
              <a:gd name="connsiteX2852" fmla="*/ 765787 w 6230766"/>
              <a:gd name="connsiteY2852" fmla="*/ 1949252 h 5604184"/>
              <a:gd name="connsiteX2853" fmla="*/ 730987 w 6230766"/>
              <a:gd name="connsiteY2853" fmla="*/ 1914453 h 5604184"/>
              <a:gd name="connsiteX2854" fmla="*/ 765787 w 6230766"/>
              <a:gd name="connsiteY2854" fmla="*/ 1879653 h 5604184"/>
              <a:gd name="connsiteX2855" fmla="*/ 348076 w 6230766"/>
              <a:gd name="connsiteY2855" fmla="*/ 1879653 h 5604184"/>
              <a:gd name="connsiteX2856" fmla="*/ 382875 w 6230766"/>
              <a:gd name="connsiteY2856" fmla="*/ 1914453 h 5604184"/>
              <a:gd name="connsiteX2857" fmla="*/ 348076 w 6230766"/>
              <a:gd name="connsiteY2857" fmla="*/ 1949252 h 5604184"/>
              <a:gd name="connsiteX2858" fmla="*/ 313276 w 6230766"/>
              <a:gd name="connsiteY2858" fmla="*/ 1914453 h 5604184"/>
              <a:gd name="connsiteX2859" fmla="*/ 348076 w 6230766"/>
              <a:gd name="connsiteY2859" fmla="*/ 1879653 h 5604184"/>
              <a:gd name="connsiteX2860" fmla="*/ 34800 w 6230766"/>
              <a:gd name="connsiteY2860" fmla="*/ 1879653 h 5604184"/>
              <a:gd name="connsiteX2861" fmla="*/ 69599 w 6230766"/>
              <a:gd name="connsiteY2861" fmla="*/ 1914453 h 5604184"/>
              <a:gd name="connsiteX2862" fmla="*/ 34800 w 6230766"/>
              <a:gd name="connsiteY2862" fmla="*/ 1949252 h 5604184"/>
              <a:gd name="connsiteX2863" fmla="*/ 0 w 6230766"/>
              <a:gd name="connsiteY2863" fmla="*/ 1914453 h 5604184"/>
              <a:gd name="connsiteX2864" fmla="*/ 34800 w 6230766"/>
              <a:gd name="connsiteY2864" fmla="*/ 1879653 h 5604184"/>
              <a:gd name="connsiteX2865" fmla="*/ 3898587 w 6230766"/>
              <a:gd name="connsiteY2865" fmla="*/ 1879636 h 5604184"/>
              <a:gd name="connsiteX2866" fmla="*/ 3933402 w 6230766"/>
              <a:gd name="connsiteY2866" fmla="*/ 1914452 h 5604184"/>
              <a:gd name="connsiteX2867" fmla="*/ 3898587 w 6230766"/>
              <a:gd name="connsiteY2867" fmla="*/ 1949267 h 5604184"/>
              <a:gd name="connsiteX2868" fmla="*/ 3863771 w 6230766"/>
              <a:gd name="connsiteY2868" fmla="*/ 1914452 h 5604184"/>
              <a:gd name="connsiteX2869" fmla="*/ 3898587 w 6230766"/>
              <a:gd name="connsiteY2869" fmla="*/ 1879636 h 5604184"/>
              <a:gd name="connsiteX2870" fmla="*/ 3063181 w 6230766"/>
              <a:gd name="connsiteY2870" fmla="*/ 1879636 h 5604184"/>
              <a:gd name="connsiteX2871" fmla="*/ 3097997 w 6230766"/>
              <a:gd name="connsiteY2871" fmla="*/ 1914452 h 5604184"/>
              <a:gd name="connsiteX2872" fmla="*/ 3063181 w 6230766"/>
              <a:gd name="connsiteY2872" fmla="*/ 1949267 h 5604184"/>
              <a:gd name="connsiteX2873" fmla="*/ 3028367 w 6230766"/>
              <a:gd name="connsiteY2873" fmla="*/ 1914452 h 5604184"/>
              <a:gd name="connsiteX2874" fmla="*/ 3063181 w 6230766"/>
              <a:gd name="connsiteY2874" fmla="*/ 1879636 h 5604184"/>
              <a:gd name="connsiteX2875" fmla="*/ 2227761 w 6230766"/>
              <a:gd name="connsiteY2875" fmla="*/ 1879636 h 5604184"/>
              <a:gd name="connsiteX2876" fmla="*/ 2262577 w 6230766"/>
              <a:gd name="connsiteY2876" fmla="*/ 1914452 h 5604184"/>
              <a:gd name="connsiteX2877" fmla="*/ 2227761 w 6230766"/>
              <a:gd name="connsiteY2877" fmla="*/ 1949267 h 5604184"/>
              <a:gd name="connsiteX2878" fmla="*/ 2192946 w 6230766"/>
              <a:gd name="connsiteY2878" fmla="*/ 1914452 h 5604184"/>
              <a:gd name="connsiteX2879" fmla="*/ 2227761 w 6230766"/>
              <a:gd name="connsiteY2879" fmla="*/ 1879636 h 5604184"/>
              <a:gd name="connsiteX2880" fmla="*/ 1810054 w 6230766"/>
              <a:gd name="connsiteY2880" fmla="*/ 1879636 h 5604184"/>
              <a:gd name="connsiteX2881" fmla="*/ 1844870 w 6230766"/>
              <a:gd name="connsiteY2881" fmla="*/ 1914452 h 5604184"/>
              <a:gd name="connsiteX2882" fmla="*/ 1810054 w 6230766"/>
              <a:gd name="connsiteY2882" fmla="*/ 1949267 h 5604184"/>
              <a:gd name="connsiteX2883" fmla="*/ 1775239 w 6230766"/>
              <a:gd name="connsiteY2883" fmla="*/ 1914452 h 5604184"/>
              <a:gd name="connsiteX2884" fmla="*/ 1810054 w 6230766"/>
              <a:gd name="connsiteY2884" fmla="*/ 1879636 h 5604184"/>
              <a:gd name="connsiteX2885" fmla="*/ 1392343 w 6230766"/>
              <a:gd name="connsiteY2885" fmla="*/ 1879636 h 5604184"/>
              <a:gd name="connsiteX2886" fmla="*/ 1427159 w 6230766"/>
              <a:gd name="connsiteY2886" fmla="*/ 1914452 h 5604184"/>
              <a:gd name="connsiteX2887" fmla="*/ 1392343 w 6230766"/>
              <a:gd name="connsiteY2887" fmla="*/ 1949267 h 5604184"/>
              <a:gd name="connsiteX2888" fmla="*/ 1357528 w 6230766"/>
              <a:gd name="connsiteY2888" fmla="*/ 1914452 h 5604184"/>
              <a:gd name="connsiteX2889" fmla="*/ 1392343 w 6230766"/>
              <a:gd name="connsiteY2889" fmla="*/ 1879636 h 5604184"/>
              <a:gd name="connsiteX2890" fmla="*/ 661373 w 6230766"/>
              <a:gd name="connsiteY2890" fmla="*/ 1879636 h 5604184"/>
              <a:gd name="connsiteX2891" fmla="*/ 696189 w 6230766"/>
              <a:gd name="connsiteY2891" fmla="*/ 1914452 h 5604184"/>
              <a:gd name="connsiteX2892" fmla="*/ 661373 w 6230766"/>
              <a:gd name="connsiteY2892" fmla="*/ 1949267 h 5604184"/>
              <a:gd name="connsiteX2893" fmla="*/ 626558 w 6230766"/>
              <a:gd name="connsiteY2893" fmla="*/ 1914452 h 5604184"/>
              <a:gd name="connsiteX2894" fmla="*/ 661373 w 6230766"/>
              <a:gd name="connsiteY2894" fmla="*/ 1879636 h 5604184"/>
              <a:gd name="connsiteX2895" fmla="*/ 556940 w 6230766"/>
              <a:gd name="connsiteY2895" fmla="*/ 1879636 h 5604184"/>
              <a:gd name="connsiteX2896" fmla="*/ 591756 w 6230766"/>
              <a:gd name="connsiteY2896" fmla="*/ 1914452 h 5604184"/>
              <a:gd name="connsiteX2897" fmla="*/ 556940 w 6230766"/>
              <a:gd name="connsiteY2897" fmla="*/ 1949267 h 5604184"/>
              <a:gd name="connsiteX2898" fmla="*/ 522125 w 6230766"/>
              <a:gd name="connsiteY2898" fmla="*/ 1914452 h 5604184"/>
              <a:gd name="connsiteX2899" fmla="*/ 556940 w 6230766"/>
              <a:gd name="connsiteY2899" fmla="*/ 1879636 h 5604184"/>
              <a:gd name="connsiteX2900" fmla="*/ 243660 w 6230766"/>
              <a:gd name="connsiteY2900" fmla="*/ 1879636 h 5604184"/>
              <a:gd name="connsiteX2901" fmla="*/ 278476 w 6230766"/>
              <a:gd name="connsiteY2901" fmla="*/ 1914452 h 5604184"/>
              <a:gd name="connsiteX2902" fmla="*/ 243660 w 6230766"/>
              <a:gd name="connsiteY2902" fmla="*/ 1949267 h 5604184"/>
              <a:gd name="connsiteX2903" fmla="*/ 208845 w 6230766"/>
              <a:gd name="connsiteY2903" fmla="*/ 1914452 h 5604184"/>
              <a:gd name="connsiteX2904" fmla="*/ 243660 w 6230766"/>
              <a:gd name="connsiteY2904" fmla="*/ 1879636 h 5604184"/>
              <a:gd name="connsiteX2905" fmla="*/ 139229 w 6230766"/>
              <a:gd name="connsiteY2905" fmla="*/ 1879636 h 5604184"/>
              <a:gd name="connsiteX2906" fmla="*/ 174045 w 6230766"/>
              <a:gd name="connsiteY2906" fmla="*/ 1914452 h 5604184"/>
              <a:gd name="connsiteX2907" fmla="*/ 139229 w 6230766"/>
              <a:gd name="connsiteY2907" fmla="*/ 1949267 h 5604184"/>
              <a:gd name="connsiteX2908" fmla="*/ 104414 w 6230766"/>
              <a:gd name="connsiteY2908" fmla="*/ 1914452 h 5604184"/>
              <a:gd name="connsiteX2909" fmla="*/ 139229 w 6230766"/>
              <a:gd name="connsiteY2909" fmla="*/ 1879636 h 5604184"/>
              <a:gd name="connsiteX2910" fmla="*/ 5360562 w 6230766"/>
              <a:gd name="connsiteY2910" fmla="*/ 1775237 h 5604184"/>
              <a:gd name="connsiteX2911" fmla="*/ 5395361 w 6230766"/>
              <a:gd name="connsiteY2911" fmla="*/ 1810037 h 5604184"/>
              <a:gd name="connsiteX2912" fmla="*/ 5360562 w 6230766"/>
              <a:gd name="connsiteY2912" fmla="*/ 1844836 h 5604184"/>
              <a:gd name="connsiteX2913" fmla="*/ 5325762 w 6230766"/>
              <a:gd name="connsiteY2913" fmla="*/ 1810037 h 5604184"/>
              <a:gd name="connsiteX2914" fmla="*/ 5360562 w 6230766"/>
              <a:gd name="connsiteY2914" fmla="*/ 1775237 h 5604184"/>
              <a:gd name="connsiteX2915" fmla="*/ 5256131 w 6230766"/>
              <a:gd name="connsiteY2915" fmla="*/ 1775235 h 5604184"/>
              <a:gd name="connsiteX2916" fmla="*/ 5290930 w 6230766"/>
              <a:gd name="connsiteY2916" fmla="*/ 1810035 h 5604184"/>
              <a:gd name="connsiteX2917" fmla="*/ 5256131 w 6230766"/>
              <a:gd name="connsiteY2917" fmla="*/ 1844834 h 5604184"/>
              <a:gd name="connsiteX2918" fmla="*/ 5221331 w 6230766"/>
              <a:gd name="connsiteY2918" fmla="*/ 1810035 h 5604184"/>
              <a:gd name="connsiteX2919" fmla="*/ 5256131 w 6230766"/>
              <a:gd name="connsiteY2919" fmla="*/ 1775235 h 5604184"/>
              <a:gd name="connsiteX2920" fmla="*/ 4525142 w 6230766"/>
              <a:gd name="connsiteY2920" fmla="*/ 1775235 h 5604184"/>
              <a:gd name="connsiteX2921" fmla="*/ 4559941 w 6230766"/>
              <a:gd name="connsiteY2921" fmla="*/ 1810035 h 5604184"/>
              <a:gd name="connsiteX2922" fmla="*/ 4525142 w 6230766"/>
              <a:gd name="connsiteY2922" fmla="*/ 1844834 h 5604184"/>
              <a:gd name="connsiteX2923" fmla="*/ 4490342 w 6230766"/>
              <a:gd name="connsiteY2923" fmla="*/ 1810035 h 5604184"/>
              <a:gd name="connsiteX2924" fmla="*/ 4525142 w 6230766"/>
              <a:gd name="connsiteY2924" fmla="*/ 1775235 h 5604184"/>
              <a:gd name="connsiteX2925" fmla="*/ 4420727 w 6230766"/>
              <a:gd name="connsiteY2925" fmla="*/ 1775235 h 5604184"/>
              <a:gd name="connsiteX2926" fmla="*/ 4455527 w 6230766"/>
              <a:gd name="connsiteY2926" fmla="*/ 1810035 h 5604184"/>
              <a:gd name="connsiteX2927" fmla="*/ 4420727 w 6230766"/>
              <a:gd name="connsiteY2927" fmla="*/ 1844834 h 5604184"/>
              <a:gd name="connsiteX2928" fmla="*/ 4385928 w 6230766"/>
              <a:gd name="connsiteY2928" fmla="*/ 1810035 h 5604184"/>
              <a:gd name="connsiteX2929" fmla="*/ 4420727 w 6230766"/>
              <a:gd name="connsiteY2929" fmla="*/ 1775235 h 5604184"/>
              <a:gd name="connsiteX2930" fmla="*/ 4316280 w 6230766"/>
              <a:gd name="connsiteY2930" fmla="*/ 1775235 h 5604184"/>
              <a:gd name="connsiteX2931" fmla="*/ 4351079 w 6230766"/>
              <a:gd name="connsiteY2931" fmla="*/ 1810035 h 5604184"/>
              <a:gd name="connsiteX2932" fmla="*/ 4316280 w 6230766"/>
              <a:gd name="connsiteY2932" fmla="*/ 1844834 h 5604184"/>
              <a:gd name="connsiteX2933" fmla="*/ 4281480 w 6230766"/>
              <a:gd name="connsiteY2933" fmla="*/ 1810035 h 5604184"/>
              <a:gd name="connsiteX2934" fmla="*/ 4316280 w 6230766"/>
              <a:gd name="connsiteY2934" fmla="*/ 1775235 h 5604184"/>
              <a:gd name="connsiteX2935" fmla="*/ 4211866 w 6230766"/>
              <a:gd name="connsiteY2935" fmla="*/ 1775235 h 5604184"/>
              <a:gd name="connsiteX2936" fmla="*/ 4246667 w 6230766"/>
              <a:gd name="connsiteY2936" fmla="*/ 1810035 h 5604184"/>
              <a:gd name="connsiteX2937" fmla="*/ 4211866 w 6230766"/>
              <a:gd name="connsiteY2937" fmla="*/ 1844834 h 5604184"/>
              <a:gd name="connsiteX2938" fmla="*/ 4177066 w 6230766"/>
              <a:gd name="connsiteY2938" fmla="*/ 1810035 h 5604184"/>
              <a:gd name="connsiteX2939" fmla="*/ 4211866 w 6230766"/>
              <a:gd name="connsiteY2939" fmla="*/ 1775235 h 5604184"/>
              <a:gd name="connsiteX2940" fmla="*/ 4107449 w 6230766"/>
              <a:gd name="connsiteY2940" fmla="*/ 1775235 h 5604184"/>
              <a:gd name="connsiteX2941" fmla="*/ 4142248 w 6230766"/>
              <a:gd name="connsiteY2941" fmla="*/ 1810035 h 5604184"/>
              <a:gd name="connsiteX2942" fmla="*/ 4107449 w 6230766"/>
              <a:gd name="connsiteY2942" fmla="*/ 1844834 h 5604184"/>
              <a:gd name="connsiteX2943" fmla="*/ 4072649 w 6230766"/>
              <a:gd name="connsiteY2943" fmla="*/ 1810035 h 5604184"/>
              <a:gd name="connsiteX2944" fmla="*/ 4107449 w 6230766"/>
              <a:gd name="connsiteY2944" fmla="*/ 1775235 h 5604184"/>
              <a:gd name="connsiteX2945" fmla="*/ 4003017 w 6230766"/>
              <a:gd name="connsiteY2945" fmla="*/ 1775235 h 5604184"/>
              <a:gd name="connsiteX2946" fmla="*/ 4037816 w 6230766"/>
              <a:gd name="connsiteY2946" fmla="*/ 1810035 h 5604184"/>
              <a:gd name="connsiteX2947" fmla="*/ 4003017 w 6230766"/>
              <a:gd name="connsiteY2947" fmla="*/ 1844834 h 5604184"/>
              <a:gd name="connsiteX2948" fmla="*/ 3968217 w 6230766"/>
              <a:gd name="connsiteY2948" fmla="*/ 1810035 h 5604184"/>
              <a:gd name="connsiteX2949" fmla="*/ 4003017 w 6230766"/>
              <a:gd name="connsiteY2949" fmla="*/ 1775235 h 5604184"/>
              <a:gd name="connsiteX2950" fmla="*/ 3794155 w 6230766"/>
              <a:gd name="connsiteY2950" fmla="*/ 1775235 h 5604184"/>
              <a:gd name="connsiteX2951" fmla="*/ 3828954 w 6230766"/>
              <a:gd name="connsiteY2951" fmla="*/ 1810035 h 5604184"/>
              <a:gd name="connsiteX2952" fmla="*/ 3794155 w 6230766"/>
              <a:gd name="connsiteY2952" fmla="*/ 1844834 h 5604184"/>
              <a:gd name="connsiteX2953" fmla="*/ 3759355 w 6230766"/>
              <a:gd name="connsiteY2953" fmla="*/ 1810035 h 5604184"/>
              <a:gd name="connsiteX2954" fmla="*/ 3794155 w 6230766"/>
              <a:gd name="connsiteY2954" fmla="*/ 1775235 h 5604184"/>
              <a:gd name="connsiteX2955" fmla="*/ 3689739 w 6230766"/>
              <a:gd name="connsiteY2955" fmla="*/ 1775235 h 5604184"/>
              <a:gd name="connsiteX2956" fmla="*/ 3724540 w 6230766"/>
              <a:gd name="connsiteY2956" fmla="*/ 1810035 h 5604184"/>
              <a:gd name="connsiteX2957" fmla="*/ 3689739 w 6230766"/>
              <a:gd name="connsiteY2957" fmla="*/ 1844834 h 5604184"/>
              <a:gd name="connsiteX2958" fmla="*/ 3654939 w 6230766"/>
              <a:gd name="connsiteY2958" fmla="*/ 1810035 h 5604184"/>
              <a:gd name="connsiteX2959" fmla="*/ 3689739 w 6230766"/>
              <a:gd name="connsiteY2959" fmla="*/ 1775235 h 5604184"/>
              <a:gd name="connsiteX2960" fmla="*/ 3585308 w 6230766"/>
              <a:gd name="connsiteY2960" fmla="*/ 1775235 h 5604184"/>
              <a:gd name="connsiteX2961" fmla="*/ 3620109 w 6230766"/>
              <a:gd name="connsiteY2961" fmla="*/ 1810035 h 5604184"/>
              <a:gd name="connsiteX2962" fmla="*/ 3585308 w 6230766"/>
              <a:gd name="connsiteY2962" fmla="*/ 1844834 h 5604184"/>
              <a:gd name="connsiteX2963" fmla="*/ 3550508 w 6230766"/>
              <a:gd name="connsiteY2963" fmla="*/ 1810035 h 5604184"/>
              <a:gd name="connsiteX2964" fmla="*/ 3585308 w 6230766"/>
              <a:gd name="connsiteY2964" fmla="*/ 1775235 h 5604184"/>
              <a:gd name="connsiteX2965" fmla="*/ 3480877 w 6230766"/>
              <a:gd name="connsiteY2965" fmla="*/ 1775235 h 5604184"/>
              <a:gd name="connsiteX2966" fmla="*/ 3515678 w 6230766"/>
              <a:gd name="connsiteY2966" fmla="*/ 1810035 h 5604184"/>
              <a:gd name="connsiteX2967" fmla="*/ 3480877 w 6230766"/>
              <a:gd name="connsiteY2967" fmla="*/ 1844834 h 5604184"/>
              <a:gd name="connsiteX2968" fmla="*/ 3446077 w 6230766"/>
              <a:gd name="connsiteY2968" fmla="*/ 1810035 h 5604184"/>
              <a:gd name="connsiteX2969" fmla="*/ 3480877 w 6230766"/>
              <a:gd name="connsiteY2969" fmla="*/ 1775235 h 5604184"/>
              <a:gd name="connsiteX2970" fmla="*/ 3376446 w 6230766"/>
              <a:gd name="connsiteY2970" fmla="*/ 1775235 h 5604184"/>
              <a:gd name="connsiteX2971" fmla="*/ 3411245 w 6230766"/>
              <a:gd name="connsiteY2971" fmla="*/ 1810035 h 5604184"/>
              <a:gd name="connsiteX2972" fmla="*/ 3376446 w 6230766"/>
              <a:gd name="connsiteY2972" fmla="*/ 1844834 h 5604184"/>
              <a:gd name="connsiteX2973" fmla="*/ 3341646 w 6230766"/>
              <a:gd name="connsiteY2973" fmla="*/ 1810035 h 5604184"/>
              <a:gd name="connsiteX2974" fmla="*/ 3376446 w 6230766"/>
              <a:gd name="connsiteY2974" fmla="*/ 1775235 h 5604184"/>
              <a:gd name="connsiteX2975" fmla="*/ 3272030 w 6230766"/>
              <a:gd name="connsiteY2975" fmla="*/ 1775235 h 5604184"/>
              <a:gd name="connsiteX2976" fmla="*/ 3306829 w 6230766"/>
              <a:gd name="connsiteY2976" fmla="*/ 1810035 h 5604184"/>
              <a:gd name="connsiteX2977" fmla="*/ 3272030 w 6230766"/>
              <a:gd name="connsiteY2977" fmla="*/ 1844834 h 5604184"/>
              <a:gd name="connsiteX2978" fmla="*/ 3237230 w 6230766"/>
              <a:gd name="connsiteY2978" fmla="*/ 1810035 h 5604184"/>
              <a:gd name="connsiteX2979" fmla="*/ 3272030 w 6230766"/>
              <a:gd name="connsiteY2979" fmla="*/ 1775235 h 5604184"/>
              <a:gd name="connsiteX2980" fmla="*/ 3167597 w 6230766"/>
              <a:gd name="connsiteY2980" fmla="*/ 1775235 h 5604184"/>
              <a:gd name="connsiteX2981" fmla="*/ 3202396 w 6230766"/>
              <a:gd name="connsiteY2981" fmla="*/ 1810035 h 5604184"/>
              <a:gd name="connsiteX2982" fmla="*/ 3167597 w 6230766"/>
              <a:gd name="connsiteY2982" fmla="*/ 1844834 h 5604184"/>
              <a:gd name="connsiteX2983" fmla="*/ 3132797 w 6230766"/>
              <a:gd name="connsiteY2983" fmla="*/ 1810035 h 5604184"/>
              <a:gd name="connsiteX2984" fmla="*/ 3167597 w 6230766"/>
              <a:gd name="connsiteY2984" fmla="*/ 1775235 h 5604184"/>
              <a:gd name="connsiteX2985" fmla="*/ 2958752 w 6230766"/>
              <a:gd name="connsiteY2985" fmla="*/ 1775235 h 5604184"/>
              <a:gd name="connsiteX2986" fmla="*/ 2993552 w 6230766"/>
              <a:gd name="connsiteY2986" fmla="*/ 1810035 h 5604184"/>
              <a:gd name="connsiteX2987" fmla="*/ 2958752 w 6230766"/>
              <a:gd name="connsiteY2987" fmla="*/ 1844834 h 5604184"/>
              <a:gd name="connsiteX2988" fmla="*/ 2923952 w 6230766"/>
              <a:gd name="connsiteY2988" fmla="*/ 1810035 h 5604184"/>
              <a:gd name="connsiteX2989" fmla="*/ 2958752 w 6230766"/>
              <a:gd name="connsiteY2989" fmla="*/ 1775235 h 5604184"/>
              <a:gd name="connsiteX2990" fmla="*/ 2854321 w 6230766"/>
              <a:gd name="connsiteY2990" fmla="*/ 1775235 h 5604184"/>
              <a:gd name="connsiteX2991" fmla="*/ 2889120 w 6230766"/>
              <a:gd name="connsiteY2991" fmla="*/ 1810035 h 5604184"/>
              <a:gd name="connsiteX2992" fmla="*/ 2854321 w 6230766"/>
              <a:gd name="connsiteY2992" fmla="*/ 1844834 h 5604184"/>
              <a:gd name="connsiteX2993" fmla="*/ 2819521 w 6230766"/>
              <a:gd name="connsiteY2993" fmla="*/ 1810035 h 5604184"/>
              <a:gd name="connsiteX2994" fmla="*/ 2854321 w 6230766"/>
              <a:gd name="connsiteY2994" fmla="*/ 1775235 h 5604184"/>
              <a:gd name="connsiteX2995" fmla="*/ 2749905 w 6230766"/>
              <a:gd name="connsiteY2995" fmla="*/ 1775235 h 5604184"/>
              <a:gd name="connsiteX2996" fmla="*/ 2784704 w 6230766"/>
              <a:gd name="connsiteY2996" fmla="*/ 1810035 h 5604184"/>
              <a:gd name="connsiteX2997" fmla="*/ 2749905 w 6230766"/>
              <a:gd name="connsiteY2997" fmla="*/ 1844834 h 5604184"/>
              <a:gd name="connsiteX2998" fmla="*/ 2715105 w 6230766"/>
              <a:gd name="connsiteY2998" fmla="*/ 1810035 h 5604184"/>
              <a:gd name="connsiteX2999" fmla="*/ 2749905 w 6230766"/>
              <a:gd name="connsiteY2999" fmla="*/ 1775235 h 5604184"/>
              <a:gd name="connsiteX3000" fmla="*/ 2645457 w 6230766"/>
              <a:gd name="connsiteY3000" fmla="*/ 1775235 h 5604184"/>
              <a:gd name="connsiteX3001" fmla="*/ 2680256 w 6230766"/>
              <a:gd name="connsiteY3001" fmla="*/ 1810035 h 5604184"/>
              <a:gd name="connsiteX3002" fmla="*/ 2645457 w 6230766"/>
              <a:gd name="connsiteY3002" fmla="*/ 1844834 h 5604184"/>
              <a:gd name="connsiteX3003" fmla="*/ 2610657 w 6230766"/>
              <a:gd name="connsiteY3003" fmla="*/ 1810035 h 5604184"/>
              <a:gd name="connsiteX3004" fmla="*/ 2645457 w 6230766"/>
              <a:gd name="connsiteY3004" fmla="*/ 1775235 h 5604184"/>
              <a:gd name="connsiteX3005" fmla="*/ 2541041 w 6230766"/>
              <a:gd name="connsiteY3005" fmla="*/ 1775235 h 5604184"/>
              <a:gd name="connsiteX3006" fmla="*/ 2575840 w 6230766"/>
              <a:gd name="connsiteY3006" fmla="*/ 1810035 h 5604184"/>
              <a:gd name="connsiteX3007" fmla="*/ 2541041 w 6230766"/>
              <a:gd name="connsiteY3007" fmla="*/ 1844834 h 5604184"/>
              <a:gd name="connsiteX3008" fmla="*/ 2506241 w 6230766"/>
              <a:gd name="connsiteY3008" fmla="*/ 1810035 h 5604184"/>
              <a:gd name="connsiteX3009" fmla="*/ 2541041 w 6230766"/>
              <a:gd name="connsiteY3009" fmla="*/ 1775235 h 5604184"/>
              <a:gd name="connsiteX3010" fmla="*/ 2436610 w 6230766"/>
              <a:gd name="connsiteY3010" fmla="*/ 1775235 h 5604184"/>
              <a:gd name="connsiteX3011" fmla="*/ 2471409 w 6230766"/>
              <a:gd name="connsiteY3011" fmla="*/ 1810035 h 5604184"/>
              <a:gd name="connsiteX3012" fmla="*/ 2436610 w 6230766"/>
              <a:gd name="connsiteY3012" fmla="*/ 1844834 h 5604184"/>
              <a:gd name="connsiteX3013" fmla="*/ 2401810 w 6230766"/>
              <a:gd name="connsiteY3013" fmla="*/ 1810035 h 5604184"/>
              <a:gd name="connsiteX3014" fmla="*/ 2436610 w 6230766"/>
              <a:gd name="connsiteY3014" fmla="*/ 1775235 h 5604184"/>
              <a:gd name="connsiteX3015" fmla="*/ 2332196 w 6230766"/>
              <a:gd name="connsiteY3015" fmla="*/ 1775235 h 5604184"/>
              <a:gd name="connsiteX3016" fmla="*/ 2366995 w 6230766"/>
              <a:gd name="connsiteY3016" fmla="*/ 1810035 h 5604184"/>
              <a:gd name="connsiteX3017" fmla="*/ 2332196 w 6230766"/>
              <a:gd name="connsiteY3017" fmla="*/ 1844834 h 5604184"/>
              <a:gd name="connsiteX3018" fmla="*/ 2297396 w 6230766"/>
              <a:gd name="connsiteY3018" fmla="*/ 1810035 h 5604184"/>
              <a:gd name="connsiteX3019" fmla="*/ 2332196 w 6230766"/>
              <a:gd name="connsiteY3019" fmla="*/ 1775235 h 5604184"/>
              <a:gd name="connsiteX3020" fmla="*/ 2123332 w 6230766"/>
              <a:gd name="connsiteY3020" fmla="*/ 1775235 h 5604184"/>
              <a:gd name="connsiteX3021" fmla="*/ 2158131 w 6230766"/>
              <a:gd name="connsiteY3021" fmla="*/ 1810035 h 5604184"/>
              <a:gd name="connsiteX3022" fmla="*/ 2123332 w 6230766"/>
              <a:gd name="connsiteY3022" fmla="*/ 1844834 h 5604184"/>
              <a:gd name="connsiteX3023" fmla="*/ 2088532 w 6230766"/>
              <a:gd name="connsiteY3023" fmla="*/ 1810035 h 5604184"/>
              <a:gd name="connsiteX3024" fmla="*/ 2123332 w 6230766"/>
              <a:gd name="connsiteY3024" fmla="*/ 1775235 h 5604184"/>
              <a:gd name="connsiteX3025" fmla="*/ 2018916 w 6230766"/>
              <a:gd name="connsiteY3025" fmla="*/ 1775235 h 5604184"/>
              <a:gd name="connsiteX3026" fmla="*/ 2053715 w 6230766"/>
              <a:gd name="connsiteY3026" fmla="*/ 1810035 h 5604184"/>
              <a:gd name="connsiteX3027" fmla="*/ 2018916 w 6230766"/>
              <a:gd name="connsiteY3027" fmla="*/ 1844834 h 5604184"/>
              <a:gd name="connsiteX3028" fmla="*/ 1984116 w 6230766"/>
              <a:gd name="connsiteY3028" fmla="*/ 1810035 h 5604184"/>
              <a:gd name="connsiteX3029" fmla="*/ 2018916 w 6230766"/>
              <a:gd name="connsiteY3029" fmla="*/ 1775235 h 5604184"/>
              <a:gd name="connsiteX3030" fmla="*/ 1914485 w 6230766"/>
              <a:gd name="connsiteY3030" fmla="*/ 1775235 h 5604184"/>
              <a:gd name="connsiteX3031" fmla="*/ 1949284 w 6230766"/>
              <a:gd name="connsiteY3031" fmla="*/ 1810035 h 5604184"/>
              <a:gd name="connsiteX3032" fmla="*/ 1914485 w 6230766"/>
              <a:gd name="connsiteY3032" fmla="*/ 1844834 h 5604184"/>
              <a:gd name="connsiteX3033" fmla="*/ 1879685 w 6230766"/>
              <a:gd name="connsiteY3033" fmla="*/ 1810035 h 5604184"/>
              <a:gd name="connsiteX3034" fmla="*/ 1914485 w 6230766"/>
              <a:gd name="connsiteY3034" fmla="*/ 1775235 h 5604184"/>
              <a:gd name="connsiteX3035" fmla="*/ 1705621 w 6230766"/>
              <a:gd name="connsiteY3035" fmla="*/ 1775235 h 5604184"/>
              <a:gd name="connsiteX3036" fmla="*/ 1740420 w 6230766"/>
              <a:gd name="connsiteY3036" fmla="*/ 1810035 h 5604184"/>
              <a:gd name="connsiteX3037" fmla="*/ 1705621 w 6230766"/>
              <a:gd name="connsiteY3037" fmla="*/ 1844834 h 5604184"/>
              <a:gd name="connsiteX3038" fmla="*/ 1670821 w 6230766"/>
              <a:gd name="connsiteY3038" fmla="*/ 1810035 h 5604184"/>
              <a:gd name="connsiteX3039" fmla="*/ 1705621 w 6230766"/>
              <a:gd name="connsiteY3039" fmla="*/ 1775235 h 5604184"/>
              <a:gd name="connsiteX3040" fmla="*/ 1601207 w 6230766"/>
              <a:gd name="connsiteY3040" fmla="*/ 1775235 h 5604184"/>
              <a:gd name="connsiteX3041" fmla="*/ 1636006 w 6230766"/>
              <a:gd name="connsiteY3041" fmla="*/ 1810035 h 5604184"/>
              <a:gd name="connsiteX3042" fmla="*/ 1601207 w 6230766"/>
              <a:gd name="connsiteY3042" fmla="*/ 1844834 h 5604184"/>
              <a:gd name="connsiteX3043" fmla="*/ 1566407 w 6230766"/>
              <a:gd name="connsiteY3043" fmla="*/ 1810035 h 5604184"/>
              <a:gd name="connsiteX3044" fmla="*/ 1601207 w 6230766"/>
              <a:gd name="connsiteY3044" fmla="*/ 1775235 h 5604184"/>
              <a:gd name="connsiteX3045" fmla="*/ 1496776 w 6230766"/>
              <a:gd name="connsiteY3045" fmla="*/ 1775235 h 5604184"/>
              <a:gd name="connsiteX3046" fmla="*/ 1531575 w 6230766"/>
              <a:gd name="connsiteY3046" fmla="*/ 1810035 h 5604184"/>
              <a:gd name="connsiteX3047" fmla="*/ 1496776 w 6230766"/>
              <a:gd name="connsiteY3047" fmla="*/ 1844834 h 5604184"/>
              <a:gd name="connsiteX3048" fmla="*/ 1461976 w 6230766"/>
              <a:gd name="connsiteY3048" fmla="*/ 1810035 h 5604184"/>
              <a:gd name="connsiteX3049" fmla="*/ 1496776 w 6230766"/>
              <a:gd name="connsiteY3049" fmla="*/ 1775235 h 5604184"/>
              <a:gd name="connsiteX3050" fmla="*/ 1287912 w 6230766"/>
              <a:gd name="connsiteY3050" fmla="*/ 1775235 h 5604184"/>
              <a:gd name="connsiteX3051" fmla="*/ 1322711 w 6230766"/>
              <a:gd name="connsiteY3051" fmla="*/ 1810035 h 5604184"/>
              <a:gd name="connsiteX3052" fmla="*/ 1287912 w 6230766"/>
              <a:gd name="connsiteY3052" fmla="*/ 1844834 h 5604184"/>
              <a:gd name="connsiteX3053" fmla="*/ 1253112 w 6230766"/>
              <a:gd name="connsiteY3053" fmla="*/ 1810035 h 5604184"/>
              <a:gd name="connsiteX3054" fmla="*/ 1287912 w 6230766"/>
              <a:gd name="connsiteY3054" fmla="*/ 1775235 h 5604184"/>
              <a:gd name="connsiteX3055" fmla="*/ 1183496 w 6230766"/>
              <a:gd name="connsiteY3055" fmla="*/ 1775235 h 5604184"/>
              <a:gd name="connsiteX3056" fmla="*/ 1218295 w 6230766"/>
              <a:gd name="connsiteY3056" fmla="*/ 1810035 h 5604184"/>
              <a:gd name="connsiteX3057" fmla="*/ 1183496 w 6230766"/>
              <a:gd name="connsiteY3057" fmla="*/ 1844834 h 5604184"/>
              <a:gd name="connsiteX3058" fmla="*/ 1148696 w 6230766"/>
              <a:gd name="connsiteY3058" fmla="*/ 1810035 h 5604184"/>
              <a:gd name="connsiteX3059" fmla="*/ 1183496 w 6230766"/>
              <a:gd name="connsiteY3059" fmla="*/ 1775235 h 5604184"/>
              <a:gd name="connsiteX3060" fmla="*/ 1079082 w 6230766"/>
              <a:gd name="connsiteY3060" fmla="*/ 1775235 h 5604184"/>
              <a:gd name="connsiteX3061" fmla="*/ 1113881 w 6230766"/>
              <a:gd name="connsiteY3061" fmla="*/ 1810035 h 5604184"/>
              <a:gd name="connsiteX3062" fmla="*/ 1079082 w 6230766"/>
              <a:gd name="connsiteY3062" fmla="*/ 1844834 h 5604184"/>
              <a:gd name="connsiteX3063" fmla="*/ 1044282 w 6230766"/>
              <a:gd name="connsiteY3063" fmla="*/ 1810035 h 5604184"/>
              <a:gd name="connsiteX3064" fmla="*/ 1079082 w 6230766"/>
              <a:gd name="connsiteY3064" fmla="*/ 1775235 h 5604184"/>
              <a:gd name="connsiteX3065" fmla="*/ 3063181 w 6230766"/>
              <a:gd name="connsiteY3065" fmla="*/ 1775222 h 5604184"/>
              <a:gd name="connsiteX3066" fmla="*/ 3097997 w 6230766"/>
              <a:gd name="connsiteY3066" fmla="*/ 1810038 h 5604184"/>
              <a:gd name="connsiteX3067" fmla="*/ 3063181 w 6230766"/>
              <a:gd name="connsiteY3067" fmla="*/ 1844853 h 5604184"/>
              <a:gd name="connsiteX3068" fmla="*/ 3028367 w 6230766"/>
              <a:gd name="connsiteY3068" fmla="*/ 1810038 h 5604184"/>
              <a:gd name="connsiteX3069" fmla="*/ 3063181 w 6230766"/>
              <a:gd name="connsiteY3069" fmla="*/ 1775222 h 5604184"/>
              <a:gd name="connsiteX3070" fmla="*/ 2227761 w 6230766"/>
              <a:gd name="connsiteY3070" fmla="*/ 1775222 h 5604184"/>
              <a:gd name="connsiteX3071" fmla="*/ 2262577 w 6230766"/>
              <a:gd name="connsiteY3071" fmla="*/ 1810038 h 5604184"/>
              <a:gd name="connsiteX3072" fmla="*/ 2227761 w 6230766"/>
              <a:gd name="connsiteY3072" fmla="*/ 1844853 h 5604184"/>
              <a:gd name="connsiteX3073" fmla="*/ 2192946 w 6230766"/>
              <a:gd name="connsiteY3073" fmla="*/ 1810038 h 5604184"/>
              <a:gd name="connsiteX3074" fmla="*/ 2227761 w 6230766"/>
              <a:gd name="connsiteY3074" fmla="*/ 1775222 h 5604184"/>
              <a:gd name="connsiteX3075" fmla="*/ 1810054 w 6230766"/>
              <a:gd name="connsiteY3075" fmla="*/ 1775222 h 5604184"/>
              <a:gd name="connsiteX3076" fmla="*/ 1844870 w 6230766"/>
              <a:gd name="connsiteY3076" fmla="*/ 1810038 h 5604184"/>
              <a:gd name="connsiteX3077" fmla="*/ 1810054 w 6230766"/>
              <a:gd name="connsiteY3077" fmla="*/ 1844853 h 5604184"/>
              <a:gd name="connsiteX3078" fmla="*/ 1775239 w 6230766"/>
              <a:gd name="connsiteY3078" fmla="*/ 1810038 h 5604184"/>
              <a:gd name="connsiteX3079" fmla="*/ 1810054 w 6230766"/>
              <a:gd name="connsiteY3079" fmla="*/ 1775222 h 5604184"/>
              <a:gd name="connsiteX3080" fmla="*/ 1392343 w 6230766"/>
              <a:gd name="connsiteY3080" fmla="*/ 1775222 h 5604184"/>
              <a:gd name="connsiteX3081" fmla="*/ 1427159 w 6230766"/>
              <a:gd name="connsiteY3081" fmla="*/ 1810038 h 5604184"/>
              <a:gd name="connsiteX3082" fmla="*/ 1392343 w 6230766"/>
              <a:gd name="connsiteY3082" fmla="*/ 1844853 h 5604184"/>
              <a:gd name="connsiteX3083" fmla="*/ 1357528 w 6230766"/>
              <a:gd name="connsiteY3083" fmla="*/ 1810038 h 5604184"/>
              <a:gd name="connsiteX3084" fmla="*/ 1392343 w 6230766"/>
              <a:gd name="connsiteY3084" fmla="*/ 1775222 h 5604184"/>
              <a:gd name="connsiteX3085" fmla="*/ 243660 w 6230766"/>
              <a:gd name="connsiteY3085" fmla="*/ 1775222 h 5604184"/>
              <a:gd name="connsiteX3086" fmla="*/ 278476 w 6230766"/>
              <a:gd name="connsiteY3086" fmla="*/ 1810038 h 5604184"/>
              <a:gd name="connsiteX3087" fmla="*/ 243660 w 6230766"/>
              <a:gd name="connsiteY3087" fmla="*/ 1844853 h 5604184"/>
              <a:gd name="connsiteX3088" fmla="*/ 208845 w 6230766"/>
              <a:gd name="connsiteY3088" fmla="*/ 1810038 h 5604184"/>
              <a:gd name="connsiteX3089" fmla="*/ 243660 w 6230766"/>
              <a:gd name="connsiteY3089" fmla="*/ 1775222 h 5604184"/>
              <a:gd name="connsiteX3090" fmla="*/ 139229 w 6230766"/>
              <a:gd name="connsiteY3090" fmla="*/ 1775222 h 5604184"/>
              <a:gd name="connsiteX3091" fmla="*/ 174045 w 6230766"/>
              <a:gd name="connsiteY3091" fmla="*/ 1810038 h 5604184"/>
              <a:gd name="connsiteX3092" fmla="*/ 139229 w 6230766"/>
              <a:gd name="connsiteY3092" fmla="*/ 1844853 h 5604184"/>
              <a:gd name="connsiteX3093" fmla="*/ 104414 w 6230766"/>
              <a:gd name="connsiteY3093" fmla="*/ 1810038 h 5604184"/>
              <a:gd name="connsiteX3094" fmla="*/ 139229 w 6230766"/>
              <a:gd name="connsiteY3094" fmla="*/ 1775222 h 5604184"/>
              <a:gd name="connsiteX3095" fmla="*/ 3898587 w 6230766"/>
              <a:gd name="connsiteY3095" fmla="*/ 1775220 h 5604184"/>
              <a:gd name="connsiteX3096" fmla="*/ 3933402 w 6230766"/>
              <a:gd name="connsiteY3096" fmla="*/ 1810036 h 5604184"/>
              <a:gd name="connsiteX3097" fmla="*/ 3898587 w 6230766"/>
              <a:gd name="connsiteY3097" fmla="*/ 1844851 h 5604184"/>
              <a:gd name="connsiteX3098" fmla="*/ 3863771 w 6230766"/>
              <a:gd name="connsiteY3098" fmla="*/ 1810036 h 5604184"/>
              <a:gd name="connsiteX3099" fmla="*/ 3898587 w 6230766"/>
              <a:gd name="connsiteY3099" fmla="*/ 1775220 h 5604184"/>
              <a:gd name="connsiteX3100" fmla="*/ 5360562 w 6230766"/>
              <a:gd name="connsiteY3100" fmla="*/ 1670804 h 5604184"/>
              <a:gd name="connsiteX3101" fmla="*/ 5395361 w 6230766"/>
              <a:gd name="connsiteY3101" fmla="*/ 1705604 h 5604184"/>
              <a:gd name="connsiteX3102" fmla="*/ 5360562 w 6230766"/>
              <a:gd name="connsiteY3102" fmla="*/ 1740403 h 5604184"/>
              <a:gd name="connsiteX3103" fmla="*/ 5325762 w 6230766"/>
              <a:gd name="connsiteY3103" fmla="*/ 1705604 h 5604184"/>
              <a:gd name="connsiteX3104" fmla="*/ 5360562 w 6230766"/>
              <a:gd name="connsiteY3104" fmla="*/ 1670804 h 5604184"/>
              <a:gd name="connsiteX3105" fmla="*/ 5256131 w 6230766"/>
              <a:gd name="connsiteY3105" fmla="*/ 1670804 h 5604184"/>
              <a:gd name="connsiteX3106" fmla="*/ 5290930 w 6230766"/>
              <a:gd name="connsiteY3106" fmla="*/ 1705604 h 5604184"/>
              <a:gd name="connsiteX3107" fmla="*/ 5256131 w 6230766"/>
              <a:gd name="connsiteY3107" fmla="*/ 1740403 h 5604184"/>
              <a:gd name="connsiteX3108" fmla="*/ 5221331 w 6230766"/>
              <a:gd name="connsiteY3108" fmla="*/ 1705604 h 5604184"/>
              <a:gd name="connsiteX3109" fmla="*/ 5256131 w 6230766"/>
              <a:gd name="connsiteY3109" fmla="*/ 1670804 h 5604184"/>
              <a:gd name="connsiteX3110" fmla="*/ 4525142 w 6230766"/>
              <a:gd name="connsiteY3110" fmla="*/ 1670804 h 5604184"/>
              <a:gd name="connsiteX3111" fmla="*/ 4559941 w 6230766"/>
              <a:gd name="connsiteY3111" fmla="*/ 1705604 h 5604184"/>
              <a:gd name="connsiteX3112" fmla="*/ 4525142 w 6230766"/>
              <a:gd name="connsiteY3112" fmla="*/ 1740403 h 5604184"/>
              <a:gd name="connsiteX3113" fmla="*/ 4490342 w 6230766"/>
              <a:gd name="connsiteY3113" fmla="*/ 1705604 h 5604184"/>
              <a:gd name="connsiteX3114" fmla="*/ 4525142 w 6230766"/>
              <a:gd name="connsiteY3114" fmla="*/ 1670804 h 5604184"/>
              <a:gd name="connsiteX3115" fmla="*/ 4420727 w 6230766"/>
              <a:gd name="connsiteY3115" fmla="*/ 1670804 h 5604184"/>
              <a:gd name="connsiteX3116" fmla="*/ 4455527 w 6230766"/>
              <a:gd name="connsiteY3116" fmla="*/ 1705604 h 5604184"/>
              <a:gd name="connsiteX3117" fmla="*/ 4420727 w 6230766"/>
              <a:gd name="connsiteY3117" fmla="*/ 1740403 h 5604184"/>
              <a:gd name="connsiteX3118" fmla="*/ 4385928 w 6230766"/>
              <a:gd name="connsiteY3118" fmla="*/ 1705604 h 5604184"/>
              <a:gd name="connsiteX3119" fmla="*/ 4420727 w 6230766"/>
              <a:gd name="connsiteY3119" fmla="*/ 1670804 h 5604184"/>
              <a:gd name="connsiteX3120" fmla="*/ 4316280 w 6230766"/>
              <a:gd name="connsiteY3120" fmla="*/ 1670804 h 5604184"/>
              <a:gd name="connsiteX3121" fmla="*/ 4351079 w 6230766"/>
              <a:gd name="connsiteY3121" fmla="*/ 1705604 h 5604184"/>
              <a:gd name="connsiteX3122" fmla="*/ 4316280 w 6230766"/>
              <a:gd name="connsiteY3122" fmla="*/ 1740403 h 5604184"/>
              <a:gd name="connsiteX3123" fmla="*/ 4281480 w 6230766"/>
              <a:gd name="connsiteY3123" fmla="*/ 1705604 h 5604184"/>
              <a:gd name="connsiteX3124" fmla="*/ 4316280 w 6230766"/>
              <a:gd name="connsiteY3124" fmla="*/ 1670804 h 5604184"/>
              <a:gd name="connsiteX3125" fmla="*/ 4211866 w 6230766"/>
              <a:gd name="connsiteY3125" fmla="*/ 1670804 h 5604184"/>
              <a:gd name="connsiteX3126" fmla="*/ 4246667 w 6230766"/>
              <a:gd name="connsiteY3126" fmla="*/ 1705604 h 5604184"/>
              <a:gd name="connsiteX3127" fmla="*/ 4211866 w 6230766"/>
              <a:gd name="connsiteY3127" fmla="*/ 1740403 h 5604184"/>
              <a:gd name="connsiteX3128" fmla="*/ 4177066 w 6230766"/>
              <a:gd name="connsiteY3128" fmla="*/ 1705604 h 5604184"/>
              <a:gd name="connsiteX3129" fmla="*/ 4211866 w 6230766"/>
              <a:gd name="connsiteY3129" fmla="*/ 1670804 h 5604184"/>
              <a:gd name="connsiteX3130" fmla="*/ 4107449 w 6230766"/>
              <a:gd name="connsiteY3130" fmla="*/ 1670804 h 5604184"/>
              <a:gd name="connsiteX3131" fmla="*/ 4142248 w 6230766"/>
              <a:gd name="connsiteY3131" fmla="*/ 1705604 h 5604184"/>
              <a:gd name="connsiteX3132" fmla="*/ 4107449 w 6230766"/>
              <a:gd name="connsiteY3132" fmla="*/ 1740403 h 5604184"/>
              <a:gd name="connsiteX3133" fmla="*/ 4072649 w 6230766"/>
              <a:gd name="connsiteY3133" fmla="*/ 1705604 h 5604184"/>
              <a:gd name="connsiteX3134" fmla="*/ 4107449 w 6230766"/>
              <a:gd name="connsiteY3134" fmla="*/ 1670804 h 5604184"/>
              <a:gd name="connsiteX3135" fmla="*/ 4003017 w 6230766"/>
              <a:gd name="connsiteY3135" fmla="*/ 1670804 h 5604184"/>
              <a:gd name="connsiteX3136" fmla="*/ 4037816 w 6230766"/>
              <a:gd name="connsiteY3136" fmla="*/ 1705604 h 5604184"/>
              <a:gd name="connsiteX3137" fmla="*/ 4003017 w 6230766"/>
              <a:gd name="connsiteY3137" fmla="*/ 1740403 h 5604184"/>
              <a:gd name="connsiteX3138" fmla="*/ 3968217 w 6230766"/>
              <a:gd name="connsiteY3138" fmla="*/ 1705604 h 5604184"/>
              <a:gd name="connsiteX3139" fmla="*/ 4003017 w 6230766"/>
              <a:gd name="connsiteY3139" fmla="*/ 1670804 h 5604184"/>
              <a:gd name="connsiteX3140" fmla="*/ 3794155 w 6230766"/>
              <a:gd name="connsiteY3140" fmla="*/ 1670804 h 5604184"/>
              <a:gd name="connsiteX3141" fmla="*/ 3828954 w 6230766"/>
              <a:gd name="connsiteY3141" fmla="*/ 1705604 h 5604184"/>
              <a:gd name="connsiteX3142" fmla="*/ 3794155 w 6230766"/>
              <a:gd name="connsiteY3142" fmla="*/ 1740403 h 5604184"/>
              <a:gd name="connsiteX3143" fmla="*/ 3759355 w 6230766"/>
              <a:gd name="connsiteY3143" fmla="*/ 1705604 h 5604184"/>
              <a:gd name="connsiteX3144" fmla="*/ 3794155 w 6230766"/>
              <a:gd name="connsiteY3144" fmla="*/ 1670804 h 5604184"/>
              <a:gd name="connsiteX3145" fmla="*/ 3689739 w 6230766"/>
              <a:gd name="connsiteY3145" fmla="*/ 1670804 h 5604184"/>
              <a:gd name="connsiteX3146" fmla="*/ 3724540 w 6230766"/>
              <a:gd name="connsiteY3146" fmla="*/ 1705604 h 5604184"/>
              <a:gd name="connsiteX3147" fmla="*/ 3689739 w 6230766"/>
              <a:gd name="connsiteY3147" fmla="*/ 1740403 h 5604184"/>
              <a:gd name="connsiteX3148" fmla="*/ 3654939 w 6230766"/>
              <a:gd name="connsiteY3148" fmla="*/ 1705604 h 5604184"/>
              <a:gd name="connsiteX3149" fmla="*/ 3689739 w 6230766"/>
              <a:gd name="connsiteY3149" fmla="*/ 1670804 h 5604184"/>
              <a:gd name="connsiteX3150" fmla="*/ 3585308 w 6230766"/>
              <a:gd name="connsiteY3150" fmla="*/ 1670804 h 5604184"/>
              <a:gd name="connsiteX3151" fmla="*/ 3620109 w 6230766"/>
              <a:gd name="connsiteY3151" fmla="*/ 1705604 h 5604184"/>
              <a:gd name="connsiteX3152" fmla="*/ 3585308 w 6230766"/>
              <a:gd name="connsiteY3152" fmla="*/ 1740403 h 5604184"/>
              <a:gd name="connsiteX3153" fmla="*/ 3550508 w 6230766"/>
              <a:gd name="connsiteY3153" fmla="*/ 1705604 h 5604184"/>
              <a:gd name="connsiteX3154" fmla="*/ 3585308 w 6230766"/>
              <a:gd name="connsiteY3154" fmla="*/ 1670804 h 5604184"/>
              <a:gd name="connsiteX3155" fmla="*/ 3480877 w 6230766"/>
              <a:gd name="connsiteY3155" fmla="*/ 1670804 h 5604184"/>
              <a:gd name="connsiteX3156" fmla="*/ 3515678 w 6230766"/>
              <a:gd name="connsiteY3156" fmla="*/ 1705604 h 5604184"/>
              <a:gd name="connsiteX3157" fmla="*/ 3480877 w 6230766"/>
              <a:gd name="connsiteY3157" fmla="*/ 1740403 h 5604184"/>
              <a:gd name="connsiteX3158" fmla="*/ 3446077 w 6230766"/>
              <a:gd name="connsiteY3158" fmla="*/ 1705604 h 5604184"/>
              <a:gd name="connsiteX3159" fmla="*/ 3480877 w 6230766"/>
              <a:gd name="connsiteY3159" fmla="*/ 1670804 h 5604184"/>
              <a:gd name="connsiteX3160" fmla="*/ 3376446 w 6230766"/>
              <a:gd name="connsiteY3160" fmla="*/ 1670804 h 5604184"/>
              <a:gd name="connsiteX3161" fmla="*/ 3411245 w 6230766"/>
              <a:gd name="connsiteY3161" fmla="*/ 1705604 h 5604184"/>
              <a:gd name="connsiteX3162" fmla="*/ 3376446 w 6230766"/>
              <a:gd name="connsiteY3162" fmla="*/ 1740403 h 5604184"/>
              <a:gd name="connsiteX3163" fmla="*/ 3341646 w 6230766"/>
              <a:gd name="connsiteY3163" fmla="*/ 1705604 h 5604184"/>
              <a:gd name="connsiteX3164" fmla="*/ 3376446 w 6230766"/>
              <a:gd name="connsiteY3164" fmla="*/ 1670804 h 5604184"/>
              <a:gd name="connsiteX3165" fmla="*/ 3272030 w 6230766"/>
              <a:gd name="connsiteY3165" fmla="*/ 1670804 h 5604184"/>
              <a:gd name="connsiteX3166" fmla="*/ 3306829 w 6230766"/>
              <a:gd name="connsiteY3166" fmla="*/ 1705604 h 5604184"/>
              <a:gd name="connsiteX3167" fmla="*/ 3272030 w 6230766"/>
              <a:gd name="connsiteY3167" fmla="*/ 1740403 h 5604184"/>
              <a:gd name="connsiteX3168" fmla="*/ 3237230 w 6230766"/>
              <a:gd name="connsiteY3168" fmla="*/ 1705604 h 5604184"/>
              <a:gd name="connsiteX3169" fmla="*/ 3272030 w 6230766"/>
              <a:gd name="connsiteY3169" fmla="*/ 1670804 h 5604184"/>
              <a:gd name="connsiteX3170" fmla="*/ 3167597 w 6230766"/>
              <a:gd name="connsiteY3170" fmla="*/ 1670804 h 5604184"/>
              <a:gd name="connsiteX3171" fmla="*/ 3202396 w 6230766"/>
              <a:gd name="connsiteY3171" fmla="*/ 1705604 h 5604184"/>
              <a:gd name="connsiteX3172" fmla="*/ 3167597 w 6230766"/>
              <a:gd name="connsiteY3172" fmla="*/ 1740403 h 5604184"/>
              <a:gd name="connsiteX3173" fmla="*/ 3132797 w 6230766"/>
              <a:gd name="connsiteY3173" fmla="*/ 1705604 h 5604184"/>
              <a:gd name="connsiteX3174" fmla="*/ 3167597 w 6230766"/>
              <a:gd name="connsiteY3174" fmla="*/ 1670804 h 5604184"/>
              <a:gd name="connsiteX3175" fmla="*/ 2958752 w 6230766"/>
              <a:gd name="connsiteY3175" fmla="*/ 1670804 h 5604184"/>
              <a:gd name="connsiteX3176" fmla="*/ 2993552 w 6230766"/>
              <a:gd name="connsiteY3176" fmla="*/ 1705604 h 5604184"/>
              <a:gd name="connsiteX3177" fmla="*/ 2958752 w 6230766"/>
              <a:gd name="connsiteY3177" fmla="*/ 1740403 h 5604184"/>
              <a:gd name="connsiteX3178" fmla="*/ 2923952 w 6230766"/>
              <a:gd name="connsiteY3178" fmla="*/ 1705604 h 5604184"/>
              <a:gd name="connsiteX3179" fmla="*/ 2958752 w 6230766"/>
              <a:gd name="connsiteY3179" fmla="*/ 1670804 h 5604184"/>
              <a:gd name="connsiteX3180" fmla="*/ 2854321 w 6230766"/>
              <a:gd name="connsiteY3180" fmla="*/ 1670804 h 5604184"/>
              <a:gd name="connsiteX3181" fmla="*/ 2889120 w 6230766"/>
              <a:gd name="connsiteY3181" fmla="*/ 1705604 h 5604184"/>
              <a:gd name="connsiteX3182" fmla="*/ 2854321 w 6230766"/>
              <a:gd name="connsiteY3182" fmla="*/ 1740403 h 5604184"/>
              <a:gd name="connsiteX3183" fmla="*/ 2819521 w 6230766"/>
              <a:gd name="connsiteY3183" fmla="*/ 1705604 h 5604184"/>
              <a:gd name="connsiteX3184" fmla="*/ 2854321 w 6230766"/>
              <a:gd name="connsiteY3184" fmla="*/ 1670804 h 5604184"/>
              <a:gd name="connsiteX3185" fmla="*/ 2749905 w 6230766"/>
              <a:gd name="connsiteY3185" fmla="*/ 1670804 h 5604184"/>
              <a:gd name="connsiteX3186" fmla="*/ 2784704 w 6230766"/>
              <a:gd name="connsiteY3186" fmla="*/ 1705604 h 5604184"/>
              <a:gd name="connsiteX3187" fmla="*/ 2749905 w 6230766"/>
              <a:gd name="connsiteY3187" fmla="*/ 1740403 h 5604184"/>
              <a:gd name="connsiteX3188" fmla="*/ 2715105 w 6230766"/>
              <a:gd name="connsiteY3188" fmla="*/ 1705604 h 5604184"/>
              <a:gd name="connsiteX3189" fmla="*/ 2749905 w 6230766"/>
              <a:gd name="connsiteY3189" fmla="*/ 1670804 h 5604184"/>
              <a:gd name="connsiteX3190" fmla="*/ 2645457 w 6230766"/>
              <a:gd name="connsiteY3190" fmla="*/ 1670804 h 5604184"/>
              <a:gd name="connsiteX3191" fmla="*/ 2680256 w 6230766"/>
              <a:gd name="connsiteY3191" fmla="*/ 1705604 h 5604184"/>
              <a:gd name="connsiteX3192" fmla="*/ 2645457 w 6230766"/>
              <a:gd name="connsiteY3192" fmla="*/ 1740403 h 5604184"/>
              <a:gd name="connsiteX3193" fmla="*/ 2610657 w 6230766"/>
              <a:gd name="connsiteY3193" fmla="*/ 1705604 h 5604184"/>
              <a:gd name="connsiteX3194" fmla="*/ 2645457 w 6230766"/>
              <a:gd name="connsiteY3194" fmla="*/ 1670804 h 5604184"/>
              <a:gd name="connsiteX3195" fmla="*/ 2541041 w 6230766"/>
              <a:gd name="connsiteY3195" fmla="*/ 1670804 h 5604184"/>
              <a:gd name="connsiteX3196" fmla="*/ 2575840 w 6230766"/>
              <a:gd name="connsiteY3196" fmla="*/ 1705604 h 5604184"/>
              <a:gd name="connsiteX3197" fmla="*/ 2541041 w 6230766"/>
              <a:gd name="connsiteY3197" fmla="*/ 1740403 h 5604184"/>
              <a:gd name="connsiteX3198" fmla="*/ 2506241 w 6230766"/>
              <a:gd name="connsiteY3198" fmla="*/ 1705604 h 5604184"/>
              <a:gd name="connsiteX3199" fmla="*/ 2541041 w 6230766"/>
              <a:gd name="connsiteY3199" fmla="*/ 1670804 h 5604184"/>
              <a:gd name="connsiteX3200" fmla="*/ 2436610 w 6230766"/>
              <a:gd name="connsiteY3200" fmla="*/ 1670804 h 5604184"/>
              <a:gd name="connsiteX3201" fmla="*/ 2471409 w 6230766"/>
              <a:gd name="connsiteY3201" fmla="*/ 1705604 h 5604184"/>
              <a:gd name="connsiteX3202" fmla="*/ 2436610 w 6230766"/>
              <a:gd name="connsiteY3202" fmla="*/ 1740403 h 5604184"/>
              <a:gd name="connsiteX3203" fmla="*/ 2401810 w 6230766"/>
              <a:gd name="connsiteY3203" fmla="*/ 1705604 h 5604184"/>
              <a:gd name="connsiteX3204" fmla="*/ 2436610 w 6230766"/>
              <a:gd name="connsiteY3204" fmla="*/ 1670804 h 5604184"/>
              <a:gd name="connsiteX3205" fmla="*/ 2332196 w 6230766"/>
              <a:gd name="connsiteY3205" fmla="*/ 1670804 h 5604184"/>
              <a:gd name="connsiteX3206" fmla="*/ 2366995 w 6230766"/>
              <a:gd name="connsiteY3206" fmla="*/ 1705604 h 5604184"/>
              <a:gd name="connsiteX3207" fmla="*/ 2332196 w 6230766"/>
              <a:gd name="connsiteY3207" fmla="*/ 1740403 h 5604184"/>
              <a:gd name="connsiteX3208" fmla="*/ 2297396 w 6230766"/>
              <a:gd name="connsiteY3208" fmla="*/ 1705604 h 5604184"/>
              <a:gd name="connsiteX3209" fmla="*/ 2332196 w 6230766"/>
              <a:gd name="connsiteY3209" fmla="*/ 1670804 h 5604184"/>
              <a:gd name="connsiteX3210" fmla="*/ 2123332 w 6230766"/>
              <a:gd name="connsiteY3210" fmla="*/ 1670804 h 5604184"/>
              <a:gd name="connsiteX3211" fmla="*/ 2158131 w 6230766"/>
              <a:gd name="connsiteY3211" fmla="*/ 1705604 h 5604184"/>
              <a:gd name="connsiteX3212" fmla="*/ 2123332 w 6230766"/>
              <a:gd name="connsiteY3212" fmla="*/ 1740403 h 5604184"/>
              <a:gd name="connsiteX3213" fmla="*/ 2088532 w 6230766"/>
              <a:gd name="connsiteY3213" fmla="*/ 1705604 h 5604184"/>
              <a:gd name="connsiteX3214" fmla="*/ 2123332 w 6230766"/>
              <a:gd name="connsiteY3214" fmla="*/ 1670804 h 5604184"/>
              <a:gd name="connsiteX3215" fmla="*/ 2018916 w 6230766"/>
              <a:gd name="connsiteY3215" fmla="*/ 1670804 h 5604184"/>
              <a:gd name="connsiteX3216" fmla="*/ 2053715 w 6230766"/>
              <a:gd name="connsiteY3216" fmla="*/ 1705604 h 5604184"/>
              <a:gd name="connsiteX3217" fmla="*/ 2018916 w 6230766"/>
              <a:gd name="connsiteY3217" fmla="*/ 1740403 h 5604184"/>
              <a:gd name="connsiteX3218" fmla="*/ 1984116 w 6230766"/>
              <a:gd name="connsiteY3218" fmla="*/ 1705604 h 5604184"/>
              <a:gd name="connsiteX3219" fmla="*/ 2018916 w 6230766"/>
              <a:gd name="connsiteY3219" fmla="*/ 1670804 h 5604184"/>
              <a:gd name="connsiteX3220" fmla="*/ 1914485 w 6230766"/>
              <a:gd name="connsiteY3220" fmla="*/ 1670804 h 5604184"/>
              <a:gd name="connsiteX3221" fmla="*/ 1949284 w 6230766"/>
              <a:gd name="connsiteY3221" fmla="*/ 1705604 h 5604184"/>
              <a:gd name="connsiteX3222" fmla="*/ 1914485 w 6230766"/>
              <a:gd name="connsiteY3222" fmla="*/ 1740403 h 5604184"/>
              <a:gd name="connsiteX3223" fmla="*/ 1879685 w 6230766"/>
              <a:gd name="connsiteY3223" fmla="*/ 1705604 h 5604184"/>
              <a:gd name="connsiteX3224" fmla="*/ 1914485 w 6230766"/>
              <a:gd name="connsiteY3224" fmla="*/ 1670804 h 5604184"/>
              <a:gd name="connsiteX3225" fmla="*/ 1705621 w 6230766"/>
              <a:gd name="connsiteY3225" fmla="*/ 1670804 h 5604184"/>
              <a:gd name="connsiteX3226" fmla="*/ 1740420 w 6230766"/>
              <a:gd name="connsiteY3226" fmla="*/ 1705604 h 5604184"/>
              <a:gd name="connsiteX3227" fmla="*/ 1705621 w 6230766"/>
              <a:gd name="connsiteY3227" fmla="*/ 1740403 h 5604184"/>
              <a:gd name="connsiteX3228" fmla="*/ 1670821 w 6230766"/>
              <a:gd name="connsiteY3228" fmla="*/ 1705604 h 5604184"/>
              <a:gd name="connsiteX3229" fmla="*/ 1705621 w 6230766"/>
              <a:gd name="connsiteY3229" fmla="*/ 1670804 h 5604184"/>
              <a:gd name="connsiteX3230" fmla="*/ 1601207 w 6230766"/>
              <a:gd name="connsiteY3230" fmla="*/ 1670804 h 5604184"/>
              <a:gd name="connsiteX3231" fmla="*/ 1636006 w 6230766"/>
              <a:gd name="connsiteY3231" fmla="*/ 1705604 h 5604184"/>
              <a:gd name="connsiteX3232" fmla="*/ 1601207 w 6230766"/>
              <a:gd name="connsiteY3232" fmla="*/ 1740403 h 5604184"/>
              <a:gd name="connsiteX3233" fmla="*/ 1566407 w 6230766"/>
              <a:gd name="connsiteY3233" fmla="*/ 1705604 h 5604184"/>
              <a:gd name="connsiteX3234" fmla="*/ 1601207 w 6230766"/>
              <a:gd name="connsiteY3234" fmla="*/ 1670804 h 5604184"/>
              <a:gd name="connsiteX3235" fmla="*/ 1496776 w 6230766"/>
              <a:gd name="connsiteY3235" fmla="*/ 1670804 h 5604184"/>
              <a:gd name="connsiteX3236" fmla="*/ 1531575 w 6230766"/>
              <a:gd name="connsiteY3236" fmla="*/ 1705604 h 5604184"/>
              <a:gd name="connsiteX3237" fmla="*/ 1496776 w 6230766"/>
              <a:gd name="connsiteY3237" fmla="*/ 1740403 h 5604184"/>
              <a:gd name="connsiteX3238" fmla="*/ 1461976 w 6230766"/>
              <a:gd name="connsiteY3238" fmla="*/ 1705604 h 5604184"/>
              <a:gd name="connsiteX3239" fmla="*/ 1496776 w 6230766"/>
              <a:gd name="connsiteY3239" fmla="*/ 1670804 h 5604184"/>
              <a:gd name="connsiteX3240" fmla="*/ 1287912 w 6230766"/>
              <a:gd name="connsiteY3240" fmla="*/ 1670804 h 5604184"/>
              <a:gd name="connsiteX3241" fmla="*/ 1322711 w 6230766"/>
              <a:gd name="connsiteY3241" fmla="*/ 1705604 h 5604184"/>
              <a:gd name="connsiteX3242" fmla="*/ 1287912 w 6230766"/>
              <a:gd name="connsiteY3242" fmla="*/ 1740403 h 5604184"/>
              <a:gd name="connsiteX3243" fmla="*/ 1253112 w 6230766"/>
              <a:gd name="connsiteY3243" fmla="*/ 1705604 h 5604184"/>
              <a:gd name="connsiteX3244" fmla="*/ 1287912 w 6230766"/>
              <a:gd name="connsiteY3244" fmla="*/ 1670804 h 5604184"/>
              <a:gd name="connsiteX3245" fmla="*/ 1183496 w 6230766"/>
              <a:gd name="connsiteY3245" fmla="*/ 1670804 h 5604184"/>
              <a:gd name="connsiteX3246" fmla="*/ 1218295 w 6230766"/>
              <a:gd name="connsiteY3246" fmla="*/ 1705604 h 5604184"/>
              <a:gd name="connsiteX3247" fmla="*/ 1183496 w 6230766"/>
              <a:gd name="connsiteY3247" fmla="*/ 1740403 h 5604184"/>
              <a:gd name="connsiteX3248" fmla="*/ 1148696 w 6230766"/>
              <a:gd name="connsiteY3248" fmla="*/ 1705604 h 5604184"/>
              <a:gd name="connsiteX3249" fmla="*/ 1183496 w 6230766"/>
              <a:gd name="connsiteY3249" fmla="*/ 1670804 h 5604184"/>
              <a:gd name="connsiteX3250" fmla="*/ 1079082 w 6230766"/>
              <a:gd name="connsiteY3250" fmla="*/ 1670804 h 5604184"/>
              <a:gd name="connsiteX3251" fmla="*/ 1113881 w 6230766"/>
              <a:gd name="connsiteY3251" fmla="*/ 1705604 h 5604184"/>
              <a:gd name="connsiteX3252" fmla="*/ 1079082 w 6230766"/>
              <a:gd name="connsiteY3252" fmla="*/ 1740403 h 5604184"/>
              <a:gd name="connsiteX3253" fmla="*/ 1044282 w 6230766"/>
              <a:gd name="connsiteY3253" fmla="*/ 1705604 h 5604184"/>
              <a:gd name="connsiteX3254" fmla="*/ 1079082 w 6230766"/>
              <a:gd name="connsiteY3254" fmla="*/ 1670804 h 5604184"/>
              <a:gd name="connsiteX3255" fmla="*/ 870220 w 6230766"/>
              <a:gd name="connsiteY3255" fmla="*/ 1670804 h 5604184"/>
              <a:gd name="connsiteX3256" fmla="*/ 905019 w 6230766"/>
              <a:gd name="connsiteY3256" fmla="*/ 1705604 h 5604184"/>
              <a:gd name="connsiteX3257" fmla="*/ 870220 w 6230766"/>
              <a:gd name="connsiteY3257" fmla="*/ 1740403 h 5604184"/>
              <a:gd name="connsiteX3258" fmla="*/ 835420 w 6230766"/>
              <a:gd name="connsiteY3258" fmla="*/ 1705604 h 5604184"/>
              <a:gd name="connsiteX3259" fmla="*/ 870220 w 6230766"/>
              <a:gd name="connsiteY3259" fmla="*/ 1670804 h 5604184"/>
              <a:gd name="connsiteX3260" fmla="*/ 765787 w 6230766"/>
              <a:gd name="connsiteY3260" fmla="*/ 1670804 h 5604184"/>
              <a:gd name="connsiteX3261" fmla="*/ 800586 w 6230766"/>
              <a:gd name="connsiteY3261" fmla="*/ 1705604 h 5604184"/>
              <a:gd name="connsiteX3262" fmla="*/ 765787 w 6230766"/>
              <a:gd name="connsiteY3262" fmla="*/ 1740403 h 5604184"/>
              <a:gd name="connsiteX3263" fmla="*/ 730987 w 6230766"/>
              <a:gd name="connsiteY3263" fmla="*/ 1705604 h 5604184"/>
              <a:gd name="connsiteX3264" fmla="*/ 765787 w 6230766"/>
              <a:gd name="connsiteY3264" fmla="*/ 1670804 h 5604184"/>
              <a:gd name="connsiteX3265" fmla="*/ 3063181 w 6230766"/>
              <a:gd name="connsiteY3265" fmla="*/ 1670791 h 5604184"/>
              <a:gd name="connsiteX3266" fmla="*/ 3097997 w 6230766"/>
              <a:gd name="connsiteY3266" fmla="*/ 1705607 h 5604184"/>
              <a:gd name="connsiteX3267" fmla="*/ 3063181 w 6230766"/>
              <a:gd name="connsiteY3267" fmla="*/ 1740422 h 5604184"/>
              <a:gd name="connsiteX3268" fmla="*/ 3028367 w 6230766"/>
              <a:gd name="connsiteY3268" fmla="*/ 1705607 h 5604184"/>
              <a:gd name="connsiteX3269" fmla="*/ 3063181 w 6230766"/>
              <a:gd name="connsiteY3269" fmla="*/ 1670791 h 5604184"/>
              <a:gd name="connsiteX3270" fmla="*/ 2227761 w 6230766"/>
              <a:gd name="connsiteY3270" fmla="*/ 1670791 h 5604184"/>
              <a:gd name="connsiteX3271" fmla="*/ 2262577 w 6230766"/>
              <a:gd name="connsiteY3271" fmla="*/ 1705607 h 5604184"/>
              <a:gd name="connsiteX3272" fmla="*/ 2227761 w 6230766"/>
              <a:gd name="connsiteY3272" fmla="*/ 1740422 h 5604184"/>
              <a:gd name="connsiteX3273" fmla="*/ 2192946 w 6230766"/>
              <a:gd name="connsiteY3273" fmla="*/ 1705607 h 5604184"/>
              <a:gd name="connsiteX3274" fmla="*/ 2227761 w 6230766"/>
              <a:gd name="connsiteY3274" fmla="*/ 1670791 h 5604184"/>
              <a:gd name="connsiteX3275" fmla="*/ 1810054 w 6230766"/>
              <a:gd name="connsiteY3275" fmla="*/ 1670791 h 5604184"/>
              <a:gd name="connsiteX3276" fmla="*/ 1844870 w 6230766"/>
              <a:gd name="connsiteY3276" fmla="*/ 1705607 h 5604184"/>
              <a:gd name="connsiteX3277" fmla="*/ 1810054 w 6230766"/>
              <a:gd name="connsiteY3277" fmla="*/ 1740422 h 5604184"/>
              <a:gd name="connsiteX3278" fmla="*/ 1775239 w 6230766"/>
              <a:gd name="connsiteY3278" fmla="*/ 1705607 h 5604184"/>
              <a:gd name="connsiteX3279" fmla="*/ 1810054 w 6230766"/>
              <a:gd name="connsiteY3279" fmla="*/ 1670791 h 5604184"/>
              <a:gd name="connsiteX3280" fmla="*/ 1392343 w 6230766"/>
              <a:gd name="connsiteY3280" fmla="*/ 1670791 h 5604184"/>
              <a:gd name="connsiteX3281" fmla="*/ 1427159 w 6230766"/>
              <a:gd name="connsiteY3281" fmla="*/ 1705607 h 5604184"/>
              <a:gd name="connsiteX3282" fmla="*/ 1392343 w 6230766"/>
              <a:gd name="connsiteY3282" fmla="*/ 1740422 h 5604184"/>
              <a:gd name="connsiteX3283" fmla="*/ 1357528 w 6230766"/>
              <a:gd name="connsiteY3283" fmla="*/ 1705607 h 5604184"/>
              <a:gd name="connsiteX3284" fmla="*/ 1392343 w 6230766"/>
              <a:gd name="connsiteY3284" fmla="*/ 1670791 h 5604184"/>
              <a:gd name="connsiteX3285" fmla="*/ 243660 w 6230766"/>
              <a:gd name="connsiteY3285" fmla="*/ 1670791 h 5604184"/>
              <a:gd name="connsiteX3286" fmla="*/ 278476 w 6230766"/>
              <a:gd name="connsiteY3286" fmla="*/ 1705607 h 5604184"/>
              <a:gd name="connsiteX3287" fmla="*/ 243660 w 6230766"/>
              <a:gd name="connsiteY3287" fmla="*/ 1740422 h 5604184"/>
              <a:gd name="connsiteX3288" fmla="*/ 208845 w 6230766"/>
              <a:gd name="connsiteY3288" fmla="*/ 1705607 h 5604184"/>
              <a:gd name="connsiteX3289" fmla="*/ 243660 w 6230766"/>
              <a:gd name="connsiteY3289" fmla="*/ 1670791 h 5604184"/>
              <a:gd name="connsiteX3290" fmla="*/ 3898587 w 6230766"/>
              <a:gd name="connsiteY3290" fmla="*/ 1670789 h 5604184"/>
              <a:gd name="connsiteX3291" fmla="*/ 3933402 w 6230766"/>
              <a:gd name="connsiteY3291" fmla="*/ 1705605 h 5604184"/>
              <a:gd name="connsiteX3292" fmla="*/ 3898587 w 6230766"/>
              <a:gd name="connsiteY3292" fmla="*/ 1740420 h 5604184"/>
              <a:gd name="connsiteX3293" fmla="*/ 3863771 w 6230766"/>
              <a:gd name="connsiteY3293" fmla="*/ 1705605 h 5604184"/>
              <a:gd name="connsiteX3294" fmla="*/ 3898587 w 6230766"/>
              <a:gd name="connsiteY3294" fmla="*/ 1670789 h 5604184"/>
              <a:gd name="connsiteX3295" fmla="*/ 5360562 w 6230766"/>
              <a:gd name="connsiteY3295" fmla="*/ 1566375 h 5604184"/>
              <a:gd name="connsiteX3296" fmla="*/ 5395361 w 6230766"/>
              <a:gd name="connsiteY3296" fmla="*/ 1601175 h 5604184"/>
              <a:gd name="connsiteX3297" fmla="*/ 5360562 w 6230766"/>
              <a:gd name="connsiteY3297" fmla="*/ 1635974 h 5604184"/>
              <a:gd name="connsiteX3298" fmla="*/ 5325762 w 6230766"/>
              <a:gd name="connsiteY3298" fmla="*/ 1601175 h 5604184"/>
              <a:gd name="connsiteX3299" fmla="*/ 5360562 w 6230766"/>
              <a:gd name="connsiteY3299" fmla="*/ 1566375 h 5604184"/>
              <a:gd name="connsiteX3300" fmla="*/ 5047283 w 6230766"/>
              <a:gd name="connsiteY3300" fmla="*/ 1566375 h 5604184"/>
              <a:gd name="connsiteX3301" fmla="*/ 5082083 w 6230766"/>
              <a:gd name="connsiteY3301" fmla="*/ 1601175 h 5604184"/>
              <a:gd name="connsiteX3302" fmla="*/ 5047283 w 6230766"/>
              <a:gd name="connsiteY3302" fmla="*/ 1635974 h 5604184"/>
              <a:gd name="connsiteX3303" fmla="*/ 5012484 w 6230766"/>
              <a:gd name="connsiteY3303" fmla="*/ 1601175 h 5604184"/>
              <a:gd name="connsiteX3304" fmla="*/ 5047283 w 6230766"/>
              <a:gd name="connsiteY3304" fmla="*/ 1566375 h 5604184"/>
              <a:gd name="connsiteX3305" fmla="*/ 4942853 w 6230766"/>
              <a:gd name="connsiteY3305" fmla="*/ 1566375 h 5604184"/>
              <a:gd name="connsiteX3306" fmla="*/ 4977654 w 6230766"/>
              <a:gd name="connsiteY3306" fmla="*/ 1601175 h 5604184"/>
              <a:gd name="connsiteX3307" fmla="*/ 4942853 w 6230766"/>
              <a:gd name="connsiteY3307" fmla="*/ 1635974 h 5604184"/>
              <a:gd name="connsiteX3308" fmla="*/ 4908053 w 6230766"/>
              <a:gd name="connsiteY3308" fmla="*/ 1601175 h 5604184"/>
              <a:gd name="connsiteX3309" fmla="*/ 4942853 w 6230766"/>
              <a:gd name="connsiteY3309" fmla="*/ 1566375 h 5604184"/>
              <a:gd name="connsiteX3310" fmla="*/ 4838437 w 6230766"/>
              <a:gd name="connsiteY3310" fmla="*/ 1566375 h 5604184"/>
              <a:gd name="connsiteX3311" fmla="*/ 4873236 w 6230766"/>
              <a:gd name="connsiteY3311" fmla="*/ 1601175 h 5604184"/>
              <a:gd name="connsiteX3312" fmla="*/ 4838437 w 6230766"/>
              <a:gd name="connsiteY3312" fmla="*/ 1635974 h 5604184"/>
              <a:gd name="connsiteX3313" fmla="*/ 4803637 w 6230766"/>
              <a:gd name="connsiteY3313" fmla="*/ 1601175 h 5604184"/>
              <a:gd name="connsiteX3314" fmla="*/ 4838437 w 6230766"/>
              <a:gd name="connsiteY3314" fmla="*/ 1566375 h 5604184"/>
              <a:gd name="connsiteX3315" fmla="*/ 5464976 w 6230766"/>
              <a:gd name="connsiteY3315" fmla="*/ 1566373 h 5604184"/>
              <a:gd name="connsiteX3316" fmla="*/ 5499777 w 6230766"/>
              <a:gd name="connsiteY3316" fmla="*/ 1601173 h 5604184"/>
              <a:gd name="connsiteX3317" fmla="*/ 5464976 w 6230766"/>
              <a:gd name="connsiteY3317" fmla="*/ 1635972 h 5604184"/>
              <a:gd name="connsiteX3318" fmla="*/ 5430176 w 6230766"/>
              <a:gd name="connsiteY3318" fmla="*/ 1601173 h 5604184"/>
              <a:gd name="connsiteX3319" fmla="*/ 5464976 w 6230766"/>
              <a:gd name="connsiteY3319" fmla="*/ 1566373 h 5604184"/>
              <a:gd name="connsiteX3320" fmla="*/ 4629573 w 6230766"/>
              <a:gd name="connsiteY3320" fmla="*/ 1566373 h 5604184"/>
              <a:gd name="connsiteX3321" fmla="*/ 4664372 w 6230766"/>
              <a:gd name="connsiteY3321" fmla="*/ 1601173 h 5604184"/>
              <a:gd name="connsiteX3322" fmla="*/ 4629573 w 6230766"/>
              <a:gd name="connsiteY3322" fmla="*/ 1635972 h 5604184"/>
              <a:gd name="connsiteX3323" fmla="*/ 4594773 w 6230766"/>
              <a:gd name="connsiteY3323" fmla="*/ 1601173 h 5604184"/>
              <a:gd name="connsiteX3324" fmla="*/ 4629573 w 6230766"/>
              <a:gd name="connsiteY3324" fmla="*/ 1566373 h 5604184"/>
              <a:gd name="connsiteX3325" fmla="*/ 4525142 w 6230766"/>
              <a:gd name="connsiteY3325" fmla="*/ 1566373 h 5604184"/>
              <a:gd name="connsiteX3326" fmla="*/ 4559941 w 6230766"/>
              <a:gd name="connsiteY3326" fmla="*/ 1601173 h 5604184"/>
              <a:gd name="connsiteX3327" fmla="*/ 4525142 w 6230766"/>
              <a:gd name="connsiteY3327" fmla="*/ 1635972 h 5604184"/>
              <a:gd name="connsiteX3328" fmla="*/ 4490342 w 6230766"/>
              <a:gd name="connsiteY3328" fmla="*/ 1601173 h 5604184"/>
              <a:gd name="connsiteX3329" fmla="*/ 4525142 w 6230766"/>
              <a:gd name="connsiteY3329" fmla="*/ 1566373 h 5604184"/>
              <a:gd name="connsiteX3330" fmla="*/ 4420727 w 6230766"/>
              <a:gd name="connsiteY3330" fmla="*/ 1566373 h 5604184"/>
              <a:gd name="connsiteX3331" fmla="*/ 4455527 w 6230766"/>
              <a:gd name="connsiteY3331" fmla="*/ 1601173 h 5604184"/>
              <a:gd name="connsiteX3332" fmla="*/ 4420727 w 6230766"/>
              <a:gd name="connsiteY3332" fmla="*/ 1635972 h 5604184"/>
              <a:gd name="connsiteX3333" fmla="*/ 4385928 w 6230766"/>
              <a:gd name="connsiteY3333" fmla="*/ 1601173 h 5604184"/>
              <a:gd name="connsiteX3334" fmla="*/ 4420727 w 6230766"/>
              <a:gd name="connsiteY3334" fmla="*/ 1566373 h 5604184"/>
              <a:gd name="connsiteX3335" fmla="*/ 4316280 w 6230766"/>
              <a:gd name="connsiteY3335" fmla="*/ 1566373 h 5604184"/>
              <a:gd name="connsiteX3336" fmla="*/ 4351079 w 6230766"/>
              <a:gd name="connsiteY3336" fmla="*/ 1601173 h 5604184"/>
              <a:gd name="connsiteX3337" fmla="*/ 4316280 w 6230766"/>
              <a:gd name="connsiteY3337" fmla="*/ 1635972 h 5604184"/>
              <a:gd name="connsiteX3338" fmla="*/ 4281480 w 6230766"/>
              <a:gd name="connsiteY3338" fmla="*/ 1601173 h 5604184"/>
              <a:gd name="connsiteX3339" fmla="*/ 4316280 w 6230766"/>
              <a:gd name="connsiteY3339" fmla="*/ 1566373 h 5604184"/>
              <a:gd name="connsiteX3340" fmla="*/ 4211866 w 6230766"/>
              <a:gd name="connsiteY3340" fmla="*/ 1566373 h 5604184"/>
              <a:gd name="connsiteX3341" fmla="*/ 4246667 w 6230766"/>
              <a:gd name="connsiteY3341" fmla="*/ 1601173 h 5604184"/>
              <a:gd name="connsiteX3342" fmla="*/ 4211866 w 6230766"/>
              <a:gd name="connsiteY3342" fmla="*/ 1635972 h 5604184"/>
              <a:gd name="connsiteX3343" fmla="*/ 4177066 w 6230766"/>
              <a:gd name="connsiteY3343" fmla="*/ 1601173 h 5604184"/>
              <a:gd name="connsiteX3344" fmla="*/ 4211866 w 6230766"/>
              <a:gd name="connsiteY3344" fmla="*/ 1566373 h 5604184"/>
              <a:gd name="connsiteX3345" fmla="*/ 4107449 w 6230766"/>
              <a:gd name="connsiteY3345" fmla="*/ 1566373 h 5604184"/>
              <a:gd name="connsiteX3346" fmla="*/ 4142248 w 6230766"/>
              <a:gd name="connsiteY3346" fmla="*/ 1601173 h 5604184"/>
              <a:gd name="connsiteX3347" fmla="*/ 4107449 w 6230766"/>
              <a:gd name="connsiteY3347" fmla="*/ 1635972 h 5604184"/>
              <a:gd name="connsiteX3348" fmla="*/ 4072649 w 6230766"/>
              <a:gd name="connsiteY3348" fmla="*/ 1601173 h 5604184"/>
              <a:gd name="connsiteX3349" fmla="*/ 4107449 w 6230766"/>
              <a:gd name="connsiteY3349" fmla="*/ 1566373 h 5604184"/>
              <a:gd name="connsiteX3350" fmla="*/ 4003017 w 6230766"/>
              <a:gd name="connsiteY3350" fmla="*/ 1566373 h 5604184"/>
              <a:gd name="connsiteX3351" fmla="*/ 4037816 w 6230766"/>
              <a:gd name="connsiteY3351" fmla="*/ 1601173 h 5604184"/>
              <a:gd name="connsiteX3352" fmla="*/ 4003017 w 6230766"/>
              <a:gd name="connsiteY3352" fmla="*/ 1635972 h 5604184"/>
              <a:gd name="connsiteX3353" fmla="*/ 3968217 w 6230766"/>
              <a:gd name="connsiteY3353" fmla="*/ 1601173 h 5604184"/>
              <a:gd name="connsiteX3354" fmla="*/ 4003017 w 6230766"/>
              <a:gd name="connsiteY3354" fmla="*/ 1566373 h 5604184"/>
              <a:gd name="connsiteX3355" fmla="*/ 3794155 w 6230766"/>
              <a:gd name="connsiteY3355" fmla="*/ 1566373 h 5604184"/>
              <a:gd name="connsiteX3356" fmla="*/ 3828954 w 6230766"/>
              <a:gd name="connsiteY3356" fmla="*/ 1601173 h 5604184"/>
              <a:gd name="connsiteX3357" fmla="*/ 3794155 w 6230766"/>
              <a:gd name="connsiteY3357" fmla="*/ 1635972 h 5604184"/>
              <a:gd name="connsiteX3358" fmla="*/ 3759355 w 6230766"/>
              <a:gd name="connsiteY3358" fmla="*/ 1601173 h 5604184"/>
              <a:gd name="connsiteX3359" fmla="*/ 3794155 w 6230766"/>
              <a:gd name="connsiteY3359" fmla="*/ 1566373 h 5604184"/>
              <a:gd name="connsiteX3360" fmla="*/ 3689739 w 6230766"/>
              <a:gd name="connsiteY3360" fmla="*/ 1566373 h 5604184"/>
              <a:gd name="connsiteX3361" fmla="*/ 3724540 w 6230766"/>
              <a:gd name="connsiteY3361" fmla="*/ 1601173 h 5604184"/>
              <a:gd name="connsiteX3362" fmla="*/ 3689739 w 6230766"/>
              <a:gd name="connsiteY3362" fmla="*/ 1635972 h 5604184"/>
              <a:gd name="connsiteX3363" fmla="*/ 3654939 w 6230766"/>
              <a:gd name="connsiteY3363" fmla="*/ 1601173 h 5604184"/>
              <a:gd name="connsiteX3364" fmla="*/ 3689739 w 6230766"/>
              <a:gd name="connsiteY3364" fmla="*/ 1566373 h 5604184"/>
              <a:gd name="connsiteX3365" fmla="*/ 3585308 w 6230766"/>
              <a:gd name="connsiteY3365" fmla="*/ 1566373 h 5604184"/>
              <a:gd name="connsiteX3366" fmla="*/ 3620109 w 6230766"/>
              <a:gd name="connsiteY3366" fmla="*/ 1601173 h 5604184"/>
              <a:gd name="connsiteX3367" fmla="*/ 3585308 w 6230766"/>
              <a:gd name="connsiteY3367" fmla="*/ 1635972 h 5604184"/>
              <a:gd name="connsiteX3368" fmla="*/ 3550508 w 6230766"/>
              <a:gd name="connsiteY3368" fmla="*/ 1601173 h 5604184"/>
              <a:gd name="connsiteX3369" fmla="*/ 3585308 w 6230766"/>
              <a:gd name="connsiteY3369" fmla="*/ 1566373 h 5604184"/>
              <a:gd name="connsiteX3370" fmla="*/ 3480877 w 6230766"/>
              <a:gd name="connsiteY3370" fmla="*/ 1566373 h 5604184"/>
              <a:gd name="connsiteX3371" fmla="*/ 3515678 w 6230766"/>
              <a:gd name="connsiteY3371" fmla="*/ 1601173 h 5604184"/>
              <a:gd name="connsiteX3372" fmla="*/ 3480877 w 6230766"/>
              <a:gd name="connsiteY3372" fmla="*/ 1635972 h 5604184"/>
              <a:gd name="connsiteX3373" fmla="*/ 3446077 w 6230766"/>
              <a:gd name="connsiteY3373" fmla="*/ 1601173 h 5604184"/>
              <a:gd name="connsiteX3374" fmla="*/ 3480877 w 6230766"/>
              <a:gd name="connsiteY3374" fmla="*/ 1566373 h 5604184"/>
              <a:gd name="connsiteX3375" fmla="*/ 3376446 w 6230766"/>
              <a:gd name="connsiteY3375" fmla="*/ 1566373 h 5604184"/>
              <a:gd name="connsiteX3376" fmla="*/ 3411245 w 6230766"/>
              <a:gd name="connsiteY3376" fmla="*/ 1601173 h 5604184"/>
              <a:gd name="connsiteX3377" fmla="*/ 3376446 w 6230766"/>
              <a:gd name="connsiteY3377" fmla="*/ 1635972 h 5604184"/>
              <a:gd name="connsiteX3378" fmla="*/ 3341646 w 6230766"/>
              <a:gd name="connsiteY3378" fmla="*/ 1601173 h 5604184"/>
              <a:gd name="connsiteX3379" fmla="*/ 3376446 w 6230766"/>
              <a:gd name="connsiteY3379" fmla="*/ 1566373 h 5604184"/>
              <a:gd name="connsiteX3380" fmla="*/ 3272030 w 6230766"/>
              <a:gd name="connsiteY3380" fmla="*/ 1566373 h 5604184"/>
              <a:gd name="connsiteX3381" fmla="*/ 3306829 w 6230766"/>
              <a:gd name="connsiteY3381" fmla="*/ 1601173 h 5604184"/>
              <a:gd name="connsiteX3382" fmla="*/ 3272030 w 6230766"/>
              <a:gd name="connsiteY3382" fmla="*/ 1635972 h 5604184"/>
              <a:gd name="connsiteX3383" fmla="*/ 3237230 w 6230766"/>
              <a:gd name="connsiteY3383" fmla="*/ 1601173 h 5604184"/>
              <a:gd name="connsiteX3384" fmla="*/ 3272030 w 6230766"/>
              <a:gd name="connsiteY3384" fmla="*/ 1566373 h 5604184"/>
              <a:gd name="connsiteX3385" fmla="*/ 3167597 w 6230766"/>
              <a:gd name="connsiteY3385" fmla="*/ 1566373 h 5604184"/>
              <a:gd name="connsiteX3386" fmla="*/ 3202396 w 6230766"/>
              <a:gd name="connsiteY3386" fmla="*/ 1601173 h 5604184"/>
              <a:gd name="connsiteX3387" fmla="*/ 3167597 w 6230766"/>
              <a:gd name="connsiteY3387" fmla="*/ 1635972 h 5604184"/>
              <a:gd name="connsiteX3388" fmla="*/ 3132797 w 6230766"/>
              <a:gd name="connsiteY3388" fmla="*/ 1601173 h 5604184"/>
              <a:gd name="connsiteX3389" fmla="*/ 3167597 w 6230766"/>
              <a:gd name="connsiteY3389" fmla="*/ 1566373 h 5604184"/>
              <a:gd name="connsiteX3390" fmla="*/ 2958752 w 6230766"/>
              <a:gd name="connsiteY3390" fmla="*/ 1566373 h 5604184"/>
              <a:gd name="connsiteX3391" fmla="*/ 2993552 w 6230766"/>
              <a:gd name="connsiteY3391" fmla="*/ 1601173 h 5604184"/>
              <a:gd name="connsiteX3392" fmla="*/ 2958752 w 6230766"/>
              <a:gd name="connsiteY3392" fmla="*/ 1635972 h 5604184"/>
              <a:gd name="connsiteX3393" fmla="*/ 2923952 w 6230766"/>
              <a:gd name="connsiteY3393" fmla="*/ 1601173 h 5604184"/>
              <a:gd name="connsiteX3394" fmla="*/ 2958752 w 6230766"/>
              <a:gd name="connsiteY3394" fmla="*/ 1566373 h 5604184"/>
              <a:gd name="connsiteX3395" fmla="*/ 2854321 w 6230766"/>
              <a:gd name="connsiteY3395" fmla="*/ 1566373 h 5604184"/>
              <a:gd name="connsiteX3396" fmla="*/ 2889120 w 6230766"/>
              <a:gd name="connsiteY3396" fmla="*/ 1601173 h 5604184"/>
              <a:gd name="connsiteX3397" fmla="*/ 2854321 w 6230766"/>
              <a:gd name="connsiteY3397" fmla="*/ 1635972 h 5604184"/>
              <a:gd name="connsiteX3398" fmla="*/ 2819521 w 6230766"/>
              <a:gd name="connsiteY3398" fmla="*/ 1601173 h 5604184"/>
              <a:gd name="connsiteX3399" fmla="*/ 2854321 w 6230766"/>
              <a:gd name="connsiteY3399" fmla="*/ 1566373 h 5604184"/>
              <a:gd name="connsiteX3400" fmla="*/ 2749905 w 6230766"/>
              <a:gd name="connsiteY3400" fmla="*/ 1566373 h 5604184"/>
              <a:gd name="connsiteX3401" fmla="*/ 2784704 w 6230766"/>
              <a:gd name="connsiteY3401" fmla="*/ 1601173 h 5604184"/>
              <a:gd name="connsiteX3402" fmla="*/ 2749905 w 6230766"/>
              <a:gd name="connsiteY3402" fmla="*/ 1635972 h 5604184"/>
              <a:gd name="connsiteX3403" fmla="*/ 2715105 w 6230766"/>
              <a:gd name="connsiteY3403" fmla="*/ 1601173 h 5604184"/>
              <a:gd name="connsiteX3404" fmla="*/ 2749905 w 6230766"/>
              <a:gd name="connsiteY3404" fmla="*/ 1566373 h 5604184"/>
              <a:gd name="connsiteX3405" fmla="*/ 2645457 w 6230766"/>
              <a:gd name="connsiteY3405" fmla="*/ 1566373 h 5604184"/>
              <a:gd name="connsiteX3406" fmla="*/ 2680256 w 6230766"/>
              <a:gd name="connsiteY3406" fmla="*/ 1601173 h 5604184"/>
              <a:gd name="connsiteX3407" fmla="*/ 2645457 w 6230766"/>
              <a:gd name="connsiteY3407" fmla="*/ 1635972 h 5604184"/>
              <a:gd name="connsiteX3408" fmla="*/ 2610657 w 6230766"/>
              <a:gd name="connsiteY3408" fmla="*/ 1601173 h 5604184"/>
              <a:gd name="connsiteX3409" fmla="*/ 2645457 w 6230766"/>
              <a:gd name="connsiteY3409" fmla="*/ 1566373 h 5604184"/>
              <a:gd name="connsiteX3410" fmla="*/ 2541041 w 6230766"/>
              <a:gd name="connsiteY3410" fmla="*/ 1566373 h 5604184"/>
              <a:gd name="connsiteX3411" fmla="*/ 2575840 w 6230766"/>
              <a:gd name="connsiteY3411" fmla="*/ 1601173 h 5604184"/>
              <a:gd name="connsiteX3412" fmla="*/ 2541041 w 6230766"/>
              <a:gd name="connsiteY3412" fmla="*/ 1635972 h 5604184"/>
              <a:gd name="connsiteX3413" fmla="*/ 2506241 w 6230766"/>
              <a:gd name="connsiteY3413" fmla="*/ 1601173 h 5604184"/>
              <a:gd name="connsiteX3414" fmla="*/ 2541041 w 6230766"/>
              <a:gd name="connsiteY3414" fmla="*/ 1566373 h 5604184"/>
              <a:gd name="connsiteX3415" fmla="*/ 2436610 w 6230766"/>
              <a:gd name="connsiteY3415" fmla="*/ 1566373 h 5604184"/>
              <a:gd name="connsiteX3416" fmla="*/ 2471409 w 6230766"/>
              <a:gd name="connsiteY3416" fmla="*/ 1601173 h 5604184"/>
              <a:gd name="connsiteX3417" fmla="*/ 2436610 w 6230766"/>
              <a:gd name="connsiteY3417" fmla="*/ 1635972 h 5604184"/>
              <a:gd name="connsiteX3418" fmla="*/ 2401810 w 6230766"/>
              <a:gd name="connsiteY3418" fmla="*/ 1601173 h 5604184"/>
              <a:gd name="connsiteX3419" fmla="*/ 2436610 w 6230766"/>
              <a:gd name="connsiteY3419" fmla="*/ 1566373 h 5604184"/>
              <a:gd name="connsiteX3420" fmla="*/ 2332196 w 6230766"/>
              <a:gd name="connsiteY3420" fmla="*/ 1566373 h 5604184"/>
              <a:gd name="connsiteX3421" fmla="*/ 2366995 w 6230766"/>
              <a:gd name="connsiteY3421" fmla="*/ 1601173 h 5604184"/>
              <a:gd name="connsiteX3422" fmla="*/ 2332196 w 6230766"/>
              <a:gd name="connsiteY3422" fmla="*/ 1635972 h 5604184"/>
              <a:gd name="connsiteX3423" fmla="*/ 2297396 w 6230766"/>
              <a:gd name="connsiteY3423" fmla="*/ 1601173 h 5604184"/>
              <a:gd name="connsiteX3424" fmla="*/ 2332196 w 6230766"/>
              <a:gd name="connsiteY3424" fmla="*/ 1566373 h 5604184"/>
              <a:gd name="connsiteX3425" fmla="*/ 2123332 w 6230766"/>
              <a:gd name="connsiteY3425" fmla="*/ 1566373 h 5604184"/>
              <a:gd name="connsiteX3426" fmla="*/ 2158131 w 6230766"/>
              <a:gd name="connsiteY3426" fmla="*/ 1601173 h 5604184"/>
              <a:gd name="connsiteX3427" fmla="*/ 2123332 w 6230766"/>
              <a:gd name="connsiteY3427" fmla="*/ 1635972 h 5604184"/>
              <a:gd name="connsiteX3428" fmla="*/ 2088532 w 6230766"/>
              <a:gd name="connsiteY3428" fmla="*/ 1601173 h 5604184"/>
              <a:gd name="connsiteX3429" fmla="*/ 2123332 w 6230766"/>
              <a:gd name="connsiteY3429" fmla="*/ 1566373 h 5604184"/>
              <a:gd name="connsiteX3430" fmla="*/ 2018916 w 6230766"/>
              <a:gd name="connsiteY3430" fmla="*/ 1566373 h 5604184"/>
              <a:gd name="connsiteX3431" fmla="*/ 2053715 w 6230766"/>
              <a:gd name="connsiteY3431" fmla="*/ 1601173 h 5604184"/>
              <a:gd name="connsiteX3432" fmla="*/ 2018916 w 6230766"/>
              <a:gd name="connsiteY3432" fmla="*/ 1635972 h 5604184"/>
              <a:gd name="connsiteX3433" fmla="*/ 1984116 w 6230766"/>
              <a:gd name="connsiteY3433" fmla="*/ 1601173 h 5604184"/>
              <a:gd name="connsiteX3434" fmla="*/ 2018916 w 6230766"/>
              <a:gd name="connsiteY3434" fmla="*/ 1566373 h 5604184"/>
              <a:gd name="connsiteX3435" fmla="*/ 1914485 w 6230766"/>
              <a:gd name="connsiteY3435" fmla="*/ 1566373 h 5604184"/>
              <a:gd name="connsiteX3436" fmla="*/ 1949284 w 6230766"/>
              <a:gd name="connsiteY3436" fmla="*/ 1601173 h 5604184"/>
              <a:gd name="connsiteX3437" fmla="*/ 1914485 w 6230766"/>
              <a:gd name="connsiteY3437" fmla="*/ 1635972 h 5604184"/>
              <a:gd name="connsiteX3438" fmla="*/ 1879685 w 6230766"/>
              <a:gd name="connsiteY3438" fmla="*/ 1601173 h 5604184"/>
              <a:gd name="connsiteX3439" fmla="*/ 1914485 w 6230766"/>
              <a:gd name="connsiteY3439" fmla="*/ 1566373 h 5604184"/>
              <a:gd name="connsiteX3440" fmla="*/ 1705621 w 6230766"/>
              <a:gd name="connsiteY3440" fmla="*/ 1566373 h 5604184"/>
              <a:gd name="connsiteX3441" fmla="*/ 1740420 w 6230766"/>
              <a:gd name="connsiteY3441" fmla="*/ 1601173 h 5604184"/>
              <a:gd name="connsiteX3442" fmla="*/ 1705621 w 6230766"/>
              <a:gd name="connsiteY3442" fmla="*/ 1635972 h 5604184"/>
              <a:gd name="connsiteX3443" fmla="*/ 1670821 w 6230766"/>
              <a:gd name="connsiteY3443" fmla="*/ 1601173 h 5604184"/>
              <a:gd name="connsiteX3444" fmla="*/ 1705621 w 6230766"/>
              <a:gd name="connsiteY3444" fmla="*/ 1566373 h 5604184"/>
              <a:gd name="connsiteX3445" fmla="*/ 1601207 w 6230766"/>
              <a:gd name="connsiteY3445" fmla="*/ 1566373 h 5604184"/>
              <a:gd name="connsiteX3446" fmla="*/ 1636006 w 6230766"/>
              <a:gd name="connsiteY3446" fmla="*/ 1601173 h 5604184"/>
              <a:gd name="connsiteX3447" fmla="*/ 1601207 w 6230766"/>
              <a:gd name="connsiteY3447" fmla="*/ 1635972 h 5604184"/>
              <a:gd name="connsiteX3448" fmla="*/ 1566407 w 6230766"/>
              <a:gd name="connsiteY3448" fmla="*/ 1601173 h 5604184"/>
              <a:gd name="connsiteX3449" fmla="*/ 1601207 w 6230766"/>
              <a:gd name="connsiteY3449" fmla="*/ 1566373 h 5604184"/>
              <a:gd name="connsiteX3450" fmla="*/ 1496776 w 6230766"/>
              <a:gd name="connsiteY3450" fmla="*/ 1566373 h 5604184"/>
              <a:gd name="connsiteX3451" fmla="*/ 1531575 w 6230766"/>
              <a:gd name="connsiteY3451" fmla="*/ 1601173 h 5604184"/>
              <a:gd name="connsiteX3452" fmla="*/ 1496776 w 6230766"/>
              <a:gd name="connsiteY3452" fmla="*/ 1635972 h 5604184"/>
              <a:gd name="connsiteX3453" fmla="*/ 1461976 w 6230766"/>
              <a:gd name="connsiteY3453" fmla="*/ 1601173 h 5604184"/>
              <a:gd name="connsiteX3454" fmla="*/ 1496776 w 6230766"/>
              <a:gd name="connsiteY3454" fmla="*/ 1566373 h 5604184"/>
              <a:gd name="connsiteX3455" fmla="*/ 1287912 w 6230766"/>
              <a:gd name="connsiteY3455" fmla="*/ 1566373 h 5604184"/>
              <a:gd name="connsiteX3456" fmla="*/ 1322711 w 6230766"/>
              <a:gd name="connsiteY3456" fmla="*/ 1601173 h 5604184"/>
              <a:gd name="connsiteX3457" fmla="*/ 1287912 w 6230766"/>
              <a:gd name="connsiteY3457" fmla="*/ 1635972 h 5604184"/>
              <a:gd name="connsiteX3458" fmla="*/ 1253112 w 6230766"/>
              <a:gd name="connsiteY3458" fmla="*/ 1601173 h 5604184"/>
              <a:gd name="connsiteX3459" fmla="*/ 1287912 w 6230766"/>
              <a:gd name="connsiteY3459" fmla="*/ 1566373 h 5604184"/>
              <a:gd name="connsiteX3460" fmla="*/ 1183496 w 6230766"/>
              <a:gd name="connsiteY3460" fmla="*/ 1566373 h 5604184"/>
              <a:gd name="connsiteX3461" fmla="*/ 1218295 w 6230766"/>
              <a:gd name="connsiteY3461" fmla="*/ 1601173 h 5604184"/>
              <a:gd name="connsiteX3462" fmla="*/ 1183496 w 6230766"/>
              <a:gd name="connsiteY3462" fmla="*/ 1635972 h 5604184"/>
              <a:gd name="connsiteX3463" fmla="*/ 1148696 w 6230766"/>
              <a:gd name="connsiteY3463" fmla="*/ 1601173 h 5604184"/>
              <a:gd name="connsiteX3464" fmla="*/ 1183496 w 6230766"/>
              <a:gd name="connsiteY3464" fmla="*/ 1566373 h 5604184"/>
              <a:gd name="connsiteX3465" fmla="*/ 1079082 w 6230766"/>
              <a:gd name="connsiteY3465" fmla="*/ 1566373 h 5604184"/>
              <a:gd name="connsiteX3466" fmla="*/ 1113881 w 6230766"/>
              <a:gd name="connsiteY3466" fmla="*/ 1601173 h 5604184"/>
              <a:gd name="connsiteX3467" fmla="*/ 1079082 w 6230766"/>
              <a:gd name="connsiteY3467" fmla="*/ 1635972 h 5604184"/>
              <a:gd name="connsiteX3468" fmla="*/ 1044282 w 6230766"/>
              <a:gd name="connsiteY3468" fmla="*/ 1601173 h 5604184"/>
              <a:gd name="connsiteX3469" fmla="*/ 1079082 w 6230766"/>
              <a:gd name="connsiteY3469" fmla="*/ 1566373 h 5604184"/>
              <a:gd name="connsiteX3470" fmla="*/ 870220 w 6230766"/>
              <a:gd name="connsiteY3470" fmla="*/ 1566373 h 5604184"/>
              <a:gd name="connsiteX3471" fmla="*/ 905019 w 6230766"/>
              <a:gd name="connsiteY3471" fmla="*/ 1601173 h 5604184"/>
              <a:gd name="connsiteX3472" fmla="*/ 870220 w 6230766"/>
              <a:gd name="connsiteY3472" fmla="*/ 1635972 h 5604184"/>
              <a:gd name="connsiteX3473" fmla="*/ 835420 w 6230766"/>
              <a:gd name="connsiteY3473" fmla="*/ 1601173 h 5604184"/>
              <a:gd name="connsiteX3474" fmla="*/ 870220 w 6230766"/>
              <a:gd name="connsiteY3474" fmla="*/ 1566373 h 5604184"/>
              <a:gd name="connsiteX3475" fmla="*/ 765787 w 6230766"/>
              <a:gd name="connsiteY3475" fmla="*/ 1566373 h 5604184"/>
              <a:gd name="connsiteX3476" fmla="*/ 800586 w 6230766"/>
              <a:gd name="connsiteY3476" fmla="*/ 1601173 h 5604184"/>
              <a:gd name="connsiteX3477" fmla="*/ 765787 w 6230766"/>
              <a:gd name="connsiteY3477" fmla="*/ 1635972 h 5604184"/>
              <a:gd name="connsiteX3478" fmla="*/ 730987 w 6230766"/>
              <a:gd name="connsiteY3478" fmla="*/ 1601173 h 5604184"/>
              <a:gd name="connsiteX3479" fmla="*/ 765787 w 6230766"/>
              <a:gd name="connsiteY3479" fmla="*/ 1566373 h 5604184"/>
              <a:gd name="connsiteX3480" fmla="*/ 4734007 w 6230766"/>
              <a:gd name="connsiteY3480" fmla="*/ 1566359 h 5604184"/>
              <a:gd name="connsiteX3481" fmla="*/ 4768822 w 6230766"/>
              <a:gd name="connsiteY3481" fmla="*/ 1601175 h 5604184"/>
              <a:gd name="connsiteX3482" fmla="*/ 4734007 w 6230766"/>
              <a:gd name="connsiteY3482" fmla="*/ 1635990 h 5604184"/>
              <a:gd name="connsiteX3483" fmla="*/ 4699191 w 6230766"/>
              <a:gd name="connsiteY3483" fmla="*/ 1601175 h 5604184"/>
              <a:gd name="connsiteX3484" fmla="*/ 4734007 w 6230766"/>
              <a:gd name="connsiteY3484" fmla="*/ 1566359 h 5604184"/>
              <a:gd name="connsiteX3485" fmla="*/ 3898587 w 6230766"/>
              <a:gd name="connsiteY3485" fmla="*/ 1566358 h 5604184"/>
              <a:gd name="connsiteX3486" fmla="*/ 3933402 w 6230766"/>
              <a:gd name="connsiteY3486" fmla="*/ 1601174 h 5604184"/>
              <a:gd name="connsiteX3487" fmla="*/ 3898587 w 6230766"/>
              <a:gd name="connsiteY3487" fmla="*/ 1635989 h 5604184"/>
              <a:gd name="connsiteX3488" fmla="*/ 3863771 w 6230766"/>
              <a:gd name="connsiteY3488" fmla="*/ 1601174 h 5604184"/>
              <a:gd name="connsiteX3489" fmla="*/ 3898587 w 6230766"/>
              <a:gd name="connsiteY3489" fmla="*/ 1566358 h 5604184"/>
              <a:gd name="connsiteX3490" fmla="*/ 3063181 w 6230766"/>
              <a:gd name="connsiteY3490" fmla="*/ 1566358 h 5604184"/>
              <a:gd name="connsiteX3491" fmla="*/ 3097997 w 6230766"/>
              <a:gd name="connsiteY3491" fmla="*/ 1601174 h 5604184"/>
              <a:gd name="connsiteX3492" fmla="*/ 3063181 w 6230766"/>
              <a:gd name="connsiteY3492" fmla="*/ 1635989 h 5604184"/>
              <a:gd name="connsiteX3493" fmla="*/ 3028367 w 6230766"/>
              <a:gd name="connsiteY3493" fmla="*/ 1601174 h 5604184"/>
              <a:gd name="connsiteX3494" fmla="*/ 3063181 w 6230766"/>
              <a:gd name="connsiteY3494" fmla="*/ 1566358 h 5604184"/>
              <a:gd name="connsiteX3495" fmla="*/ 2227761 w 6230766"/>
              <a:gd name="connsiteY3495" fmla="*/ 1566358 h 5604184"/>
              <a:gd name="connsiteX3496" fmla="*/ 2262577 w 6230766"/>
              <a:gd name="connsiteY3496" fmla="*/ 1601174 h 5604184"/>
              <a:gd name="connsiteX3497" fmla="*/ 2227761 w 6230766"/>
              <a:gd name="connsiteY3497" fmla="*/ 1635989 h 5604184"/>
              <a:gd name="connsiteX3498" fmla="*/ 2192946 w 6230766"/>
              <a:gd name="connsiteY3498" fmla="*/ 1601174 h 5604184"/>
              <a:gd name="connsiteX3499" fmla="*/ 2227761 w 6230766"/>
              <a:gd name="connsiteY3499" fmla="*/ 1566358 h 5604184"/>
              <a:gd name="connsiteX3500" fmla="*/ 1810054 w 6230766"/>
              <a:gd name="connsiteY3500" fmla="*/ 1566358 h 5604184"/>
              <a:gd name="connsiteX3501" fmla="*/ 1844870 w 6230766"/>
              <a:gd name="connsiteY3501" fmla="*/ 1601174 h 5604184"/>
              <a:gd name="connsiteX3502" fmla="*/ 1810054 w 6230766"/>
              <a:gd name="connsiteY3502" fmla="*/ 1635989 h 5604184"/>
              <a:gd name="connsiteX3503" fmla="*/ 1775239 w 6230766"/>
              <a:gd name="connsiteY3503" fmla="*/ 1601174 h 5604184"/>
              <a:gd name="connsiteX3504" fmla="*/ 1810054 w 6230766"/>
              <a:gd name="connsiteY3504" fmla="*/ 1566358 h 5604184"/>
              <a:gd name="connsiteX3505" fmla="*/ 1392343 w 6230766"/>
              <a:gd name="connsiteY3505" fmla="*/ 1566358 h 5604184"/>
              <a:gd name="connsiteX3506" fmla="*/ 1427159 w 6230766"/>
              <a:gd name="connsiteY3506" fmla="*/ 1601174 h 5604184"/>
              <a:gd name="connsiteX3507" fmla="*/ 1392343 w 6230766"/>
              <a:gd name="connsiteY3507" fmla="*/ 1635989 h 5604184"/>
              <a:gd name="connsiteX3508" fmla="*/ 1357528 w 6230766"/>
              <a:gd name="connsiteY3508" fmla="*/ 1601174 h 5604184"/>
              <a:gd name="connsiteX3509" fmla="*/ 1392343 w 6230766"/>
              <a:gd name="connsiteY3509" fmla="*/ 1566358 h 5604184"/>
              <a:gd name="connsiteX3510" fmla="*/ 556940 w 6230766"/>
              <a:gd name="connsiteY3510" fmla="*/ 1566358 h 5604184"/>
              <a:gd name="connsiteX3511" fmla="*/ 591756 w 6230766"/>
              <a:gd name="connsiteY3511" fmla="*/ 1601174 h 5604184"/>
              <a:gd name="connsiteX3512" fmla="*/ 556940 w 6230766"/>
              <a:gd name="connsiteY3512" fmla="*/ 1635989 h 5604184"/>
              <a:gd name="connsiteX3513" fmla="*/ 522125 w 6230766"/>
              <a:gd name="connsiteY3513" fmla="*/ 1601174 h 5604184"/>
              <a:gd name="connsiteX3514" fmla="*/ 556940 w 6230766"/>
              <a:gd name="connsiteY3514" fmla="*/ 1566358 h 5604184"/>
              <a:gd name="connsiteX3515" fmla="*/ 5464976 w 6230766"/>
              <a:gd name="connsiteY3515" fmla="*/ 1461970 h 5604184"/>
              <a:gd name="connsiteX3516" fmla="*/ 5499777 w 6230766"/>
              <a:gd name="connsiteY3516" fmla="*/ 1496759 h 5604184"/>
              <a:gd name="connsiteX3517" fmla="*/ 5464976 w 6230766"/>
              <a:gd name="connsiteY3517" fmla="*/ 1531558 h 5604184"/>
              <a:gd name="connsiteX3518" fmla="*/ 5430176 w 6230766"/>
              <a:gd name="connsiteY3518" fmla="*/ 1496759 h 5604184"/>
              <a:gd name="connsiteX3519" fmla="*/ 5464976 w 6230766"/>
              <a:gd name="connsiteY3519" fmla="*/ 1461970 h 5604184"/>
              <a:gd name="connsiteX3520" fmla="*/ 5047283 w 6230766"/>
              <a:gd name="connsiteY3520" fmla="*/ 1461970 h 5604184"/>
              <a:gd name="connsiteX3521" fmla="*/ 5082083 w 6230766"/>
              <a:gd name="connsiteY3521" fmla="*/ 1496759 h 5604184"/>
              <a:gd name="connsiteX3522" fmla="*/ 5047283 w 6230766"/>
              <a:gd name="connsiteY3522" fmla="*/ 1531558 h 5604184"/>
              <a:gd name="connsiteX3523" fmla="*/ 5012484 w 6230766"/>
              <a:gd name="connsiteY3523" fmla="*/ 1496759 h 5604184"/>
              <a:gd name="connsiteX3524" fmla="*/ 5047283 w 6230766"/>
              <a:gd name="connsiteY3524" fmla="*/ 1461970 h 5604184"/>
              <a:gd name="connsiteX3525" fmla="*/ 4942853 w 6230766"/>
              <a:gd name="connsiteY3525" fmla="*/ 1461970 h 5604184"/>
              <a:gd name="connsiteX3526" fmla="*/ 4977654 w 6230766"/>
              <a:gd name="connsiteY3526" fmla="*/ 1496759 h 5604184"/>
              <a:gd name="connsiteX3527" fmla="*/ 4942853 w 6230766"/>
              <a:gd name="connsiteY3527" fmla="*/ 1531558 h 5604184"/>
              <a:gd name="connsiteX3528" fmla="*/ 4908053 w 6230766"/>
              <a:gd name="connsiteY3528" fmla="*/ 1496759 h 5604184"/>
              <a:gd name="connsiteX3529" fmla="*/ 4942853 w 6230766"/>
              <a:gd name="connsiteY3529" fmla="*/ 1461970 h 5604184"/>
              <a:gd name="connsiteX3530" fmla="*/ 4838437 w 6230766"/>
              <a:gd name="connsiteY3530" fmla="*/ 1461970 h 5604184"/>
              <a:gd name="connsiteX3531" fmla="*/ 4873236 w 6230766"/>
              <a:gd name="connsiteY3531" fmla="*/ 1496759 h 5604184"/>
              <a:gd name="connsiteX3532" fmla="*/ 4838437 w 6230766"/>
              <a:gd name="connsiteY3532" fmla="*/ 1531558 h 5604184"/>
              <a:gd name="connsiteX3533" fmla="*/ 4803637 w 6230766"/>
              <a:gd name="connsiteY3533" fmla="*/ 1496759 h 5604184"/>
              <a:gd name="connsiteX3534" fmla="*/ 4838437 w 6230766"/>
              <a:gd name="connsiteY3534" fmla="*/ 1461970 h 5604184"/>
              <a:gd name="connsiteX3535" fmla="*/ 4629573 w 6230766"/>
              <a:gd name="connsiteY3535" fmla="*/ 1461970 h 5604184"/>
              <a:gd name="connsiteX3536" fmla="*/ 4664372 w 6230766"/>
              <a:gd name="connsiteY3536" fmla="*/ 1496759 h 5604184"/>
              <a:gd name="connsiteX3537" fmla="*/ 4629573 w 6230766"/>
              <a:gd name="connsiteY3537" fmla="*/ 1531558 h 5604184"/>
              <a:gd name="connsiteX3538" fmla="*/ 4594773 w 6230766"/>
              <a:gd name="connsiteY3538" fmla="*/ 1496759 h 5604184"/>
              <a:gd name="connsiteX3539" fmla="*/ 4629573 w 6230766"/>
              <a:gd name="connsiteY3539" fmla="*/ 1461970 h 5604184"/>
              <a:gd name="connsiteX3540" fmla="*/ 4525142 w 6230766"/>
              <a:gd name="connsiteY3540" fmla="*/ 1461970 h 5604184"/>
              <a:gd name="connsiteX3541" fmla="*/ 4559941 w 6230766"/>
              <a:gd name="connsiteY3541" fmla="*/ 1496759 h 5604184"/>
              <a:gd name="connsiteX3542" fmla="*/ 4525142 w 6230766"/>
              <a:gd name="connsiteY3542" fmla="*/ 1531558 h 5604184"/>
              <a:gd name="connsiteX3543" fmla="*/ 4490342 w 6230766"/>
              <a:gd name="connsiteY3543" fmla="*/ 1496759 h 5604184"/>
              <a:gd name="connsiteX3544" fmla="*/ 4525142 w 6230766"/>
              <a:gd name="connsiteY3544" fmla="*/ 1461970 h 5604184"/>
              <a:gd name="connsiteX3545" fmla="*/ 4420727 w 6230766"/>
              <a:gd name="connsiteY3545" fmla="*/ 1461970 h 5604184"/>
              <a:gd name="connsiteX3546" fmla="*/ 4455527 w 6230766"/>
              <a:gd name="connsiteY3546" fmla="*/ 1496759 h 5604184"/>
              <a:gd name="connsiteX3547" fmla="*/ 4420727 w 6230766"/>
              <a:gd name="connsiteY3547" fmla="*/ 1531558 h 5604184"/>
              <a:gd name="connsiteX3548" fmla="*/ 4385928 w 6230766"/>
              <a:gd name="connsiteY3548" fmla="*/ 1496759 h 5604184"/>
              <a:gd name="connsiteX3549" fmla="*/ 4420727 w 6230766"/>
              <a:gd name="connsiteY3549" fmla="*/ 1461970 h 5604184"/>
              <a:gd name="connsiteX3550" fmla="*/ 4316280 w 6230766"/>
              <a:gd name="connsiteY3550" fmla="*/ 1461970 h 5604184"/>
              <a:gd name="connsiteX3551" fmla="*/ 4351079 w 6230766"/>
              <a:gd name="connsiteY3551" fmla="*/ 1496759 h 5604184"/>
              <a:gd name="connsiteX3552" fmla="*/ 4316280 w 6230766"/>
              <a:gd name="connsiteY3552" fmla="*/ 1531558 h 5604184"/>
              <a:gd name="connsiteX3553" fmla="*/ 4281480 w 6230766"/>
              <a:gd name="connsiteY3553" fmla="*/ 1496759 h 5604184"/>
              <a:gd name="connsiteX3554" fmla="*/ 4316280 w 6230766"/>
              <a:gd name="connsiteY3554" fmla="*/ 1461970 h 5604184"/>
              <a:gd name="connsiteX3555" fmla="*/ 4211866 w 6230766"/>
              <a:gd name="connsiteY3555" fmla="*/ 1461970 h 5604184"/>
              <a:gd name="connsiteX3556" fmla="*/ 4246667 w 6230766"/>
              <a:gd name="connsiteY3556" fmla="*/ 1496759 h 5604184"/>
              <a:gd name="connsiteX3557" fmla="*/ 4211866 w 6230766"/>
              <a:gd name="connsiteY3557" fmla="*/ 1531558 h 5604184"/>
              <a:gd name="connsiteX3558" fmla="*/ 4177066 w 6230766"/>
              <a:gd name="connsiteY3558" fmla="*/ 1496759 h 5604184"/>
              <a:gd name="connsiteX3559" fmla="*/ 4211866 w 6230766"/>
              <a:gd name="connsiteY3559" fmla="*/ 1461970 h 5604184"/>
              <a:gd name="connsiteX3560" fmla="*/ 4107449 w 6230766"/>
              <a:gd name="connsiteY3560" fmla="*/ 1461970 h 5604184"/>
              <a:gd name="connsiteX3561" fmla="*/ 4142248 w 6230766"/>
              <a:gd name="connsiteY3561" fmla="*/ 1496759 h 5604184"/>
              <a:gd name="connsiteX3562" fmla="*/ 4107449 w 6230766"/>
              <a:gd name="connsiteY3562" fmla="*/ 1531558 h 5604184"/>
              <a:gd name="connsiteX3563" fmla="*/ 4072649 w 6230766"/>
              <a:gd name="connsiteY3563" fmla="*/ 1496759 h 5604184"/>
              <a:gd name="connsiteX3564" fmla="*/ 4107449 w 6230766"/>
              <a:gd name="connsiteY3564" fmla="*/ 1461970 h 5604184"/>
              <a:gd name="connsiteX3565" fmla="*/ 4003017 w 6230766"/>
              <a:gd name="connsiteY3565" fmla="*/ 1461970 h 5604184"/>
              <a:gd name="connsiteX3566" fmla="*/ 4037816 w 6230766"/>
              <a:gd name="connsiteY3566" fmla="*/ 1496759 h 5604184"/>
              <a:gd name="connsiteX3567" fmla="*/ 4003017 w 6230766"/>
              <a:gd name="connsiteY3567" fmla="*/ 1531558 h 5604184"/>
              <a:gd name="connsiteX3568" fmla="*/ 3968217 w 6230766"/>
              <a:gd name="connsiteY3568" fmla="*/ 1496759 h 5604184"/>
              <a:gd name="connsiteX3569" fmla="*/ 4003017 w 6230766"/>
              <a:gd name="connsiteY3569" fmla="*/ 1461970 h 5604184"/>
              <a:gd name="connsiteX3570" fmla="*/ 3794155 w 6230766"/>
              <a:gd name="connsiteY3570" fmla="*/ 1461970 h 5604184"/>
              <a:gd name="connsiteX3571" fmla="*/ 3828954 w 6230766"/>
              <a:gd name="connsiteY3571" fmla="*/ 1496759 h 5604184"/>
              <a:gd name="connsiteX3572" fmla="*/ 3794155 w 6230766"/>
              <a:gd name="connsiteY3572" fmla="*/ 1531558 h 5604184"/>
              <a:gd name="connsiteX3573" fmla="*/ 3759355 w 6230766"/>
              <a:gd name="connsiteY3573" fmla="*/ 1496759 h 5604184"/>
              <a:gd name="connsiteX3574" fmla="*/ 3794155 w 6230766"/>
              <a:gd name="connsiteY3574" fmla="*/ 1461970 h 5604184"/>
              <a:gd name="connsiteX3575" fmla="*/ 3689739 w 6230766"/>
              <a:gd name="connsiteY3575" fmla="*/ 1461970 h 5604184"/>
              <a:gd name="connsiteX3576" fmla="*/ 3724540 w 6230766"/>
              <a:gd name="connsiteY3576" fmla="*/ 1496759 h 5604184"/>
              <a:gd name="connsiteX3577" fmla="*/ 3689739 w 6230766"/>
              <a:gd name="connsiteY3577" fmla="*/ 1531558 h 5604184"/>
              <a:gd name="connsiteX3578" fmla="*/ 3654939 w 6230766"/>
              <a:gd name="connsiteY3578" fmla="*/ 1496759 h 5604184"/>
              <a:gd name="connsiteX3579" fmla="*/ 3689739 w 6230766"/>
              <a:gd name="connsiteY3579" fmla="*/ 1461970 h 5604184"/>
              <a:gd name="connsiteX3580" fmla="*/ 3585308 w 6230766"/>
              <a:gd name="connsiteY3580" fmla="*/ 1461970 h 5604184"/>
              <a:gd name="connsiteX3581" fmla="*/ 3620109 w 6230766"/>
              <a:gd name="connsiteY3581" fmla="*/ 1496759 h 5604184"/>
              <a:gd name="connsiteX3582" fmla="*/ 3585308 w 6230766"/>
              <a:gd name="connsiteY3582" fmla="*/ 1531558 h 5604184"/>
              <a:gd name="connsiteX3583" fmla="*/ 3550508 w 6230766"/>
              <a:gd name="connsiteY3583" fmla="*/ 1496759 h 5604184"/>
              <a:gd name="connsiteX3584" fmla="*/ 3585308 w 6230766"/>
              <a:gd name="connsiteY3584" fmla="*/ 1461970 h 5604184"/>
              <a:gd name="connsiteX3585" fmla="*/ 3480877 w 6230766"/>
              <a:gd name="connsiteY3585" fmla="*/ 1461970 h 5604184"/>
              <a:gd name="connsiteX3586" fmla="*/ 3515678 w 6230766"/>
              <a:gd name="connsiteY3586" fmla="*/ 1496759 h 5604184"/>
              <a:gd name="connsiteX3587" fmla="*/ 3480877 w 6230766"/>
              <a:gd name="connsiteY3587" fmla="*/ 1531558 h 5604184"/>
              <a:gd name="connsiteX3588" fmla="*/ 3446077 w 6230766"/>
              <a:gd name="connsiteY3588" fmla="*/ 1496759 h 5604184"/>
              <a:gd name="connsiteX3589" fmla="*/ 3480877 w 6230766"/>
              <a:gd name="connsiteY3589" fmla="*/ 1461970 h 5604184"/>
              <a:gd name="connsiteX3590" fmla="*/ 3376446 w 6230766"/>
              <a:gd name="connsiteY3590" fmla="*/ 1461970 h 5604184"/>
              <a:gd name="connsiteX3591" fmla="*/ 3411245 w 6230766"/>
              <a:gd name="connsiteY3591" fmla="*/ 1496759 h 5604184"/>
              <a:gd name="connsiteX3592" fmla="*/ 3376446 w 6230766"/>
              <a:gd name="connsiteY3592" fmla="*/ 1531558 h 5604184"/>
              <a:gd name="connsiteX3593" fmla="*/ 3341646 w 6230766"/>
              <a:gd name="connsiteY3593" fmla="*/ 1496759 h 5604184"/>
              <a:gd name="connsiteX3594" fmla="*/ 3376446 w 6230766"/>
              <a:gd name="connsiteY3594" fmla="*/ 1461970 h 5604184"/>
              <a:gd name="connsiteX3595" fmla="*/ 3272030 w 6230766"/>
              <a:gd name="connsiteY3595" fmla="*/ 1461970 h 5604184"/>
              <a:gd name="connsiteX3596" fmla="*/ 3306829 w 6230766"/>
              <a:gd name="connsiteY3596" fmla="*/ 1496759 h 5604184"/>
              <a:gd name="connsiteX3597" fmla="*/ 3272030 w 6230766"/>
              <a:gd name="connsiteY3597" fmla="*/ 1531558 h 5604184"/>
              <a:gd name="connsiteX3598" fmla="*/ 3237230 w 6230766"/>
              <a:gd name="connsiteY3598" fmla="*/ 1496759 h 5604184"/>
              <a:gd name="connsiteX3599" fmla="*/ 3272030 w 6230766"/>
              <a:gd name="connsiteY3599" fmla="*/ 1461970 h 5604184"/>
              <a:gd name="connsiteX3600" fmla="*/ 3167597 w 6230766"/>
              <a:gd name="connsiteY3600" fmla="*/ 1461970 h 5604184"/>
              <a:gd name="connsiteX3601" fmla="*/ 3202396 w 6230766"/>
              <a:gd name="connsiteY3601" fmla="*/ 1496759 h 5604184"/>
              <a:gd name="connsiteX3602" fmla="*/ 3167597 w 6230766"/>
              <a:gd name="connsiteY3602" fmla="*/ 1531558 h 5604184"/>
              <a:gd name="connsiteX3603" fmla="*/ 3132797 w 6230766"/>
              <a:gd name="connsiteY3603" fmla="*/ 1496759 h 5604184"/>
              <a:gd name="connsiteX3604" fmla="*/ 3167597 w 6230766"/>
              <a:gd name="connsiteY3604" fmla="*/ 1461970 h 5604184"/>
              <a:gd name="connsiteX3605" fmla="*/ 2958752 w 6230766"/>
              <a:gd name="connsiteY3605" fmla="*/ 1461970 h 5604184"/>
              <a:gd name="connsiteX3606" fmla="*/ 2993552 w 6230766"/>
              <a:gd name="connsiteY3606" fmla="*/ 1496759 h 5604184"/>
              <a:gd name="connsiteX3607" fmla="*/ 2958752 w 6230766"/>
              <a:gd name="connsiteY3607" fmla="*/ 1531558 h 5604184"/>
              <a:gd name="connsiteX3608" fmla="*/ 2923952 w 6230766"/>
              <a:gd name="connsiteY3608" fmla="*/ 1496759 h 5604184"/>
              <a:gd name="connsiteX3609" fmla="*/ 2958752 w 6230766"/>
              <a:gd name="connsiteY3609" fmla="*/ 1461970 h 5604184"/>
              <a:gd name="connsiteX3610" fmla="*/ 2854321 w 6230766"/>
              <a:gd name="connsiteY3610" fmla="*/ 1461970 h 5604184"/>
              <a:gd name="connsiteX3611" fmla="*/ 2889120 w 6230766"/>
              <a:gd name="connsiteY3611" fmla="*/ 1496759 h 5604184"/>
              <a:gd name="connsiteX3612" fmla="*/ 2854321 w 6230766"/>
              <a:gd name="connsiteY3612" fmla="*/ 1531558 h 5604184"/>
              <a:gd name="connsiteX3613" fmla="*/ 2819521 w 6230766"/>
              <a:gd name="connsiteY3613" fmla="*/ 1496759 h 5604184"/>
              <a:gd name="connsiteX3614" fmla="*/ 2854321 w 6230766"/>
              <a:gd name="connsiteY3614" fmla="*/ 1461970 h 5604184"/>
              <a:gd name="connsiteX3615" fmla="*/ 2749905 w 6230766"/>
              <a:gd name="connsiteY3615" fmla="*/ 1461970 h 5604184"/>
              <a:gd name="connsiteX3616" fmla="*/ 2784704 w 6230766"/>
              <a:gd name="connsiteY3616" fmla="*/ 1496759 h 5604184"/>
              <a:gd name="connsiteX3617" fmla="*/ 2749905 w 6230766"/>
              <a:gd name="connsiteY3617" fmla="*/ 1531558 h 5604184"/>
              <a:gd name="connsiteX3618" fmla="*/ 2715105 w 6230766"/>
              <a:gd name="connsiteY3618" fmla="*/ 1496759 h 5604184"/>
              <a:gd name="connsiteX3619" fmla="*/ 2749905 w 6230766"/>
              <a:gd name="connsiteY3619" fmla="*/ 1461970 h 5604184"/>
              <a:gd name="connsiteX3620" fmla="*/ 2645457 w 6230766"/>
              <a:gd name="connsiteY3620" fmla="*/ 1461970 h 5604184"/>
              <a:gd name="connsiteX3621" fmla="*/ 2680256 w 6230766"/>
              <a:gd name="connsiteY3621" fmla="*/ 1496759 h 5604184"/>
              <a:gd name="connsiteX3622" fmla="*/ 2645457 w 6230766"/>
              <a:gd name="connsiteY3622" fmla="*/ 1531558 h 5604184"/>
              <a:gd name="connsiteX3623" fmla="*/ 2610657 w 6230766"/>
              <a:gd name="connsiteY3623" fmla="*/ 1496759 h 5604184"/>
              <a:gd name="connsiteX3624" fmla="*/ 2645457 w 6230766"/>
              <a:gd name="connsiteY3624" fmla="*/ 1461970 h 5604184"/>
              <a:gd name="connsiteX3625" fmla="*/ 2541041 w 6230766"/>
              <a:gd name="connsiteY3625" fmla="*/ 1461970 h 5604184"/>
              <a:gd name="connsiteX3626" fmla="*/ 2575840 w 6230766"/>
              <a:gd name="connsiteY3626" fmla="*/ 1496759 h 5604184"/>
              <a:gd name="connsiteX3627" fmla="*/ 2541041 w 6230766"/>
              <a:gd name="connsiteY3627" fmla="*/ 1531558 h 5604184"/>
              <a:gd name="connsiteX3628" fmla="*/ 2506241 w 6230766"/>
              <a:gd name="connsiteY3628" fmla="*/ 1496759 h 5604184"/>
              <a:gd name="connsiteX3629" fmla="*/ 2541041 w 6230766"/>
              <a:gd name="connsiteY3629" fmla="*/ 1461970 h 5604184"/>
              <a:gd name="connsiteX3630" fmla="*/ 2436610 w 6230766"/>
              <a:gd name="connsiteY3630" fmla="*/ 1461970 h 5604184"/>
              <a:gd name="connsiteX3631" fmla="*/ 2471409 w 6230766"/>
              <a:gd name="connsiteY3631" fmla="*/ 1496759 h 5604184"/>
              <a:gd name="connsiteX3632" fmla="*/ 2436610 w 6230766"/>
              <a:gd name="connsiteY3632" fmla="*/ 1531558 h 5604184"/>
              <a:gd name="connsiteX3633" fmla="*/ 2401810 w 6230766"/>
              <a:gd name="connsiteY3633" fmla="*/ 1496759 h 5604184"/>
              <a:gd name="connsiteX3634" fmla="*/ 2436610 w 6230766"/>
              <a:gd name="connsiteY3634" fmla="*/ 1461970 h 5604184"/>
              <a:gd name="connsiteX3635" fmla="*/ 2332196 w 6230766"/>
              <a:gd name="connsiteY3635" fmla="*/ 1461970 h 5604184"/>
              <a:gd name="connsiteX3636" fmla="*/ 2366995 w 6230766"/>
              <a:gd name="connsiteY3636" fmla="*/ 1496759 h 5604184"/>
              <a:gd name="connsiteX3637" fmla="*/ 2332196 w 6230766"/>
              <a:gd name="connsiteY3637" fmla="*/ 1531558 h 5604184"/>
              <a:gd name="connsiteX3638" fmla="*/ 2297396 w 6230766"/>
              <a:gd name="connsiteY3638" fmla="*/ 1496759 h 5604184"/>
              <a:gd name="connsiteX3639" fmla="*/ 2332196 w 6230766"/>
              <a:gd name="connsiteY3639" fmla="*/ 1461970 h 5604184"/>
              <a:gd name="connsiteX3640" fmla="*/ 2123332 w 6230766"/>
              <a:gd name="connsiteY3640" fmla="*/ 1461970 h 5604184"/>
              <a:gd name="connsiteX3641" fmla="*/ 2158131 w 6230766"/>
              <a:gd name="connsiteY3641" fmla="*/ 1496759 h 5604184"/>
              <a:gd name="connsiteX3642" fmla="*/ 2123332 w 6230766"/>
              <a:gd name="connsiteY3642" fmla="*/ 1531558 h 5604184"/>
              <a:gd name="connsiteX3643" fmla="*/ 2088532 w 6230766"/>
              <a:gd name="connsiteY3643" fmla="*/ 1496759 h 5604184"/>
              <a:gd name="connsiteX3644" fmla="*/ 2123332 w 6230766"/>
              <a:gd name="connsiteY3644" fmla="*/ 1461970 h 5604184"/>
              <a:gd name="connsiteX3645" fmla="*/ 2018916 w 6230766"/>
              <a:gd name="connsiteY3645" fmla="*/ 1461970 h 5604184"/>
              <a:gd name="connsiteX3646" fmla="*/ 2053715 w 6230766"/>
              <a:gd name="connsiteY3646" fmla="*/ 1496759 h 5604184"/>
              <a:gd name="connsiteX3647" fmla="*/ 2018916 w 6230766"/>
              <a:gd name="connsiteY3647" fmla="*/ 1531558 h 5604184"/>
              <a:gd name="connsiteX3648" fmla="*/ 1984116 w 6230766"/>
              <a:gd name="connsiteY3648" fmla="*/ 1496759 h 5604184"/>
              <a:gd name="connsiteX3649" fmla="*/ 2018916 w 6230766"/>
              <a:gd name="connsiteY3649" fmla="*/ 1461970 h 5604184"/>
              <a:gd name="connsiteX3650" fmla="*/ 1914485 w 6230766"/>
              <a:gd name="connsiteY3650" fmla="*/ 1461970 h 5604184"/>
              <a:gd name="connsiteX3651" fmla="*/ 1949284 w 6230766"/>
              <a:gd name="connsiteY3651" fmla="*/ 1496759 h 5604184"/>
              <a:gd name="connsiteX3652" fmla="*/ 1914485 w 6230766"/>
              <a:gd name="connsiteY3652" fmla="*/ 1531558 h 5604184"/>
              <a:gd name="connsiteX3653" fmla="*/ 1879685 w 6230766"/>
              <a:gd name="connsiteY3653" fmla="*/ 1496759 h 5604184"/>
              <a:gd name="connsiteX3654" fmla="*/ 1914485 w 6230766"/>
              <a:gd name="connsiteY3654" fmla="*/ 1461970 h 5604184"/>
              <a:gd name="connsiteX3655" fmla="*/ 1705621 w 6230766"/>
              <a:gd name="connsiteY3655" fmla="*/ 1461970 h 5604184"/>
              <a:gd name="connsiteX3656" fmla="*/ 1740420 w 6230766"/>
              <a:gd name="connsiteY3656" fmla="*/ 1496759 h 5604184"/>
              <a:gd name="connsiteX3657" fmla="*/ 1705621 w 6230766"/>
              <a:gd name="connsiteY3657" fmla="*/ 1531558 h 5604184"/>
              <a:gd name="connsiteX3658" fmla="*/ 1670821 w 6230766"/>
              <a:gd name="connsiteY3658" fmla="*/ 1496759 h 5604184"/>
              <a:gd name="connsiteX3659" fmla="*/ 1705621 w 6230766"/>
              <a:gd name="connsiteY3659" fmla="*/ 1461970 h 5604184"/>
              <a:gd name="connsiteX3660" fmla="*/ 1601207 w 6230766"/>
              <a:gd name="connsiteY3660" fmla="*/ 1461970 h 5604184"/>
              <a:gd name="connsiteX3661" fmla="*/ 1636006 w 6230766"/>
              <a:gd name="connsiteY3661" fmla="*/ 1496759 h 5604184"/>
              <a:gd name="connsiteX3662" fmla="*/ 1601207 w 6230766"/>
              <a:gd name="connsiteY3662" fmla="*/ 1531558 h 5604184"/>
              <a:gd name="connsiteX3663" fmla="*/ 1566407 w 6230766"/>
              <a:gd name="connsiteY3663" fmla="*/ 1496759 h 5604184"/>
              <a:gd name="connsiteX3664" fmla="*/ 1601207 w 6230766"/>
              <a:gd name="connsiteY3664" fmla="*/ 1461970 h 5604184"/>
              <a:gd name="connsiteX3665" fmla="*/ 1496776 w 6230766"/>
              <a:gd name="connsiteY3665" fmla="*/ 1461970 h 5604184"/>
              <a:gd name="connsiteX3666" fmla="*/ 1531575 w 6230766"/>
              <a:gd name="connsiteY3666" fmla="*/ 1496759 h 5604184"/>
              <a:gd name="connsiteX3667" fmla="*/ 1496776 w 6230766"/>
              <a:gd name="connsiteY3667" fmla="*/ 1531558 h 5604184"/>
              <a:gd name="connsiteX3668" fmla="*/ 1461976 w 6230766"/>
              <a:gd name="connsiteY3668" fmla="*/ 1496759 h 5604184"/>
              <a:gd name="connsiteX3669" fmla="*/ 1496776 w 6230766"/>
              <a:gd name="connsiteY3669" fmla="*/ 1461970 h 5604184"/>
              <a:gd name="connsiteX3670" fmla="*/ 1287912 w 6230766"/>
              <a:gd name="connsiteY3670" fmla="*/ 1461970 h 5604184"/>
              <a:gd name="connsiteX3671" fmla="*/ 1322711 w 6230766"/>
              <a:gd name="connsiteY3671" fmla="*/ 1496759 h 5604184"/>
              <a:gd name="connsiteX3672" fmla="*/ 1287912 w 6230766"/>
              <a:gd name="connsiteY3672" fmla="*/ 1531558 h 5604184"/>
              <a:gd name="connsiteX3673" fmla="*/ 1253112 w 6230766"/>
              <a:gd name="connsiteY3673" fmla="*/ 1496759 h 5604184"/>
              <a:gd name="connsiteX3674" fmla="*/ 1287912 w 6230766"/>
              <a:gd name="connsiteY3674" fmla="*/ 1461970 h 5604184"/>
              <a:gd name="connsiteX3675" fmla="*/ 765787 w 6230766"/>
              <a:gd name="connsiteY3675" fmla="*/ 1461970 h 5604184"/>
              <a:gd name="connsiteX3676" fmla="*/ 800586 w 6230766"/>
              <a:gd name="connsiteY3676" fmla="*/ 1496759 h 5604184"/>
              <a:gd name="connsiteX3677" fmla="*/ 765787 w 6230766"/>
              <a:gd name="connsiteY3677" fmla="*/ 1531558 h 5604184"/>
              <a:gd name="connsiteX3678" fmla="*/ 730987 w 6230766"/>
              <a:gd name="connsiteY3678" fmla="*/ 1496759 h 5604184"/>
              <a:gd name="connsiteX3679" fmla="*/ 765787 w 6230766"/>
              <a:gd name="connsiteY3679" fmla="*/ 1461970 h 5604184"/>
              <a:gd name="connsiteX3680" fmla="*/ 5569407 w 6230766"/>
              <a:gd name="connsiteY3680" fmla="*/ 1461953 h 5604184"/>
              <a:gd name="connsiteX3681" fmla="*/ 5604223 w 6230766"/>
              <a:gd name="connsiteY3681" fmla="*/ 1496758 h 5604184"/>
              <a:gd name="connsiteX3682" fmla="*/ 5569407 w 6230766"/>
              <a:gd name="connsiteY3682" fmla="*/ 1531573 h 5604184"/>
              <a:gd name="connsiteX3683" fmla="*/ 5534594 w 6230766"/>
              <a:gd name="connsiteY3683" fmla="*/ 1496758 h 5604184"/>
              <a:gd name="connsiteX3684" fmla="*/ 5569407 w 6230766"/>
              <a:gd name="connsiteY3684" fmla="*/ 1461953 h 5604184"/>
              <a:gd name="connsiteX3685" fmla="*/ 4734007 w 6230766"/>
              <a:gd name="connsiteY3685" fmla="*/ 1461953 h 5604184"/>
              <a:gd name="connsiteX3686" fmla="*/ 4768822 w 6230766"/>
              <a:gd name="connsiteY3686" fmla="*/ 1496758 h 5604184"/>
              <a:gd name="connsiteX3687" fmla="*/ 4734007 w 6230766"/>
              <a:gd name="connsiteY3687" fmla="*/ 1531573 h 5604184"/>
              <a:gd name="connsiteX3688" fmla="*/ 4699191 w 6230766"/>
              <a:gd name="connsiteY3688" fmla="*/ 1496758 h 5604184"/>
              <a:gd name="connsiteX3689" fmla="*/ 4734007 w 6230766"/>
              <a:gd name="connsiteY3689" fmla="*/ 1461953 h 5604184"/>
              <a:gd name="connsiteX3690" fmla="*/ 3898587 w 6230766"/>
              <a:gd name="connsiteY3690" fmla="*/ 1461953 h 5604184"/>
              <a:gd name="connsiteX3691" fmla="*/ 3933402 w 6230766"/>
              <a:gd name="connsiteY3691" fmla="*/ 1496758 h 5604184"/>
              <a:gd name="connsiteX3692" fmla="*/ 3898587 w 6230766"/>
              <a:gd name="connsiteY3692" fmla="*/ 1531573 h 5604184"/>
              <a:gd name="connsiteX3693" fmla="*/ 3863771 w 6230766"/>
              <a:gd name="connsiteY3693" fmla="*/ 1496758 h 5604184"/>
              <a:gd name="connsiteX3694" fmla="*/ 3898587 w 6230766"/>
              <a:gd name="connsiteY3694" fmla="*/ 1461953 h 5604184"/>
              <a:gd name="connsiteX3695" fmla="*/ 3063181 w 6230766"/>
              <a:gd name="connsiteY3695" fmla="*/ 1461953 h 5604184"/>
              <a:gd name="connsiteX3696" fmla="*/ 3097997 w 6230766"/>
              <a:gd name="connsiteY3696" fmla="*/ 1496758 h 5604184"/>
              <a:gd name="connsiteX3697" fmla="*/ 3063181 w 6230766"/>
              <a:gd name="connsiteY3697" fmla="*/ 1531573 h 5604184"/>
              <a:gd name="connsiteX3698" fmla="*/ 3028367 w 6230766"/>
              <a:gd name="connsiteY3698" fmla="*/ 1496758 h 5604184"/>
              <a:gd name="connsiteX3699" fmla="*/ 3063181 w 6230766"/>
              <a:gd name="connsiteY3699" fmla="*/ 1461953 h 5604184"/>
              <a:gd name="connsiteX3700" fmla="*/ 2227761 w 6230766"/>
              <a:gd name="connsiteY3700" fmla="*/ 1461953 h 5604184"/>
              <a:gd name="connsiteX3701" fmla="*/ 2262577 w 6230766"/>
              <a:gd name="connsiteY3701" fmla="*/ 1496758 h 5604184"/>
              <a:gd name="connsiteX3702" fmla="*/ 2227761 w 6230766"/>
              <a:gd name="connsiteY3702" fmla="*/ 1531573 h 5604184"/>
              <a:gd name="connsiteX3703" fmla="*/ 2192946 w 6230766"/>
              <a:gd name="connsiteY3703" fmla="*/ 1496758 h 5604184"/>
              <a:gd name="connsiteX3704" fmla="*/ 2227761 w 6230766"/>
              <a:gd name="connsiteY3704" fmla="*/ 1461953 h 5604184"/>
              <a:gd name="connsiteX3705" fmla="*/ 1810054 w 6230766"/>
              <a:gd name="connsiteY3705" fmla="*/ 1461953 h 5604184"/>
              <a:gd name="connsiteX3706" fmla="*/ 1844870 w 6230766"/>
              <a:gd name="connsiteY3706" fmla="*/ 1496758 h 5604184"/>
              <a:gd name="connsiteX3707" fmla="*/ 1810054 w 6230766"/>
              <a:gd name="connsiteY3707" fmla="*/ 1531573 h 5604184"/>
              <a:gd name="connsiteX3708" fmla="*/ 1775239 w 6230766"/>
              <a:gd name="connsiteY3708" fmla="*/ 1496758 h 5604184"/>
              <a:gd name="connsiteX3709" fmla="*/ 1810054 w 6230766"/>
              <a:gd name="connsiteY3709" fmla="*/ 1461953 h 5604184"/>
              <a:gd name="connsiteX3710" fmla="*/ 1392343 w 6230766"/>
              <a:gd name="connsiteY3710" fmla="*/ 1461953 h 5604184"/>
              <a:gd name="connsiteX3711" fmla="*/ 1427159 w 6230766"/>
              <a:gd name="connsiteY3711" fmla="*/ 1496758 h 5604184"/>
              <a:gd name="connsiteX3712" fmla="*/ 1392343 w 6230766"/>
              <a:gd name="connsiteY3712" fmla="*/ 1531573 h 5604184"/>
              <a:gd name="connsiteX3713" fmla="*/ 1357528 w 6230766"/>
              <a:gd name="connsiteY3713" fmla="*/ 1496758 h 5604184"/>
              <a:gd name="connsiteX3714" fmla="*/ 1392343 w 6230766"/>
              <a:gd name="connsiteY3714" fmla="*/ 1461953 h 5604184"/>
              <a:gd name="connsiteX3715" fmla="*/ 661373 w 6230766"/>
              <a:gd name="connsiteY3715" fmla="*/ 1461953 h 5604184"/>
              <a:gd name="connsiteX3716" fmla="*/ 696189 w 6230766"/>
              <a:gd name="connsiteY3716" fmla="*/ 1496758 h 5604184"/>
              <a:gd name="connsiteX3717" fmla="*/ 661373 w 6230766"/>
              <a:gd name="connsiteY3717" fmla="*/ 1531573 h 5604184"/>
              <a:gd name="connsiteX3718" fmla="*/ 626558 w 6230766"/>
              <a:gd name="connsiteY3718" fmla="*/ 1496758 h 5604184"/>
              <a:gd name="connsiteX3719" fmla="*/ 661373 w 6230766"/>
              <a:gd name="connsiteY3719" fmla="*/ 1461953 h 5604184"/>
              <a:gd name="connsiteX3720" fmla="*/ 556940 w 6230766"/>
              <a:gd name="connsiteY3720" fmla="*/ 1461953 h 5604184"/>
              <a:gd name="connsiteX3721" fmla="*/ 591756 w 6230766"/>
              <a:gd name="connsiteY3721" fmla="*/ 1496758 h 5604184"/>
              <a:gd name="connsiteX3722" fmla="*/ 556940 w 6230766"/>
              <a:gd name="connsiteY3722" fmla="*/ 1531573 h 5604184"/>
              <a:gd name="connsiteX3723" fmla="*/ 522125 w 6230766"/>
              <a:gd name="connsiteY3723" fmla="*/ 1496758 h 5604184"/>
              <a:gd name="connsiteX3724" fmla="*/ 556940 w 6230766"/>
              <a:gd name="connsiteY3724" fmla="*/ 1461953 h 5604184"/>
              <a:gd name="connsiteX3725" fmla="*/ 5464976 w 6230766"/>
              <a:gd name="connsiteY3725" fmla="*/ 1357540 h 5604184"/>
              <a:gd name="connsiteX3726" fmla="*/ 5499777 w 6230766"/>
              <a:gd name="connsiteY3726" fmla="*/ 1392340 h 5604184"/>
              <a:gd name="connsiteX3727" fmla="*/ 5464976 w 6230766"/>
              <a:gd name="connsiteY3727" fmla="*/ 1427139 h 5604184"/>
              <a:gd name="connsiteX3728" fmla="*/ 5430176 w 6230766"/>
              <a:gd name="connsiteY3728" fmla="*/ 1392340 h 5604184"/>
              <a:gd name="connsiteX3729" fmla="*/ 5464976 w 6230766"/>
              <a:gd name="connsiteY3729" fmla="*/ 1357540 h 5604184"/>
              <a:gd name="connsiteX3730" fmla="*/ 5360562 w 6230766"/>
              <a:gd name="connsiteY3730" fmla="*/ 1357540 h 5604184"/>
              <a:gd name="connsiteX3731" fmla="*/ 5395361 w 6230766"/>
              <a:gd name="connsiteY3731" fmla="*/ 1392340 h 5604184"/>
              <a:gd name="connsiteX3732" fmla="*/ 5360562 w 6230766"/>
              <a:gd name="connsiteY3732" fmla="*/ 1427139 h 5604184"/>
              <a:gd name="connsiteX3733" fmla="*/ 5325762 w 6230766"/>
              <a:gd name="connsiteY3733" fmla="*/ 1392340 h 5604184"/>
              <a:gd name="connsiteX3734" fmla="*/ 5360562 w 6230766"/>
              <a:gd name="connsiteY3734" fmla="*/ 1357540 h 5604184"/>
              <a:gd name="connsiteX3735" fmla="*/ 5256131 w 6230766"/>
              <a:gd name="connsiteY3735" fmla="*/ 1357540 h 5604184"/>
              <a:gd name="connsiteX3736" fmla="*/ 5290930 w 6230766"/>
              <a:gd name="connsiteY3736" fmla="*/ 1392340 h 5604184"/>
              <a:gd name="connsiteX3737" fmla="*/ 5256131 w 6230766"/>
              <a:gd name="connsiteY3737" fmla="*/ 1427139 h 5604184"/>
              <a:gd name="connsiteX3738" fmla="*/ 5221331 w 6230766"/>
              <a:gd name="connsiteY3738" fmla="*/ 1392340 h 5604184"/>
              <a:gd name="connsiteX3739" fmla="*/ 5256131 w 6230766"/>
              <a:gd name="connsiteY3739" fmla="*/ 1357540 h 5604184"/>
              <a:gd name="connsiteX3740" fmla="*/ 5047283 w 6230766"/>
              <a:gd name="connsiteY3740" fmla="*/ 1357540 h 5604184"/>
              <a:gd name="connsiteX3741" fmla="*/ 5082083 w 6230766"/>
              <a:gd name="connsiteY3741" fmla="*/ 1392340 h 5604184"/>
              <a:gd name="connsiteX3742" fmla="*/ 5047283 w 6230766"/>
              <a:gd name="connsiteY3742" fmla="*/ 1427139 h 5604184"/>
              <a:gd name="connsiteX3743" fmla="*/ 5012484 w 6230766"/>
              <a:gd name="connsiteY3743" fmla="*/ 1392340 h 5604184"/>
              <a:gd name="connsiteX3744" fmla="*/ 5047283 w 6230766"/>
              <a:gd name="connsiteY3744" fmla="*/ 1357540 h 5604184"/>
              <a:gd name="connsiteX3745" fmla="*/ 4942853 w 6230766"/>
              <a:gd name="connsiteY3745" fmla="*/ 1357540 h 5604184"/>
              <a:gd name="connsiteX3746" fmla="*/ 4977654 w 6230766"/>
              <a:gd name="connsiteY3746" fmla="*/ 1392340 h 5604184"/>
              <a:gd name="connsiteX3747" fmla="*/ 4942853 w 6230766"/>
              <a:gd name="connsiteY3747" fmla="*/ 1427139 h 5604184"/>
              <a:gd name="connsiteX3748" fmla="*/ 4908053 w 6230766"/>
              <a:gd name="connsiteY3748" fmla="*/ 1392340 h 5604184"/>
              <a:gd name="connsiteX3749" fmla="*/ 4942853 w 6230766"/>
              <a:gd name="connsiteY3749" fmla="*/ 1357540 h 5604184"/>
              <a:gd name="connsiteX3750" fmla="*/ 4838437 w 6230766"/>
              <a:gd name="connsiteY3750" fmla="*/ 1357540 h 5604184"/>
              <a:gd name="connsiteX3751" fmla="*/ 4873236 w 6230766"/>
              <a:gd name="connsiteY3751" fmla="*/ 1392340 h 5604184"/>
              <a:gd name="connsiteX3752" fmla="*/ 4838437 w 6230766"/>
              <a:gd name="connsiteY3752" fmla="*/ 1427139 h 5604184"/>
              <a:gd name="connsiteX3753" fmla="*/ 4803637 w 6230766"/>
              <a:gd name="connsiteY3753" fmla="*/ 1392340 h 5604184"/>
              <a:gd name="connsiteX3754" fmla="*/ 4838437 w 6230766"/>
              <a:gd name="connsiteY3754" fmla="*/ 1357540 h 5604184"/>
              <a:gd name="connsiteX3755" fmla="*/ 4629573 w 6230766"/>
              <a:gd name="connsiteY3755" fmla="*/ 1357540 h 5604184"/>
              <a:gd name="connsiteX3756" fmla="*/ 4664372 w 6230766"/>
              <a:gd name="connsiteY3756" fmla="*/ 1392340 h 5604184"/>
              <a:gd name="connsiteX3757" fmla="*/ 4629573 w 6230766"/>
              <a:gd name="connsiteY3757" fmla="*/ 1427139 h 5604184"/>
              <a:gd name="connsiteX3758" fmla="*/ 4594773 w 6230766"/>
              <a:gd name="connsiteY3758" fmla="*/ 1392340 h 5604184"/>
              <a:gd name="connsiteX3759" fmla="*/ 4629573 w 6230766"/>
              <a:gd name="connsiteY3759" fmla="*/ 1357540 h 5604184"/>
              <a:gd name="connsiteX3760" fmla="*/ 4525142 w 6230766"/>
              <a:gd name="connsiteY3760" fmla="*/ 1357540 h 5604184"/>
              <a:gd name="connsiteX3761" fmla="*/ 4559941 w 6230766"/>
              <a:gd name="connsiteY3761" fmla="*/ 1392340 h 5604184"/>
              <a:gd name="connsiteX3762" fmla="*/ 4525142 w 6230766"/>
              <a:gd name="connsiteY3762" fmla="*/ 1427139 h 5604184"/>
              <a:gd name="connsiteX3763" fmla="*/ 4490342 w 6230766"/>
              <a:gd name="connsiteY3763" fmla="*/ 1392340 h 5604184"/>
              <a:gd name="connsiteX3764" fmla="*/ 4525142 w 6230766"/>
              <a:gd name="connsiteY3764" fmla="*/ 1357540 h 5604184"/>
              <a:gd name="connsiteX3765" fmla="*/ 4420727 w 6230766"/>
              <a:gd name="connsiteY3765" fmla="*/ 1357540 h 5604184"/>
              <a:gd name="connsiteX3766" fmla="*/ 4455527 w 6230766"/>
              <a:gd name="connsiteY3766" fmla="*/ 1392340 h 5604184"/>
              <a:gd name="connsiteX3767" fmla="*/ 4420727 w 6230766"/>
              <a:gd name="connsiteY3767" fmla="*/ 1427139 h 5604184"/>
              <a:gd name="connsiteX3768" fmla="*/ 4385928 w 6230766"/>
              <a:gd name="connsiteY3768" fmla="*/ 1392340 h 5604184"/>
              <a:gd name="connsiteX3769" fmla="*/ 4420727 w 6230766"/>
              <a:gd name="connsiteY3769" fmla="*/ 1357540 h 5604184"/>
              <a:gd name="connsiteX3770" fmla="*/ 4316280 w 6230766"/>
              <a:gd name="connsiteY3770" fmla="*/ 1357540 h 5604184"/>
              <a:gd name="connsiteX3771" fmla="*/ 4351079 w 6230766"/>
              <a:gd name="connsiteY3771" fmla="*/ 1392340 h 5604184"/>
              <a:gd name="connsiteX3772" fmla="*/ 4316280 w 6230766"/>
              <a:gd name="connsiteY3772" fmla="*/ 1427139 h 5604184"/>
              <a:gd name="connsiteX3773" fmla="*/ 4281480 w 6230766"/>
              <a:gd name="connsiteY3773" fmla="*/ 1392340 h 5604184"/>
              <a:gd name="connsiteX3774" fmla="*/ 4316280 w 6230766"/>
              <a:gd name="connsiteY3774" fmla="*/ 1357540 h 5604184"/>
              <a:gd name="connsiteX3775" fmla="*/ 4211866 w 6230766"/>
              <a:gd name="connsiteY3775" fmla="*/ 1357540 h 5604184"/>
              <a:gd name="connsiteX3776" fmla="*/ 4246667 w 6230766"/>
              <a:gd name="connsiteY3776" fmla="*/ 1392340 h 5604184"/>
              <a:gd name="connsiteX3777" fmla="*/ 4211866 w 6230766"/>
              <a:gd name="connsiteY3777" fmla="*/ 1427139 h 5604184"/>
              <a:gd name="connsiteX3778" fmla="*/ 4177066 w 6230766"/>
              <a:gd name="connsiteY3778" fmla="*/ 1392340 h 5604184"/>
              <a:gd name="connsiteX3779" fmla="*/ 4211866 w 6230766"/>
              <a:gd name="connsiteY3779" fmla="*/ 1357540 h 5604184"/>
              <a:gd name="connsiteX3780" fmla="*/ 4107449 w 6230766"/>
              <a:gd name="connsiteY3780" fmla="*/ 1357540 h 5604184"/>
              <a:gd name="connsiteX3781" fmla="*/ 4142248 w 6230766"/>
              <a:gd name="connsiteY3781" fmla="*/ 1392340 h 5604184"/>
              <a:gd name="connsiteX3782" fmla="*/ 4107449 w 6230766"/>
              <a:gd name="connsiteY3782" fmla="*/ 1427139 h 5604184"/>
              <a:gd name="connsiteX3783" fmla="*/ 4072649 w 6230766"/>
              <a:gd name="connsiteY3783" fmla="*/ 1392340 h 5604184"/>
              <a:gd name="connsiteX3784" fmla="*/ 4107449 w 6230766"/>
              <a:gd name="connsiteY3784" fmla="*/ 1357540 h 5604184"/>
              <a:gd name="connsiteX3785" fmla="*/ 4003017 w 6230766"/>
              <a:gd name="connsiteY3785" fmla="*/ 1357540 h 5604184"/>
              <a:gd name="connsiteX3786" fmla="*/ 4037816 w 6230766"/>
              <a:gd name="connsiteY3786" fmla="*/ 1392340 h 5604184"/>
              <a:gd name="connsiteX3787" fmla="*/ 4003017 w 6230766"/>
              <a:gd name="connsiteY3787" fmla="*/ 1427139 h 5604184"/>
              <a:gd name="connsiteX3788" fmla="*/ 3968217 w 6230766"/>
              <a:gd name="connsiteY3788" fmla="*/ 1392340 h 5604184"/>
              <a:gd name="connsiteX3789" fmla="*/ 4003017 w 6230766"/>
              <a:gd name="connsiteY3789" fmla="*/ 1357540 h 5604184"/>
              <a:gd name="connsiteX3790" fmla="*/ 3794155 w 6230766"/>
              <a:gd name="connsiteY3790" fmla="*/ 1357540 h 5604184"/>
              <a:gd name="connsiteX3791" fmla="*/ 3828954 w 6230766"/>
              <a:gd name="connsiteY3791" fmla="*/ 1392340 h 5604184"/>
              <a:gd name="connsiteX3792" fmla="*/ 3794155 w 6230766"/>
              <a:gd name="connsiteY3792" fmla="*/ 1427139 h 5604184"/>
              <a:gd name="connsiteX3793" fmla="*/ 3759355 w 6230766"/>
              <a:gd name="connsiteY3793" fmla="*/ 1392340 h 5604184"/>
              <a:gd name="connsiteX3794" fmla="*/ 3794155 w 6230766"/>
              <a:gd name="connsiteY3794" fmla="*/ 1357540 h 5604184"/>
              <a:gd name="connsiteX3795" fmla="*/ 3689739 w 6230766"/>
              <a:gd name="connsiteY3795" fmla="*/ 1357540 h 5604184"/>
              <a:gd name="connsiteX3796" fmla="*/ 3724540 w 6230766"/>
              <a:gd name="connsiteY3796" fmla="*/ 1392340 h 5604184"/>
              <a:gd name="connsiteX3797" fmla="*/ 3689739 w 6230766"/>
              <a:gd name="connsiteY3797" fmla="*/ 1427139 h 5604184"/>
              <a:gd name="connsiteX3798" fmla="*/ 3654939 w 6230766"/>
              <a:gd name="connsiteY3798" fmla="*/ 1392340 h 5604184"/>
              <a:gd name="connsiteX3799" fmla="*/ 3689739 w 6230766"/>
              <a:gd name="connsiteY3799" fmla="*/ 1357540 h 5604184"/>
              <a:gd name="connsiteX3800" fmla="*/ 3585308 w 6230766"/>
              <a:gd name="connsiteY3800" fmla="*/ 1357540 h 5604184"/>
              <a:gd name="connsiteX3801" fmla="*/ 3620109 w 6230766"/>
              <a:gd name="connsiteY3801" fmla="*/ 1392340 h 5604184"/>
              <a:gd name="connsiteX3802" fmla="*/ 3585308 w 6230766"/>
              <a:gd name="connsiteY3802" fmla="*/ 1427139 h 5604184"/>
              <a:gd name="connsiteX3803" fmla="*/ 3550508 w 6230766"/>
              <a:gd name="connsiteY3803" fmla="*/ 1392340 h 5604184"/>
              <a:gd name="connsiteX3804" fmla="*/ 3585308 w 6230766"/>
              <a:gd name="connsiteY3804" fmla="*/ 1357540 h 5604184"/>
              <a:gd name="connsiteX3805" fmla="*/ 3480877 w 6230766"/>
              <a:gd name="connsiteY3805" fmla="*/ 1357540 h 5604184"/>
              <a:gd name="connsiteX3806" fmla="*/ 3515678 w 6230766"/>
              <a:gd name="connsiteY3806" fmla="*/ 1392340 h 5604184"/>
              <a:gd name="connsiteX3807" fmla="*/ 3480877 w 6230766"/>
              <a:gd name="connsiteY3807" fmla="*/ 1427139 h 5604184"/>
              <a:gd name="connsiteX3808" fmla="*/ 3446077 w 6230766"/>
              <a:gd name="connsiteY3808" fmla="*/ 1392340 h 5604184"/>
              <a:gd name="connsiteX3809" fmla="*/ 3480877 w 6230766"/>
              <a:gd name="connsiteY3809" fmla="*/ 1357540 h 5604184"/>
              <a:gd name="connsiteX3810" fmla="*/ 3376446 w 6230766"/>
              <a:gd name="connsiteY3810" fmla="*/ 1357540 h 5604184"/>
              <a:gd name="connsiteX3811" fmla="*/ 3411245 w 6230766"/>
              <a:gd name="connsiteY3811" fmla="*/ 1392340 h 5604184"/>
              <a:gd name="connsiteX3812" fmla="*/ 3376446 w 6230766"/>
              <a:gd name="connsiteY3812" fmla="*/ 1427139 h 5604184"/>
              <a:gd name="connsiteX3813" fmla="*/ 3341646 w 6230766"/>
              <a:gd name="connsiteY3813" fmla="*/ 1392340 h 5604184"/>
              <a:gd name="connsiteX3814" fmla="*/ 3376446 w 6230766"/>
              <a:gd name="connsiteY3814" fmla="*/ 1357540 h 5604184"/>
              <a:gd name="connsiteX3815" fmla="*/ 3272030 w 6230766"/>
              <a:gd name="connsiteY3815" fmla="*/ 1357540 h 5604184"/>
              <a:gd name="connsiteX3816" fmla="*/ 3306829 w 6230766"/>
              <a:gd name="connsiteY3816" fmla="*/ 1392340 h 5604184"/>
              <a:gd name="connsiteX3817" fmla="*/ 3272030 w 6230766"/>
              <a:gd name="connsiteY3817" fmla="*/ 1427139 h 5604184"/>
              <a:gd name="connsiteX3818" fmla="*/ 3237230 w 6230766"/>
              <a:gd name="connsiteY3818" fmla="*/ 1392340 h 5604184"/>
              <a:gd name="connsiteX3819" fmla="*/ 3272030 w 6230766"/>
              <a:gd name="connsiteY3819" fmla="*/ 1357540 h 5604184"/>
              <a:gd name="connsiteX3820" fmla="*/ 3167597 w 6230766"/>
              <a:gd name="connsiteY3820" fmla="*/ 1357540 h 5604184"/>
              <a:gd name="connsiteX3821" fmla="*/ 3202396 w 6230766"/>
              <a:gd name="connsiteY3821" fmla="*/ 1392340 h 5604184"/>
              <a:gd name="connsiteX3822" fmla="*/ 3167597 w 6230766"/>
              <a:gd name="connsiteY3822" fmla="*/ 1427139 h 5604184"/>
              <a:gd name="connsiteX3823" fmla="*/ 3132797 w 6230766"/>
              <a:gd name="connsiteY3823" fmla="*/ 1392340 h 5604184"/>
              <a:gd name="connsiteX3824" fmla="*/ 3167597 w 6230766"/>
              <a:gd name="connsiteY3824" fmla="*/ 1357540 h 5604184"/>
              <a:gd name="connsiteX3825" fmla="*/ 2958752 w 6230766"/>
              <a:gd name="connsiteY3825" fmla="*/ 1357540 h 5604184"/>
              <a:gd name="connsiteX3826" fmla="*/ 2993552 w 6230766"/>
              <a:gd name="connsiteY3826" fmla="*/ 1392340 h 5604184"/>
              <a:gd name="connsiteX3827" fmla="*/ 2958752 w 6230766"/>
              <a:gd name="connsiteY3827" fmla="*/ 1427139 h 5604184"/>
              <a:gd name="connsiteX3828" fmla="*/ 2923952 w 6230766"/>
              <a:gd name="connsiteY3828" fmla="*/ 1392340 h 5604184"/>
              <a:gd name="connsiteX3829" fmla="*/ 2958752 w 6230766"/>
              <a:gd name="connsiteY3829" fmla="*/ 1357540 h 5604184"/>
              <a:gd name="connsiteX3830" fmla="*/ 2854321 w 6230766"/>
              <a:gd name="connsiteY3830" fmla="*/ 1357540 h 5604184"/>
              <a:gd name="connsiteX3831" fmla="*/ 2889120 w 6230766"/>
              <a:gd name="connsiteY3831" fmla="*/ 1392340 h 5604184"/>
              <a:gd name="connsiteX3832" fmla="*/ 2854321 w 6230766"/>
              <a:gd name="connsiteY3832" fmla="*/ 1427139 h 5604184"/>
              <a:gd name="connsiteX3833" fmla="*/ 2819521 w 6230766"/>
              <a:gd name="connsiteY3833" fmla="*/ 1392340 h 5604184"/>
              <a:gd name="connsiteX3834" fmla="*/ 2854321 w 6230766"/>
              <a:gd name="connsiteY3834" fmla="*/ 1357540 h 5604184"/>
              <a:gd name="connsiteX3835" fmla="*/ 2749905 w 6230766"/>
              <a:gd name="connsiteY3835" fmla="*/ 1357540 h 5604184"/>
              <a:gd name="connsiteX3836" fmla="*/ 2784704 w 6230766"/>
              <a:gd name="connsiteY3836" fmla="*/ 1392340 h 5604184"/>
              <a:gd name="connsiteX3837" fmla="*/ 2749905 w 6230766"/>
              <a:gd name="connsiteY3837" fmla="*/ 1427139 h 5604184"/>
              <a:gd name="connsiteX3838" fmla="*/ 2715105 w 6230766"/>
              <a:gd name="connsiteY3838" fmla="*/ 1392340 h 5604184"/>
              <a:gd name="connsiteX3839" fmla="*/ 2749905 w 6230766"/>
              <a:gd name="connsiteY3839" fmla="*/ 1357540 h 5604184"/>
              <a:gd name="connsiteX3840" fmla="*/ 2645457 w 6230766"/>
              <a:gd name="connsiteY3840" fmla="*/ 1357540 h 5604184"/>
              <a:gd name="connsiteX3841" fmla="*/ 2680256 w 6230766"/>
              <a:gd name="connsiteY3841" fmla="*/ 1392340 h 5604184"/>
              <a:gd name="connsiteX3842" fmla="*/ 2645457 w 6230766"/>
              <a:gd name="connsiteY3842" fmla="*/ 1427139 h 5604184"/>
              <a:gd name="connsiteX3843" fmla="*/ 2610657 w 6230766"/>
              <a:gd name="connsiteY3843" fmla="*/ 1392340 h 5604184"/>
              <a:gd name="connsiteX3844" fmla="*/ 2645457 w 6230766"/>
              <a:gd name="connsiteY3844" fmla="*/ 1357540 h 5604184"/>
              <a:gd name="connsiteX3845" fmla="*/ 2541041 w 6230766"/>
              <a:gd name="connsiteY3845" fmla="*/ 1357540 h 5604184"/>
              <a:gd name="connsiteX3846" fmla="*/ 2575840 w 6230766"/>
              <a:gd name="connsiteY3846" fmla="*/ 1392340 h 5604184"/>
              <a:gd name="connsiteX3847" fmla="*/ 2541041 w 6230766"/>
              <a:gd name="connsiteY3847" fmla="*/ 1427139 h 5604184"/>
              <a:gd name="connsiteX3848" fmla="*/ 2506241 w 6230766"/>
              <a:gd name="connsiteY3848" fmla="*/ 1392340 h 5604184"/>
              <a:gd name="connsiteX3849" fmla="*/ 2541041 w 6230766"/>
              <a:gd name="connsiteY3849" fmla="*/ 1357540 h 5604184"/>
              <a:gd name="connsiteX3850" fmla="*/ 2436610 w 6230766"/>
              <a:gd name="connsiteY3850" fmla="*/ 1357540 h 5604184"/>
              <a:gd name="connsiteX3851" fmla="*/ 2471409 w 6230766"/>
              <a:gd name="connsiteY3851" fmla="*/ 1392340 h 5604184"/>
              <a:gd name="connsiteX3852" fmla="*/ 2436610 w 6230766"/>
              <a:gd name="connsiteY3852" fmla="*/ 1427139 h 5604184"/>
              <a:gd name="connsiteX3853" fmla="*/ 2401810 w 6230766"/>
              <a:gd name="connsiteY3853" fmla="*/ 1392340 h 5604184"/>
              <a:gd name="connsiteX3854" fmla="*/ 2436610 w 6230766"/>
              <a:gd name="connsiteY3854" fmla="*/ 1357540 h 5604184"/>
              <a:gd name="connsiteX3855" fmla="*/ 2332196 w 6230766"/>
              <a:gd name="connsiteY3855" fmla="*/ 1357540 h 5604184"/>
              <a:gd name="connsiteX3856" fmla="*/ 2366995 w 6230766"/>
              <a:gd name="connsiteY3856" fmla="*/ 1392340 h 5604184"/>
              <a:gd name="connsiteX3857" fmla="*/ 2332196 w 6230766"/>
              <a:gd name="connsiteY3857" fmla="*/ 1427139 h 5604184"/>
              <a:gd name="connsiteX3858" fmla="*/ 2297396 w 6230766"/>
              <a:gd name="connsiteY3858" fmla="*/ 1392340 h 5604184"/>
              <a:gd name="connsiteX3859" fmla="*/ 2332196 w 6230766"/>
              <a:gd name="connsiteY3859" fmla="*/ 1357540 h 5604184"/>
              <a:gd name="connsiteX3860" fmla="*/ 2123332 w 6230766"/>
              <a:gd name="connsiteY3860" fmla="*/ 1357540 h 5604184"/>
              <a:gd name="connsiteX3861" fmla="*/ 2158131 w 6230766"/>
              <a:gd name="connsiteY3861" fmla="*/ 1392340 h 5604184"/>
              <a:gd name="connsiteX3862" fmla="*/ 2123332 w 6230766"/>
              <a:gd name="connsiteY3862" fmla="*/ 1427139 h 5604184"/>
              <a:gd name="connsiteX3863" fmla="*/ 2088532 w 6230766"/>
              <a:gd name="connsiteY3863" fmla="*/ 1392340 h 5604184"/>
              <a:gd name="connsiteX3864" fmla="*/ 2123332 w 6230766"/>
              <a:gd name="connsiteY3864" fmla="*/ 1357540 h 5604184"/>
              <a:gd name="connsiteX3865" fmla="*/ 2018916 w 6230766"/>
              <a:gd name="connsiteY3865" fmla="*/ 1357540 h 5604184"/>
              <a:gd name="connsiteX3866" fmla="*/ 2053715 w 6230766"/>
              <a:gd name="connsiteY3866" fmla="*/ 1392340 h 5604184"/>
              <a:gd name="connsiteX3867" fmla="*/ 2018916 w 6230766"/>
              <a:gd name="connsiteY3867" fmla="*/ 1427139 h 5604184"/>
              <a:gd name="connsiteX3868" fmla="*/ 1984116 w 6230766"/>
              <a:gd name="connsiteY3868" fmla="*/ 1392340 h 5604184"/>
              <a:gd name="connsiteX3869" fmla="*/ 2018916 w 6230766"/>
              <a:gd name="connsiteY3869" fmla="*/ 1357540 h 5604184"/>
              <a:gd name="connsiteX3870" fmla="*/ 1914485 w 6230766"/>
              <a:gd name="connsiteY3870" fmla="*/ 1357540 h 5604184"/>
              <a:gd name="connsiteX3871" fmla="*/ 1949284 w 6230766"/>
              <a:gd name="connsiteY3871" fmla="*/ 1392340 h 5604184"/>
              <a:gd name="connsiteX3872" fmla="*/ 1914485 w 6230766"/>
              <a:gd name="connsiteY3872" fmla="*/ 1427139 h 5604184"/>
              <a:gd name="connsiteX3873" fmla="*/ 1879685 w 6230766"/>
              <a:gd name="connsiteY3873" fmla="*/ 1392340 h 5604184"/>
              <a:gd name="connsiteX3874" fmla="*/ 1914485 w 6230766"/>
              <a:gd name="connsiteY3874" fmla="*/ 1357540 h 5604184"/>
              <a:gd name="connsiteX3875" fmla="*/ 1705621 w 6230766"/>
              <a:gd name="connsiteY3875" fmla="*/ 1357540 h 5604184"/>
              <a:gd name="connsiteX3876" fmla="*/ 1740420 w 6230766"/>
              <a:gd name="connsiteY3876" fmla="*/ 1392340 h 5604184"/>
              <a:gd name="connsiteX3877" fmla="*/ 1705621 w 6230766"/>
              <a:gd name="connsiteY3877" fmla="*/ 1427139 h 5604184"/>
              <a:gd name="connsiteX3878" fmla="*/ 1670821 w 6230766"/>
              <a:gd name="connsiteY3878" fmla="*/ 1392340 h 5604184"/>
              <a:gd name="connsiteX3879" fmla="*/ 1705621 w 6230766"/>
              <a:gd name="connsiteY3879" fmla="*/ 1357540 h 5604184"/>
              <a:gd name="connsiteX3880" fmla="*/ 1601207 w 6230766"/>
              <a:gd name="connsiteY3880" fmla="*/ 1357540 h 5604184"/>
              <a:gd name="connsiteX3881" fmla="*/ 1636006 w 6230766"/>
              <a:gd name="connsiteY3881" fmla="*/ 1392340 h 5604184"/>
              <a:gd name="connsiteX3882" fmla="*/ 1601207 w 6230766"/>
              <a:gd name="connsiteY3882" fmla="*/ 1427139 h 5604184"/>
              <a:gd name="connsiteX3883" fmla="*/ 1566407 w 6230766"/>
              <a:gd name="connsiteY3883" fmla="*/ 1392340 h 5604184"/>
              <a:gd name="connsiteX3884" fmla="*/ 1601207 w 6230766"/>
              <a:gd name="connsiteY3884" fmla="*/ 1357540 h 5604184"/>
              <a:gd name="connsiteX3885" fmla="*/ 1496776 w 6230766"/>
              <a:gd name="connsiteY3885" fmla="*/ 1357540 h 5604184"/>
              <a:gd name="connsiteX3886" fmla="*/ 1531575 w 6230766"/>
              <a:gd name="connsiteY3886" fmla="*/ 1392340 h 5604184"/>
              <a:gd name="connsiteX3887" fmla="*/ 1496776 w 6230766"/>
              <a:gd name="connsiteY3887" fmla="*/ 1427139 h 5604184"/>
              <a:gd name="connsiteX3888" fmla="*/ 1461976 w 6230766"/>
              <a:gd name="connsiteY3888" fmla="*/ 1392340 h 5604184"/>
              <a:gd name="connsiteX3889" fmla="*/ 1496776 w 6230766"/>
              <a:gd name="connsiteY3889" fmla="*/ 1357540 h 5604184"/>
              <a:gd name="connsiteX3890" fmla="*/ 1287912 w 6230766"/>
              <a:gd name="connsiteY3890" fmla="*/ 1357540 h 5604184"/>
              <a:gd name="connsiteX3891" fmla="*/ 1322711 w 6230766"/>
              <a:gd name="connsiteY3891" fmla="*/ 1392340 h 5604184"/>
              <a:gd name="connsiteX3892" fmla="*/ 1287912 w 6230766"/>
              <a:gd name="connsiteY3892" fmla="*/ 1427139 h 5604184"/>
              <a:gd name="connsiteX3893" fmla="*/ 1253112 w 6230766"/>
              <a:gd name="connsiteY3893" fmla="*/ 1392340 h 5604184"/>
              <a:gd name="connsiteX3894" fmla="*/ 1287912 w 6230766"/>
              <a:gd name="connsiteY3894" fmla="*/ 1357540 h 5604184"/>
              <a:gd name="connsiteX3895" fmla="*/ 1183496 w 6230766"/>
              <a:gd name="connsiteY3895" fmla="*/ 1357540 h 5604184"/>
              <a:gd name="connsiteX3896" fmla="*/ 1218295 w 6230766"/>
              <a:gd name="connsiteY3896" fmla="*/ 1392340 h 5604184"/>
              <a:gd name="connsiteX3897" fmla="*/ 1183496 w 6230766"/>
              <a:gd name="connsiteY3897" fmla="*/ 1427139 h 5604184"/>
              <a:gd name="connsiteX3898" fmla="*/ 1148696 w 6230766"/>
              <a:gd name="connsiteY3898" fmla="*/ 1392340 h 5604184"/>
              <a:gd name="connsiteX3899" fmla="*/ 1183496 w 6230766"/>
              <a:gd name="connsiteY3899" fmla="*/ 1357540 h 5604184"/>
              <a:gd name="connsiteX3900" fmla="*/ 1079082 w 6230766"/>
              <a:gd name="connsiteY3900" fmla="*/ 1357540 h 5604184"/>
              <a:gd name="connsiteX3901" fmla="*/ 1113881 w 6230766"/>
              <a:gd name="connsiteY3901" fmla="*/ 1392340 h 5604184"/>
              <a:gd name="connsiteX3902" fmla="*/ 1079082 w 6230766"/>
              <a:gd name="connsiteY3902" fmla="*/ 1427139 h 5604184"/>
              <a:gd name="connsiteX3903" fmla="*/ 1044282 w 6230766"/>
              <a:gd name="connsiteY3903" fmla="*/ 1392340 h 5604184"/>
              <a:gd name="connsiteX3904" fmla="*/ 1079082 w 6230766"/>
              <a:gd name="connsiteY3904" fmla="*/ 1357540 h 5604184"/>
              <a:gd name="connsiteX3905" fmla="*/ 765787 w 6230766"/>
              <a:gd name="connsiteY3905" fmla="*/ 1357540 h 5604184"/>
              <a:gd name="connsiteX3906" fmla="*/ 800586 w 6230766"/>
              <a:gd name="connsiteY3906" fmla="*/ 1392340 h 5604184"/>
              <a:gd name="connsiteX3907" fmla="*/ 765787 w 6230766"/>
              <a:gd name="connsiteY3907" fmla="*/ 1427139 h 5604184"/>
              <a:gd name="connsiteX3908" fmla="*/ 730987 w 6230766"/>
              <a:gd name="connsiteY3908" fmla="*/ 1392340 h 5604184"/>
              <a:gd name="connsiteX3909" fmla="*/ 765787 w 6230766"/>
              <a:gd name="connsiteY3909" fmla="*/ 1357540 h 5604184"/>
              <a:gd name="connsiteX3910" fmla="*/ 5673839 w 6230766"/>
              <a:gd name="connsiteY3910" fmla="*/ 1357537 h 5604184"/>
              <a:gd name="connsiteX3911" fmla="*/ 5708639 w 6230766"/>
              <a:gd name="connsiteY3911" fmla="*/ 1392338 h 5604184"/>
              <a:gd name="connsiteX3912" fmla="*/ 5673839 w 6230766"/>
              <a:gd name="connsiteY3912" fmla="*/ 1427136 h 5604184"/>
              <a:gd name="connsiteX3913" fmla="*/ 5639040 w 6230766"/>
              <a:gd name="connsiteY3913" fmla="*/ 1392338 h 5604184"/>
              <a:gd name="connsiteX3914" fmla="*/ 5673839 w 6230766"/>
              <a:gd name="connsiteY3914" fmla="*/ 1357537 h 5604184"/>
              <a:gd name="connsiteX3915" fmla="*/ 5569407 w 6230766"/>
              <a:gd name="connsiteY3915" fmla="*/ 1357522 h 5604184"/>
              <a:gd name="connsiteX3916" fmla="*/ 5604223 w 6230766"/>
              <a:gd name="connsiteY3916" fmla="*/ 1392338 h 5604184"/>
              <a:gd name="connsiteX3917" fmla="*/ 5569407 w 6230766"/>
              <a:gd name="connsiteY3917" fmla="*/ 1427153 h 5604184"/>
              <a:gd name="connsiteX3918" fmla="*/ 5534594 w 6230766"/>
              <a:gd name="connsiteY3918" fmla="*/ 1392338 h 5604184"/>
              <a:gd name="connsiteX3919" fmla="*/ 5569407 w 6230766"/>
              <a:gd name="connsiteY3919" fmla="*/ 1357522 h 5604184"/>
              <a:gd name="connsiteX3920" fmla="*/ 5151699 w 6230766"/>
              <a:gd name="connsiteY3920" fmla="*/ 1357522 h 5604184"/>
              <a:gd name="connsiteX3921" fmla="*/ 5186514 w 6230766"/>
              <a:gd name="connsiteY3921" fmla="*/ 1392338 h 5604184"/>
              <a:gd name="connsiteX3922" fmla="*/ 5151699 w 6230766"/>
              <a:gd name="connsiteY3922" fmla="*/ 1427153 h 5604184"/>
              <a:gd name="connsiteX3923" fmla="*/ 5116883 w 6230766"/>
              <a:gd name="connsiteY3923" fmla="*/ 1392338 h 5604184"/>
              <a:gd name="connsiteX3924" fmla="*/ 5151699 w 6230766"/>
              <a:gd name="connsiteY3924" fmla="*/ 1357522 h 5604184"/>
              <a:gd name="connsiteX3925" fmla="*/ 4734007 w 6230766"/>
              <a:gd name="connsiteY3925" fmla="*/ 1357522 h 5604184"/>
              <a:gd name="connsiteX3926" fmla="*/ 4768822 w 6230766"/>
              <a:gd name="connsiteY3926" fmla="*/ 1392338 h 5604184"/>
              <a:gd name="connsiteX3927" fmla="*/ 4734007 w 6230766"/>
              <a:gd name="connsiteY3927" fmla="*/ 1427153 h 5604184"/>
              <a:gd name="connsiteX3928" fmla="*/ 4699191 w 6230766"/>
              <a:gd name="connsiteY3928" fmla="*/ 1392338 h 5604184"/>
              <a:gd name="connsiteX3929" fmla="*/ 4734007 w 6230766"/>
              <a:gd name="connsiteY3929" fmla="*/ 1357522 h 5604184"/>
              <a:gd name="connsiteX3930" fmla="*/ 3898587 w 6230766"/>
              <a:gd name="connsiteY3930" fmla="*/ 1357522 h 5604184"/>
              <a:gd name="connsiteX3931" fmla="*/ 3933402 w 6230766"/>
              <a:gd name="connsiteY3931" fmla="*/ 1392338 h 5604184"/>
              <a:gd name="connsiteX3932" fmla="*/ 3898587 w 6230766"/>
              <a:gd name="connsiteY3932" fmla="*/ 1427153 h 5604184"/>
              <a:gd name="connsiteX3933" fmla="*/ 3863771 w 6230766"/>
              <a:gd name="connsiteY3933" fmla="*/ 1392338 h 5604184"/>
              <a:gd name="connsiteX3934" fmla="*/ 3898587 w 6230766"/>
              <a:gd name="connsiteY3934" fmla="*/ 1357522 h 5604184"/>
              <a:gd name="connsiteX3935" fmla="*/ 3063181 w 6230766"/>
              <a:gd name="connsiteY3935" fmla="*/ 1357522 h 5604184"/>
              <a:gd name="connsiteX3936" fmla="*/ 3097997 w 6230766"/>
              <a:gd name="connsiteY3936" fmla="*/ 1392338 h 5604184"/>
              <a:gd name="connsiteX3937" fmla="*/ 3063181 w 6230766"/>
              <a:gd name="connsiteY3937" fmla="*/ 1427153 h 5604184"/>
              <a:gd name="connsiteX3938" fmla="*/ 3028367 w 6230766"/>
              <a:gd name="connsiteY3938" fmla="*/ 1392338 h 5604184"/>
              <a:gd name="connsiteX3939" fmla="*/ 3063181 w 6230766"/>
              <a:gd name="connsiteY3939" fmla="*/ 1357522 h 5604184"/>
              <a:gd name="connsiteX3940" fmla="*/ 2227761 w 6230766"/>
              <a:gd name="connsiteY3940" fmla="*/ 1357522 h 5604184"/>
              <a:gd name="connsiteX3941" fmla="*/ 2262577 w 6230766"/>
              <a:gd name="connsiteY3941" fmla="*/ 1392338 h 5604184"/>
              <a:gd name="connsiteX3942" fmla="*/ 2227761 w 6230766"/>
              <a:gd name="connsiteY3942" fmla="*/ 1427153 h 5604184"/>
              <a:gd name="connsiteX3943" fmla="*/ 2192946 w 6230766"/>
              <a:gd name="connsiteY3943" fmla="*/ 1392338 h 5604184"/>
              <a:gd name="connsiteX3944" fmla="*/ 2227761 w 6230766"/>
              <a:gd name="connsiteY3944" fmla="*/ 1357522 h 5604184"/>
              <a:gd name="connsiteX3945" fmla="*/ 1810054 w 6230766"/>
              <a:gd name="connsiteY3945" fmla="*/ 1357522 h 5604184"/>
              <a:gd name="connsiteX3946" fmla="*/ 1844870 w 6230766"/>
              <a:gd name="connsiteY3946" fmla="*/ 1392338 h 5604184"/>
              <a:gd name="connsiteX3947" fmla="*/ 1810054 w 6230766"/>
              <a:gd name="connsiteY3947" fmla="*/ 1427153 h 5604184"/>
              <a:gd name="connsiteX3948" fmla="*/ 1775239 w 6230766"/>
              <a:gd name="connsiteY3948" fmla="*/ 1392338 h 5604184"/>
              <a:gd name="connsiteX3949" fmla="*/ 1810054 w 6230766"/>
              <a:gd name="connsiteY3949" fmla="*/ 1357522 h 5604184"/>
              <a:gd name="connsiteX3950" fmla="*/ 1392343 w 6230766"/>
              <a:gd name="connsiteY3950" fmla="*/ 1357522 h 5604184"/>
              <a:gd name="connsiteX3951" fmla="*/ 1427159 w 6230766"/>
              <a:gd name="connsiteY3951" fmla="*/ 1392338 h 5604184"/>
              <a:gd name="connsiteX3952" fmla="*/ 1392343 w 6230766"/>
              <a:gd name="connsiteY3952" fmla="*/ 1427153 h 5604184"/>
              <a:gd name="connsiteX3953" fmla="*/ 1357528 w 6230766"/>
              <a:gd name="connsiteY3953" fmla="*/ 1392338 h 5604184"/>
              <a:gd name="connsiteX3954" fmla="*/ 1392343 w 6230766"/>
              <a:gd name="connsiteY3954" fmla="*/ 1357522 h 5604184"/>
              <a:gd name="connsiteX3955" fmla="*/ 661373 w 6230766"/>
              <a:gd name="connsiteY3955" fmla="*/ 1357522 h 5604184"/>
              <a:gd name="connsiteX3956" fmla="*/ 696189 w 6230766"/>
              <a:gd name="connsiteY3956" fmla="*/ 1392338 h 5604184"/>
              <a:gd name="connsiteX3957" fmla="*/ 661373 w 6230766"/>
              <a:gd name="connsiteY3957" fmla="*/ 1427153 h 5604184"/>
              <a:gd name="connsiteX3958" fmla="*/ 626558 w 6230766"/>
              <a:gd name="connsiteY3958" fmla="*/ 1392338 h 5604184"/>
              <a:gd name="connsiteX3959" fmla="*/ 661373 w 6230766"/>
              <a:gd name="connsiteY3959" fmla="*/ 1357522 h 5604184"/>
              <a:gd name="connsiteX3960" fmla="*/ 556940 w 6230766"/>
              <a:gd name="connsiteY3960" fmla="*/ 1357522 h 5604184"/>
              <a:gd name="connsiteX3961" fmla="*/ 591756 w 6230766"/>
              <a:gd name="connsiteY3961" fmla="*/ 1392338 h 5604184"/>
              <a:gd name="connsiteX3962" fmla="*/ 556940 w 6230766"/>
              <a:gd name="connsiteY3962" fmla="*/ 1427153 h 5604184"/>
              <a:gd name="connsiteX3963" fmla="*/ 522125 w 6230766"/>
              <a:gd name="connsiteY3963" fmla="*/ 1392338 h 5604184"/>
              <a:gd name="connsiteX3964" fmla="*/ 556940 w 6230766"/>
              <a:gd name="connsiteY3964" fmla="*/ 1357522 h 5604184"/>
              <a:gd name="connsiteX3965" fmla="*/ 5778271 w 6230766"/>
              <a:gd name="connsiteY3965" fmla="*/ 1253108 h 5604184"/>
              <a:gd name="connsiteX3966" fmla="*/ 5813071 w 6230766"/>
              <a:gd name="connsiteY3966" fmla="*/ 1287908 h 5604184"/>
              <a:gd name="connsiteX3967" fmla="*/ 5778271 w 6230766"/>
              <a:gd name="connsiteY3967" fmla="*/ 1322707 h 5604184"/>
              <a:gd name="connsiteX3968" fmla="*/ 5743472 w 6230766"/>
              <a:gd name="connsiteY3968" fmla="*/ 1287908 h 5604184"/>
              <a:gd name="connsiteX3969" fmla="*/ 5778271 w 6230766"/>
              <a:gd name="connsiteY3969" fmla="*/ 1253108 h 5604184"/>
              <a:gd name="connsiteX3970" fmla="*/ 5673839 w 6230766"/>
              <a:gd name="connsiteY3970" fmla="*/ 1253108 h 5604184"/>
              <a:gd name="connsiteX3971" fmla="*/ 5708639 w 6230766"/>
              <a:gd name="connsiteY3971" fmla="*/ 1287908 h 5604184"/>
              <a:gd name="connsiteX3972" fmla="*/ 5673839 w 6230766"/>
              <a:gd name="connsiteY3972" fmla="*/ 1322707 h 5604184"/>
              <a:gd name="connsiteX3973" fmla="*/ 5639040 w 6230766"/>
              <a:gd name="connsiteY3973" fmla="*/ 1287908 h 5604184"/>
              <a:gd name="connsiteX3974" fmla="*/ 5673839 w 6230766"/>
              <a:gd name="connsiteY3974" fmla="*/ 1253108 h 5604184"/>
              <a:gd name="connsiteX3975" fmla="*/ 5464976 w 6230766"/>
              <a:gd name="connsiteY3975" fmla="*/ 1253108 h 5604184"/>
              <a:gd name="connsiteX3976" fmla="*/ 5499777 w 6230766"/>
              <a:gd name="connsiteY3976" fmla="*/ 1287908 h 5604184"/>
              <a:gd name="connsiteX3977" fmla="*/ 5464976 w 6230766"/>
              <a:gd name="connsiteY3977" fmla="*/ 1322707 h 5604184"/>
              <a:gd name="connsiteX3978" fmla="*/ 5430176 w 6230766"/>
              <a:gd name="connsiteY3978" fmla="*/ 1287908 h 5604184"/>
              <a:gd name="connsiteX3979" fmla="*/ 5464976 w 6230766"/>
              <a:gd name="connsiteY3979" fmla="*/ 1253108 h 5604184"/>
              <a:gd name="connsiteX3980" fmla="*/ 5360562 w 6230766"/>
              <a:gd name="connsiteY3980" fmla="*/ 1253108 h 5604184"/>
              <a:gd name="connsiteX3981" fmla="*/ 5395361 w 6230766"/>
              <a:gd name="connsiteY3981" fmla="*/ 1287908 h 5604184"/>
              <a:gd name="connsiteX3982" fmla="*/ 5360562 w 6230766"/>
              <a:gd name="connsiteY3982" fmla="*/ 1322707 h 5604184"/>
              <a:gd name="connsiteX3983" fmla="*/ 5325762 w 6230766"/>
              <a:gd name="connsiteY3983" fmla="*/ 1287908 h 5604184"/>
              <a:gd name="connsiteX3984" fmla="*/ 5360562 w 6230766"/>
              <a:gd name="connsiteY3984" fmla="*/ 1253108 h 5604184"/>
              <a:gd name="connsiteX3985" fmla="*/ 5256131 w 6230766"/>
              <a:gd name="connsiteY3985" fmla="*/ 1253108 h 5604184"/>
              <a:gd name="connsiteX3986" fmla="*/ 5290930 w 6230766"/>
              <a:gd name="connsiteY3986" fmla="*/ 1287908 h 5604184"/>
              <a:gd name="connsiteX3987" fmla="*/ 5256131 w 6230766"/>
              <a:gd name="connsiteY3987" fmla="*/ 1322707 h 5604184"/>
              <a:gd name="connsiteX3988" fmla="*/ 5221331 w 6230766"/>
              <a:gd name="connsiteY3988" fmla="*/ 1287908 h 5604184"/>
              <a:gd name="connsiteX3989" fmla="*/ 5256131 w 6230766"/>
              <a:gd name="connsiteY3989" fmla="*/ 1253108 h 5604184"/>
              <a:gd name="connsiteX3990" fmla="*/ 5047283 w 6230766"/>
              <a:gd name="connsiteY3990" fmla="*/ 1253108 h 5604184"/>
              <a:gd name="connsiteX3991" fmla="*/ 5082083 w 6230766"/>
              <a:gd name="connsiteY3991" fmla="*/ 1287908 h 5604184"/>
              <a:gd name="connsiteX3992" fmla="*/ 5047283 w 6230766"/>
              <a:gd name="connsiteY3992" fmla="*/ 1322707 h 5604184"/>
              <a:gd name="connsiteX3993" fmla="*/ 5012484 w 6230766"/>
              <a:gd name="connsiteY3993" fmla="*/ 1287908 h 5604184"/>
              <a:gd name="connsiteX3994" fmla="*/ 5047283 w 6230766"/>
              <a:gd name="connsiteY3994" fmla="*/ 1253108 h 5604184"/>
              <a:gd name="connsiteX3995" fmla="*/ 4942853 w 6230766"/>
              <a:gd name="connsiteY3995" fmla="*/ 1253108 h 5604184"/>
              <a:gd name="connsiteX3996" fmla="*/ 4977654 w 6230766"/>
              <a:gd name="connsiteY3996" fmla="*/ 1287908 h 5604184"/>
              <a:gd name="connsiteX3997" fmla="*/ 4942853 w 6230766"/>
              <a:gd name="connsiteY3997" fmla="*/ 1322707 h 5604184"/>
              <a:gd name="connsiteX3998" fmla="*/ 4908053 w 6230766"/>
              <a:gd name="connsiteY3998" fmla="*/ 1287908 h 5604184"/>
              <a:gd name="connsiteX3999" fmla="*/ 4942853 w 6230766"/>
              <a:gd name="connsiteY3999" fmla="*/ 1253108 h 5604184"/>
              <a:gd name="connsiteX4000" fmla="*/ 4838437 w 6230766"/>
              <a:gd name="connsiteY4000" fmla="*/ 1253108 h 5604184"/>
              <a:gd name="connsiteX4001" fmla="*/ 4873236 w 6230766"/>
              <a:gd name="connsiteY4001" fmla="*/ 1287908 h 5604184"/>
              <a:gd name="connsiteX4002" fmla="*/ 4838437 w 6230766"/>
              <a:gd name="connsiteY4002" fmla="*/ 1322707 h 5604184"/>
              <a:gd name="connsiteX4003" fmla="*/ 4803637 w 6230766"/>
              <a:gd name="connsiteY4003" fmla="*/ 1287908 h 5604184"/>
              <a:gd name="connsiteX4004" fmla="*/ 4838437 w 6230766"/>
              <a:gd name="connsiteY4004" fmla="*/ 1253108 h 5604184"/>
              <a:gd name="connsiteX4005" fmla="*/ 4629573 w 6230766"/>
              <a:gd name="connsiteY4005" fmla="*/ 1253108 h 5604184"/>
              <a:gd name="connsiteX4006" fmla="*/ 4664372 w 6230766"/>
              <a:gd name="connsiteY4006" fmla="*/ 1287908 h 5604184"/>
              <a:gd name="connsiteX4007" fmla="*/ 4629573 w 6230766"/>
              <a:gd name="connsiteY4007" fmla="*/ 1322707 h 5604184"/>
              <a:gd name="connsiteX4008" fmla="*/ 4594773 w 6230766"/>
              <a:gd name="connsiteY4008" fmla="*/ 1287908 h 5604184"/>
              <a:gd name="connsiteX4009" fmla="*/ 4629573 w 6230766"/>
              <a:gd name="connsiteY4009" fmla="*/ 1253108 h 5604184"/>
              <a:gd name="connsiteX4010" fmla="*/ 4525142 w 6230766"/>
              <a:gd name="connsiteY4010" fmla="*/ 1253108 h 5604184"/>
              <a:gd name="connsiteX4011" fmla="*/ 4559941 w 6230766"/>
              <a:gd name="connsiteY4011" fmla="*/ 1287908 h 5604184"/>
              <a:gd name="connsiteX4012" fmla="*/ 4525142 w 6230766"/>
              <a:gd name="connsiteY4012" fmla="*/ 1322707 h 5604184"/>
              <a:gd name="connsiteX4013" fmla="*/ 4490342 w 6230766"/>
              <a:gd name="connsiteY4013" fmla="*/ 1287908 h 5604184"/>
              <a:gd name="connsiteX4014" fmla="*/ 4525142 w 6230766"/>
              <a:gd name="connsiteY4014" fmla="*/ 1253108 h 5604184"/>
              <a:gd name="connsiteX4015" fmla="*/ 4420727 w 6230766"/>
              <a:gd name="connsiteY4015" fmla="*/ 1253108 h 5604184"/>
              <a:gd name="connsiteX4016" fmla="*/ 4455527 w 6230766"/>
              <a:gd name="connsiteY4016" fmla="*/ 1287908 h 5604184"/>
              <a:gd name="connsiteX4017" fmla="*/ 4420727 w 6230766"/>
              <a:gd name="connsiteY4017" fmla="*/ 1322707 h 5604184"/>
              <a:gd name="connsiteX4018" fmla="*/ 4385928 w 6230766"/>
              <a:gd name="connsiteY4018" fmla="*/ 1287908 h 5604184"/>
              <a:gd name="connsiteX4019" fmla="*/ 4420727 w 6230766"/>
              <a:gd name="connsiteY4019" fmla="*/ 1253108 h 5604184"/>
              <a:gd name="connsiteX4020" fmla="*/ 4316280 w 6230766"/>
              <a:gd name="connsiteY4020" fmla="*/ 1253108 h 5604184"/>
              <a:gd name="connsiteX4021" fmla="*/ 4351079 w 6230766"/>
              <a:gd name="connsiteY4021" fmla="*/ 1287908 h 5604184"/>
              <a:gd name="connsiteX4022" fmla="*/ 4316280 w 6230766"/>
              <a:gd name="connsiteY4022" fmla="*/ 1322707 h 5604184"/>
              <a:gd name="connsiteX4023" fmla="*/ 4281480 w 6230766"/>
              <a:gd name="connsiteY4023" fmla="*/ 1287908 h 5604184"/>
              <a:gd name="connsiteX4024" fmla="*/ 4316280 w 6230766"/>
              <a:gd name="connsiteY4024" fmla="*/ 1253108 h 5604184"/>
              <a:gd name="connsiteX4025" fmla="*/ 4211866 w 6230766"/>
              <a:gd name="connsiteY4025" fmla="*/ 1253108 h 5604184"/>
              <a:gd name="connsiteX4026" fmla="*/ 4246667 w 6230766"/>
              <a:gd name="connsiteY4026" fmla="*/ 1287908 h 5604184"/>
              <a:gd name="connsiteX4027" fmla="*/ 4211866 w 6230766"/>
              <a:gd name="connsiteY4027" fmla="*/ 1322707 h 5604184"/>
              <a:gd name="connsiteX4028" fmla="*/ 4177066 w 6230766"/>
              <a:gd name="connsiteY4028" fmla="*/ 1287908 h 5604184"/>
              <a:gd name="connsiteX4029" fmla="*/ 4211866 w 6230766"/>
              <a:gd name="connsiteY4029" fmla="*/ 1253108 h 5604184"/>
              <a:gd name="connsiteX4030" fmla="*/ 4107449 w 6230766"/>
              <a:gd name="connsiteY4030" fmla="*/ 1253108 h 5604184"/>
              <a:gd name="connsiteX4031" fmla="*/ 4142248 w 6230766"/>
              <a:gd name="connsiteY4031" fmla="*/ 1287908 h 5604184"/>
              <a:gd name="connsiteX4032" fmla="*/ 4107449 w 6230766"/>
              <a:gd name="connsiteY4032" fmla="*/ 1322707 h 5604184"/>
              <a:gd name="connsiteX4033" fmla="*/ 4072649 w 6230766"/>
              <a:gd name="connsiteY4033" fmla="*/ 1287908 h 5604184"/>
              <a:gd name="connsiteX4034" fmla="*/ 4107449 w 6230766"/>
              <a:gd name="connsiteY4034" fmla="*/ 1253108 h 5604184"/>
              <a:gd name="connsiteX4035" fmla="*/ 4003017 w 6230766"/>
              <a:gd name="connsiteY4035" fmla="*/ 1253108 h 5604184"/>
              <a:gd name="connsiteX4036" fmla="*/ 4037816 w 6230766"/>
              <a:gd name="connsiteY4036" fmla="*/ 1287908 h 5604184"/>
              <a:gd name="connsiteX4037" fmla="*/ 4003017 w 6230766"/>
              <a:gd name="connsiteY4037" fmla="*/ 1322707 h 5604184"/>
              <a:gd name="connsiteX4038" fmla="*/ 3968217 w 6230766"/>
              <a:gd name="connsiteY4038" fmla="*/ 1287908 h 5604184"/>
              <a:gd name="connsiteX4039" fmla="*/ 4003017 w 6230766"/>
              <a:gd name="connsiteY4039" fmla="*/ 1253108 h 5604184"/>
              <a:gd name="connsiteX4040" fmla="*/ 3794155 w 6230766"/>
              <a:gd name="connsiteY4040" fmla="*/ 1253108 h 5604184"/>
              <a:gd name="connsiteX4041" fmla="*/ 3828954 w 6230766"/>
              <a:gd name="connsiteY4041" fmla="*/ 1287908 h 5604184"/>
              <a:gd name="connsiteX4042" fmla="*/ 3794155 w 6230766"/>
              <a:gd name="connsiteY4042" fmla="*/ 1322707 h 5604184"/>
              <a:gd name="connsiteX4043" fmla="*/ 3759355 w 6230766"/>
              <a:gd name="connsiteY4043" fmla="*/ 1287908 h 5604184"/>
              <a:gd name="connsiteX4044" fmla="*/ 3794155 w 6230766"/>
              <a:gd name="connsiteY4044" fmla="*/ 1253108 h 5604184"/>
              <a:gd name="connsiteX4045" fmla="*/ 3689739 w 6230766"/>
              <a:gd name="connsiteY4045" fmla="*/ 1253108 h 5604184"/>
              <a:gd name="connsiteX4046" fmla="*/ 3724540 w 6230766"/>
              <a:gd name="connsiteY4046" fmla="*/ 1287908 h 5604184"/>
              <a:gd name="connsiteX4047" fmla="*/ 3689739 w 6230766"/>
              <a:gd name="connsiteY4047" fmla="*/ 1322707 h 5604184"/>
              <a:gd name="connsiteX4048" fmla="*/ 3654939 w 6230766"/>
              <a:gd name="connsiteY4048" fmla="*/ 1287908 h 5604184"/>
              <a:gd name="connsiteX4049" fmla="*/ 3689739 w 6230766"/>
              <a:gd name="connsiteY4049" fmla="*/ 1253108 h 5604184"/>
              <a:gd name="connsiteX4050" fmla="*/ 3585308 w 6230766"/>
              <a:gd name="connsiteY4050" fmla="*/ 1253108 h 5604184"/>
              <a:gd name="connsiteX4051" fmla="*/ 3620109 w 6230766"/>
              <a:gd name="connsiteY4051" fmla="*/ 1287908 h 5604184"/>
              <a:gd name="connsiteX4052" fmla="*/ 3585308 w 6230766"/>
              <a:gd name="connsiteY4052" fmla="*/ 1322707 h 5604184"/>
              <a:gd name="connsiteX4053" fmla="*/ 3550508 w 6230766"/>
              <a:gd name="connsiteY4053" fmla="*/ 1287908 h 5604184"/>
              <a:gd name="connsiteX4054" fmla="*/ 3585308 w 6230766"/>
              <a:gd name="connsiteY4054" fmla="*/ 1253108 h 5604184"/>
              <a:gd name="connsiteX4055" fmla="*/ 3480877 w 6230766"/>
              <a:gd name="connsiteY4055" fmla="*/ 1253108 h 5604184"/>
              <a:gd name="connsiteX4056" fmla="*/ 3515678 w 6230766"/>
              <a:gd name="connsiteY4056" fmla="*/ 1287908 h 5604184"/>
              <a:gd name="connsiteX4057" fmla="*/ 3480877 w 6230766"/>
              <a:gd name="connsiteY4057" fmla="*/ 1322707 h 5604184"/>
              <a:gd name="connsiteX4058" fmla="*/ 3446077 w 6230766"/>
              <a:gd name="connsiteY4058" fmla="*/ 1287908 h 5604184"/>
              <a:gd name="connsiteX4059" fmla="*/ 3480877 w 6230766"/>
              <a:gd name="connsiteY4059" fmla="*/ 1253108 h 5604184"/>
              <a:gd name="connsiteX4060" fmla="*/ 3376446 w 6230766"/>
              <a:gd name="connsiteY4060" fmla="*/ 1253108 h 5604184"/>
              <a:gd name="connsiteX4061" fmla="*/ 3411245 w 6230766"/>
              <a:gd name="connsiteY4061" fmla="*/ 1287908 h 5604184"/>
              <a:gd name="connsiteX4062" fmla="*/ 3376446 w 6230766"/>
              <a:gd name="connsiteY4062" fmla="*/ 1322707 h 5604184"/>
              <a:gd name="connsiteX4063" fmla="*/ 3341646 w 6230766"/>
              <a:gd name="connsiteY4063" fmla="*/ 1287908 h 5604184"/>
              <a:gd name="connsiteX4064" fmla="*/ 3376446 w 6230766"/>
              <a:gd name="connsiteY4064" fmla="*/ 1253108 h 5604184"/>
              <a:gd name="connsiteX4065" fmla="*/ 3272030 w 6230766"/>
              <a:gd name="connsiteY4065" fmla="*/ 1253108 h 5604184"/>
              <a:gd name="connsiteX4066" fmla="*/ 3306829 w 6230766"/>
              <a:gd name="connsiteY4066" fmla="*/ 1287908 h 5604184"/>
              <a:gd name="connsiteX4067" fmla="*/ 3272030 w 6230766"/>
              <a:gd name="connsiteY4067" fmla="*/ 1322707 h 5604184"/>
              <a:gd name="connsiteX4068" fmla="*/ 3237230 w 6230766"/>
              <a:gd name="connsiteY4068" fmla="*/ 1287908 h 5604184"/>
              <a:gd name="connsiteX4069" fmla="*/ 3272030 w 6230766"/>
              <a:gd name="connsiteY4069" fmla="*/ 1253108 h 5604184"/>
              <a:gd name="connsiteX4070" fmla="*/ 3167597 w 6230766"/>
              <a:gd name="connsiteY4070" fmla="*/ 1253108 h 5604184"/>
              <a:gd name="connsiteX4071" fmla="*/ 3202396 w 6230766"/>
              <a:gd name="connsiteY4071" fmla="*/ 1287908 h 5604184"/>
              <a:gd name="connsiteX4072" fmla="*/ 3167597 w 6230766"/>
              <a:gd name="connsiteY4072" fmla="*/ 1322707 h 5604184"/>
              <a:gd name="connsiteX4073" fmla="*/ 3132797 w 6230766"/>
              <a:gd name="connsiteY4073" fmla="*/ 1287908 h 5604184"/>
              <a:gd name="connsiteX4074" fmla="*/ 3167597 w 6230766"/>
              <a:gd name="connsiteY4074" fmla="*/ 1253108 h 5604184"/>
              <a:gd name="connsiteX4075" fmla="*/ 2958752 w 6230766"/>
              <a:gd name="connsiteY4075" fmla="*/ 1253108 h 5604184"/>
              <a:gd name="connsiteX4076" fmla="*/ 2993552 w 6230766"/>
              <a:gd name="connsiteY4076" fmla="*/ 1287908 h 5604184"/>
              <a:gd name="connsiteX4077" fmla="*/ 2958752 w 6230766"/>
              <a:gd name="connsiteY4077" fmla="*/ 1322707 h 5604184"/>
              <a:gd name="connsiteX4078" fmla="*/ 2923952 w 6230766"/>
              <a:gd name="connsiteY4078" fmla="*/ 1287908 h 5604184"/>
              <a:gd name="connsiteX4079" fmla="*/ 2958752 w 6230766"/>
              <a:gd name="connsiteY4079" fmla="*/ 1253108 h 5604184"/>
              <a:gd name="connsiteX4080" fmla="*/ 2854321 w 6230766"/>
              <a:gd name="connsiteY4080" fmla="*/ 1253108 h 5604184"/>
              <a:gd name="connsiteX4081" fmla="*/ 2889120 w 6230766"/>
              <a:gd name="connsiteY4081" fmla="*/ 1287908 h 5604184"/>
              <a:gd name="connsiteX4082" fmla="*/ 2854321 w 6230766"/>
              <a:gd name="connsiteY4082" fmla="*/ 1322707 h 5604184"/>
              <a:gd name="connsiteX4083" fmla="*/ 2819521 w 6230766"/>
              <a:gd name="connsiteY4083" fmla="*/ 1287908 h 5604184"/>
              <a:gd name="connsiteX4084" fmla="*/ 2854321 w 6230766"/>
              <a:gd name="connsiteY4084" fmla="*/ 1253108 h 5604184"/>
              <a:gd name="connsiteX4085" fmla="*/ 2749905 w 6230766"/>
              <a:gd name="connsiteY4085" fmla="*/ 1253108 h 5604184"/>
              <a:gd name="connsiteX4086" fmla="*/ 2784704 w 6230766"/>
              <a:gd name="connsiteY4086" fmla="*/ 1287908 h 5604184"/>
              <a:gd name="connsiteX4087" fmla="*/ 2749905 w 6230766"/>
              <a:gd name="connsiteY4087" fmla="*/ 1322707 h 5604184"/>
              <a:gd name="connsiteX4088" fmla="*/ 2715105 w 6230766"/>
              <a:gd name="connsiteY4088" fmla="*/ 1287908 h 5604184"/>
              <a:gd name="connsiteX4089" fmla="*/ 2749905 w 6230766"/>
              <a:gd name="connsiteY4089" fmla="*/ 1253108 h 5604184"/>
              <a:gd name="connsiteX4090" fmla="*/ 2645457 w 6230766"/>
              <a:gd name="connsiteY4090" fmla="*/ 1253108 h 5604184"/>
              <a:gd name="connsiteX4091" fmla="*/ 2680256 w 6230766"/>
              <a:gd name="connsiteY4091" fmla="*/ 1287908 h 5604184"/>
              <a:gd name="connsiteX4092" fmla="*/ 2645457 w 6230766"/>
              <a:gd name="connsiteY4092" fmla="*/ 1322707 h 5604184"/>
              <a:gd name="connsiteX4093" fmla="*/ 2610657 w 6230766"/>
              <a:gd name="connsiteY4093" fmla="*/ 1287908 h 5604184"/>
              <a:gd name="connsiteX4094" fmla="*/ 2645457 w 6230766"/>
              <a:gd name="connsiteY4094" fmla="*/ 1253108 h 5604184"/>
              <a:gd name="connsiteX4095" fmla="*/ 2541041 w 6230766"/>
              <a:gd name="connsiteY4095" fmla="*/ 1253108 h 5604184"/>
              <a:gd name="connsiteX4096" fmla="*/ 2575840 w 6230766"/>
              <a:gd name="connsiteY4096" fmla="*/ 1287908 h 5604184"/>
              <a:gd name="connsiteX4097" fmla="*/ 2541041 w 6230766"/>
              <a:gd name="connsiteY4097" fmla="*/ 1322707 h 5604184"/>
              <a:gd name="connsiteX4098" fmla="*/ 2506241 w 6230766"/>
              <a:gd name="connsiteY4098" fmla="*/ 1287908 h 5604184"/>
              <a:gd name="connsiteX4099" fmla="*/ 2541041 w 6230766"/>
              <a:gd name="connsiteY4099" fmla="*/ 1253108 h 5604184"/>
              <a:gd name="connsiteX4100" fmla="*/ 2436610 w 6230766"/>
              <a:gd name="connsiteY4100" fmla="*/ 1253108 h 5604184"/>
              <a:gd name="connsiteX4101" fmla="*/ 2471409 w 6230766"/>
              <a:gd name="connsiteY4101" fmla="*/ 1287908 h 5604184"/>
              <a:gd name="connsiteX4102" fmla="*/ 2436610 w 6230766"/>
              <a:gd name="connsiteY4102" fmla="*/ 1322707 h 5604184"/>
              <a:gd name="connsiteX4103" fmla="*/ 2401810 w 6230766"/>
              <a:gd name="connsiteY4103" fmla="*/ 1287908 h 5604184"/>
              <a:gd name="connsiteX4104" fmla="*/ 2436610 w 6230766"/>
              <a:gd name="connsiteY4104" fmla="*/ 1253108 h 5604184"/>
              <a:gd name="connsiteX4105" fmla="*/ 2332196 w 6230766"/>
              <a:gd name="connsiteY4105" fmla="*/ 1253108 h 5604184"/>
              <a:gd name="connsiteX4106" fmla="*/ 2366995 w 6230766"/>
              <a:gd name="connsiteY4106" fmla="*/ 1287908 h 5604184"/>
              <a:gd name="connsiteX4107" fmla="*/ 2332196 w 6230766"/>
              <a:gd name="connsiteY4107" fmla="*/ 1322707 h 5604184"/>
              <a:gd name="connsiteX4108" fmla="*/ 2297396 w 6230766"/>
              <a:gd name="connsiteY4108" fmla="*/ 1287908 h 5604184"/>
              <a:gd name="connsiteX4109" fmla="*/ 2332196 w 6230766"/>
              <a:gd name="connsiteY4109" fmla="*/ 1253108 h 5604184"/>
              <a:gd name="connsiteX4110" fmla="*/ 2123332 w 6230766"/>
              <a:gd name="connsiteY4110" fmla="*/ 1253108 h 5604184"/>
              <a:gd name="connsiteX4111" fmla="*/ 2158131 w 6230766"/>
              <a:gd name="connsiteY4111" fmla="*/ 1287908 h 5604184"/>
              <a:gd name="connsiteX4112" fmla="*/ 2123332 w 6230766"/>
              <a:gd name="connsiteY4112" fmla="*/ 1322707 h 5604184"/>
              <a:gd name="connsiteX4113" fmla="*/ 2088532 w 6230766"/>
              <a:gd name="connsiteY4113" fmla="*/ 1287908 h 5604184"/>
              <a:gd name="connsiteX4114" fmla="*/ 2123332 w 6230766"/>
              <a:gd name="connsiteY4114" fmla="*/ 1253108 h 5604184"/>
              <a:gd name="connsiteX4115" fmla="*/ 2018916 w 6230766"/>
              <a:gd name="connsiteY4115" fmla="*/ 1253108 h 5604184"/>
              <a:gd name="connsiteX4116" fmla="*/ 2053715 w 6230766"/>
              <a:gd name="connsiteY4116" fmla="*/ 1287908 h 5604184"/>
              <a:gd name="connsiteX4117" fmla="*/ 2018916 w 6230766"/>
              <a:gd name="connsiteY4117" fmla="*/ 1322707 h 5604184"/>
              <a:gd name="connsiteX4118" fmla="*/ 1984116 w 6230766"/>
              <a:gd name="connsiteY4118" fmla="*/ 1287908 h 5604184"/>
              <a:gd name="connsiteX4119" fmla="*/ 2018916 w 6230766"/>
              <a:gd name="connsiteY4119" fmla="*/ 1253108 h 5604184"/>
              <a:gd name="connsiteX4120" fmla="*/ 1914485 w 6230766"/>
              <a:gd name="connsiteY4120" fmla="*/ 1253108 h 5604184"/>
              <a:gd name="connsiteX4121" fmla="*/ 1949284 w 6230766"/>
              <a:gd name="connsiteY4121" fmla="*/ 1287908 h 5604184"/>
              <a:gd name="connsiteX4122" fmla="*/ 1914485 w 6230766"/>
              <a:gd name="connsiteY4122" fmla="*/ 1322707 h 5604184"/>
              <a:gd name="connsiteX4123" fmla="*/ 1879685 w 6230766"/>
              <a:gd name="connsiteY4123" fmla="*/ 1287908 h 5604184"/>
              <a:gd name="connsiteX4124" fmla="*/ 1914485 w 6230766"/>
              <a:gd name="connsiteY4124" fmla="*/ 1253108 h 5604184"/>
              <a:gd name="connsiteX4125" fmla="*/ 1705621 w 6230766"/>
              <a:gd name="connsiteY4125" fmla="*/ 1253108 h 5604184"/>
              <a:gd name="connsiteX4126" fmla="*/ 1740420 w 6230766"/>
              <a:gd name="connsiteY4126" fmla="*/ 1287908 h 5604184"/>
              <a:gd name="connsiteX4127" fmla="*/ 1705621 w 6230766"/>
              <a:gd name="connsiteY4127" fmla="*/ 1322707 h 5604184"/>
              <a:gd name="connsiteX4128" fmla="*/ 1670821 w 6230766"/>
              <a:gd name="connsiteY4128" fmla="*/ 1287908 h 5604184"/>
              <a:gd name="connsiteX4129" fmla="*/ 1705621 w 6230766"/>
              <a:gd name="connsiteY4129" fmla="*/ 1253108 h 5604184"/>
              <a:gd name="connsiteX4130" fmla="*/ 1601207 w 6230766"/>
              <a:gd name="connsiteY4130" fmla="*/ 1253108 h 5604184"/>
              <a:gd name="connsiteX4131" fmla="*/ 1636006 w 6230766"/>
              <a:gd name="connsiteY4131" fmla="*/ 1287908 h 5604184"/>
              <a:gd name="connsiteX4132" fmla="*/ 1601207 w 6230766"/>
              <a:gd name="connsiteY4132" fmla="*/ 1322707 h 5604184"/>
              <a:gd name="connsiteX4133" fmla="*/ 1566407 w 6230766"/>
              <a:gd name="connsiteY4133" fmla="*/ 1287908 h 5604184"/>
              <a:gd name="connsiteX4134" fmla="*/ 1601207 w 6230766"/>
              <a:gd name="connsiteY4134" fmla="*/ 1253108 h 5604184"/>
              <a:gd name="connsiteX4135" fmla="*/ 1496776 w 6230766"/>
              <a:gd name="connsiteY4135" fmla="*/ 1253108 h 5604184"/>
              <a:gd name="connsiteX4136" fmla="*/ 1531575 w 6230766"/>
              <a:gd name="connsiteY4136" fmla="*/ 1287908 h 5604184"/>
              <a:gd name="connsiteX4137" fmla="*/ 1496776 w 6230766"/>
              <a:gd name="connsiteY4137" fmla="*/ 1322707 h 5604184"/>
              <a:gd name="connsiteX4138" fmla="*/ 1461976 w 6230766"/>
              <a:gd name="connsiteY4138" fmla="*/ 1287908 h 5604184"/>
              <a:gd name="connsiteX4139" fmla="*/ 1496776 w 6230766"/>
              <a:gd name="connsiteY4139" fmla="*/ 1253108 h 5604184"/>
              <a:gd name="connsiteX4140" fmla="*/ 1287912 w 6230766"/>
              <a:gd name="connsiteY4140" fmla="*/ 1253108 h 5604184"/>
              <a:gd name="connsiteX4141" fmla="*/ 1322711 w 6230766"/>
              <a:gd name="connsiteY4141" fmla="*/ 1287908 h 5604184"/>
              <a:gd name="connsiteX4142" fmla="*/ 1287912 w 6230766"/>
              <a:gd name="connsiteY4142" fmla="*/ 1322707 h 5604184"/>
              <a:gd name="connsiteX4143" fmla="*/ 1253112 w 6230766"/>
              <a:gd name="connsiteY4143" fmla="*/ 1287908 h 5604184"/>
              <a:gd name="connsiteX4144" fmla="*/ 1287912 w 6230766"/>
              <a:gd name="connsiteY4144" fmla="*/ 1253108 h 5604184"/>
              <a:gd name="connsiteX4145" fmla="*/ 1183496 w 6230766"/>
              <a:gd name="connsiteY4145" fmla="*/ 1253108 h 5604184"/>
              <a:gd name="connsiteX4146" fmla="*/ 1218295 w 6230766"/>
              <a:gd name="connsiteY4146" fmla="*/ 1287908 h 5604184"/>
              <a:gd name="connsiteX4147" fmla="*/ 1183496 w 6230766"/>
              <a:gd name="connsiteY4147" fmla="*/ 1322707 h 5604184"/>
              <a:gd name="connsiteX4148" fmla="*/ 1148696 w 6230766"/>
              <a:gd name="connsiteY4148" fmla="*/ 1287908 h 5604184"/>
              <a:gd name="connsiteX4149" fmla="*/ 1183496 w 6230766"/>
              <a:gd name="connsiteY4149" fmla="*/ 1253108 h 5604184"/>
              <a:gd name="connsiteX4150" fmla="*/ 1079082 w 6230766"/>
              <a:gd name="connsiteY4150" fmla="*/ 1253108 h 5604184"/>
              <a:gd name="connsiteX4151" fmla="*/ 1113881 w 6230766"/>
              <a:gd name="connsiteY4151" fmla="*/ 1287908 h 5604184"/>
              <a:gd name="connsiteX4152" fmla="*/ 1079082 w 6230766"/>
              <a:gd name="connsiteY4152" fmla="*/ 1322707 h 5604184"/>
              <a:gd name="connsiteX4153" fmla="*/ 1044282 w 6230766"/>
              <a:gd name="connsiteY4153" fmla="*/ 1287908 h 5604184"/>
              <a:gd name="connsiteX4154" fmla="*/ 1079082 w 6230766"/>
              <a:gd name="connsiteY4154" fmla="*/ 1253108 h 5604184"/>
              <a:gd name="connsiteX4155" fmla="*/ 870220 w 6230766"/>
              <a:gd name="connsiteY4155" fmla="*/ 1253108 h 5604184"/>
              <a:gd name="connsiteX4156" fmla="*/ 905019 w 6230766"/>
              <a:gd name="connsiteY4156" fmla="*/ 1287908 h 5604184"/>
              <a:gd name="connsiteX4157" fmla="*/ 870220 w 6230766"/>
              <a:gd name="connsiteY4157" fmla="*/ 1322707 h 5604184"/>
              <a:gd name="connsiteX4158" fmla="*/ 835420 w 6230766"/>
              <a:gd name="connsiteY4158" fmla="*/ 1287908 h 5604184"/>
              <a:gd name="connsiteX4159" fmla="*/ 870220 w 6230766"/>
              <a:gd name="connsiteY4159" fmla="*/ 1253108 h 5604184"/>
              <a:gd name="connsiteX4160" fmla="*/ 765787 w 6230766"/>
              <a:gd name="connsiteY4160" fmla="*/ 1253108 h 5604184"/>
              <a:gd name="connsiteX4161" fmla="*/ 800586 w 6230766"/>
              <a:gd name="connsiteY4161" fmla="*/ 1287908 h 5604184"/>
              <a:gd name="connsiteX4162" fmla="*/ 765787 w 6230766"/>
              <a:gd name="connsiteY4162" fmla="*/ 1322707 h 5604184"/>
              <a:gd name="connsiteX4163" fmla="*/ 730987 w 6230766"/>
              <a:gd name="connsiteY4163" fmla="*/ 1287908 h 5604184"/>
              <a:gd name="connsiteX4164" fmla="*/ 765787 w 6230766"/>
              <a:gd name="connsiteY4164" fmla="*/ 1253108 h 5604184"/>
              <a:gd name="connsiteX4165" fmla="*/ 5569407 w 6230766"/>
              <a:gd name="connsiteY4165" fmla="*/ 1253091 h 5604184"/>
              <a:gd name="connsiteX4166" fmla="*/ 5604223 w 6230766"/>
              <a:gd name="connsiteY4166" fmla="*/ 1287907 h 5604184"/>
              <a:gd name="connsiteX4167" fmla="*/ 5569407 w 6230766"/>
              <a:gd name="connsiteY4167" fmla="*/ 1322722 h 5604184"/>
              <a:gd name="connsiteX4168" fmla="*/ 5534594 w 6230766"/>
              <a:gd name="connsiteY4168" fmla="*/ 1287907 h 5604184"/>
              <a:gd name="connsiteX4169" fmla="*/ 5569407 w 6230766"/>
              <a:gd name="connsiteY4169" fmla="*/ 1253091 h 5604184"/>
              <a:gd name="connsiteX4170" fmla="*/ 5151699 w 6230766"/>
              <a:gd name="connsiteY4170" fmla="*/ 1253091 h 5604184"/>
              <a:gd name="connsiteX4171" fmla="*/ 5186514 w 6230766"/>
              <a:gd name="connsiteY4171" fmla="*/ 1287907 h 5604184"/>
              <a:gd name="connsiteX4172" fmla="*/ 5151699 w 6230766"/>
              <a:gd name="connsiteY4172" fmla="*/ 1322722 h 5604184"/>
              <a:gd name="connsiteX4173" fmla="*/ 5116883 w 6230766"/>
              <a:gd name="connsiteY4173" fmla="*/ 1287907 h 5604184"/>
              <a:gd name="connsiteX4174" fmla="*/ 5151699 w 6230766"/>
              <a:gd name="connsiteY4174" fmla="*/ 1253091 h 5604184"/>
              <a:gd name="connsiteX4175" fmla="*/ 4734007 w 6230766"/>
              <a:gd name="connsiteY4175" fmla="*/ 1253091 h 5604184"/>
              <a:gd name="connsiteX4176" fmla="*/ 4768822 w 6230766"/>
              <a:gd name="connsiteY4176" fmla="*/ 1287907 h 5604184"/>
              <a:gd name="connsiteX4177" fmla="*/ 4734007 w 6230766"/>
              <a:gd name="connsiteY4177" fmla="*/ 1322722 h 5604184"/>
              <a:gd name="connsiteX4178" fmla="*/ 4699191 w 6230766"/>
              <a:gd name="connsiteY4178" fmla="*/ 1287907 h 5604184"/>
              <a:gd name="connsiteX4179" fmla="*/ 4734007 w 6230766"/>
              <a:gd name="connsiteY4179" fmla="*/ 1253091 h 5604184"/>
              <a:gd name="connsiteX4180" fmla="*/ 3898587 w 6230766"/>
              <a:gd name="connsiteY4180" fmla="*/ 1253091 h 5604184"/>
              <a:gd name="connsiteX4181" fmla="*/ 3933402 w 6230766"/>
              <a:gd name="connsiteY4181" fmla="*/ 1287907 h 5604184"/>
              <a:gd name="connsiteX4182" fmla="*/ 3898587 w 6230766"/>
              <a:gd name="connsiteY4182" fmla="*/ 1322722 h 5604184"/>
              <a:gd name="connsiteX4183" fmla="*/ 3863771 w 6230766"/>
              <a:gd name="connsiteY4183" fmla="*/ 1287907 h 5604184"/>
              <a:gd name="connsiteX4184" fmla="*/ 3898587 w 6230766"/>
              <a:gd name="connsiteY4184" fmla="*/ 1253091 h 5604184"/>
              <a:gd name="connsiteX4185" fmla="*/ 3063181 w 6230766"/>
              <a:gd name="connsiteY4185" fmla="*/ 1253091 h 5604184"/>
              <a:gd name="connsiteX4186" fmla="*/ 3097997 w 6230766"/>
              <a:gd name="connsiteY4186" fmla="*/ 1287907 h 5604184"/>
              <a:gd name="connsiteX4187" fmla="*/ 3063181 w 6230766"/>
              <a:gd name="connsiteY4187" fmla="*/ 1322722 h 5604184"/>
              <a:gd name="connsiteX4188" fmla="*/ 3028367 w 6230766"/>
              <a:gd name="connsiteY4188" fmla="*/ 1287907 h 5604184"/>
              <a:gd name="connsiteX4189" fmla="*/ 3063181 w 6230766"/>
              <a:gd name="connsiteY4189" fmla="*/ 1253091 h 5604184"/>
              <a:gd name="connsiteX4190" fmla="*/ 2227761 w 6230766"/>
              <a:gd name="connsiteY4190" fmla="*/ 1253091 h 5604184"/>
              <a:gd name="connsiteX4191" fmla="*/ 2262577 w 6230766"/>
              <a:gd name="connsiteY4191" fmla="*/ 1287907 h 5604184"/>
              <a:gd name="connsiteX4192" fmla="*/ 2227761 w 6230766"/>
              <a:gd name="connsiteY4192" fmla="*/ 1322722 h 5604184"/>
              <a:gd name="connsiteX4193" fmla="*/ 2192946 w 6230766"/>
              <a:gd name="connsiteY4193" fmla="*/ 1287907 h 5604184"/>
              <a:gd name="connsiteX4194" fmla="*/ 2227761 w 6230766"/>
              <a:gd name="connsiteY4194" fmla="*/ 1253091 h 5604184"/>
              <a:gd name="connsiteX4195" fmla="*/ 1810054 w 6230766"/>
              <a:gd name="connsiteY4195" fmla="*/ 1253091 h 5604184"/>
              <a:gd name="connsiteX4196" fmla="*/ 1844870 w 6230766"/>
              <a:gd name="connsiteY4196" fmla="*/ 1287907 h 5604184"/>
              <a:gd name="connsiteX4197" fmla="*/ 1810054 w 6230766"/>
              <a:gd name="connsiteY4197" fmla="*/ 1322722 h 5604184"/>
              <a:gd name="connsiteX4198" fmla="*/ 1775239 w 6230766"/>
              <a:gd name="connsiteY4198" fmla="*/ 1287907 h 5604184"/>
              <a:gd name="connsiteX4199" fmla="*/ 1810054 w 6230766"/>
              <a:gd name="connsiteY4199" fmla="*/ 1253091 h 5604184"/>
              <a:gd name="connsiteX4200" fmla="*/ 1392343 w 6230766"/>
              <a:gd name="connsiteY4200" fmla="*/ 1253091 h 5604184"/>
              <a:gd name="connsiteX4201" fmla="*/ 1427159 w 6230766"/>
              <a:gd name="connsiteY4201" fmla="*/ 1287907 h 5604184"/>
              <a:gd name="connsiteX4202" fmla="*/ 1392343 w 6230766"/>
              <a:gd name="connsiteY4202" fmla="*/ 1322722 h 5604184"/>
              <a:gd name="connsiteX4203" fmla="*/ 1357528 w 6230766"/>
              <a:gd name="connsiteY4203" fmla="*/ 1287907 h 5604184"/>
              <a:gd name="connsiteX4204" fmla="*/ 1392343 w 6230766"/>
              <a:gd name="connsiteY4204" fmla="*/ 1253091 h 5604184"/>
              <a:gd name="connsiteX4205" fmla="*/ 661373 w 6230766"/>
              <a:gd name="connsiteY4205" fmla="*/ 1253091 h 5604184"/>
              <a:gd name="connsiteX4206" fmla="*/ 696189 w 6230766"/>
              <a:gd name="connsiteY4206" fmla="*/ 1287907 h 5604184"/>
              <a:gd name="connsiteX4207" fmla="*/ 661373 w 6230766"/>
              <a:gd name="connsiteY4207" fmla="*/ 1322722 h 5604184"/>
              <a:gd name="connsiteX4208" fmla="*/ 626558 w 6230766"/>
              <a:gd name="connsiteY4208" fmla="*/ 1287907 h 5604184"/>
              <a:gd name="connsiteX4209" fmla="*/ 661373 w 6230766"/>
              <a:gd name="connsiteY4209" fmla="*/ 1253091 h 5604184"/>
              <a:gd name="connsiteX4210" fmla="*/ 6091551 w 6230766"/>
              <a:gd name="connsiteY4210" fmla="*/ 1148676 h 5604184"/>
              <a:gd name="connsiteX4211" fmla="*/ 6126350 w 6230766"/>
              <a:gd name="connsiteY4211" fmla="*/ 1183476 h 5604184"/>
              <a:gd name="connsiteX4212" fmla="*/ 6091551 w 6230766"/>
              <a:gd name="connsiteY4212" fmla="*/ 1218277 h 5604184"/>
              <a:gd name="connsiteX4213" fmla="*/ 6056751 w 6230766"/>
              <a:gd name="connsiteY4213" fmla="*/ 1183476 h 5604184"/>
              <a:gd name="connsiteX4214" fmla="*/ 6091551 w 6230766"/>
              <a:gd name="connsiteY4214" fmla="*/ 1148676 h 5604184"/>
              <a:gd name="connsiteX4215" fmla="*/ 5882687 w 6230766"/>
              <a:gd name="connsiteY4215" fmla="*/ 1148676 h 5604184"/>
              <a:gd name="connsiteX4216" fmla="*/ 5917486 w 6230766"/>
              <a:gd name="connsiteY4216" fmla="*/ 1183476 h 5604184"/>
              <a:gd name="connsiteX4217" fmla="*/ 5882687 w 6230766"/>
              <a:gd name="connsiteY4217" fmla="*/ 1218277 h 5604184"/>
              <a:gd name="connsiteX4218" fmla="*/ 5847887 w 6230766"/>
              <a:gd name="connsiteY4218" fmla="*/ 1183476 h 5604184"/>
              <a:gd name="connsiteX4219" fmla="*/ 5882687 w 6230766"/>
              <a:gd name="connsiteY4219" fmla="*/ 1148676 h 5604184"/>
              <a:gd name="connsiteX4220" fmla="*/ 5778271 w 6230766"/>
              <a:gd name="connsiteY4220" fmla="*/ 1148676 h 5604184"/>
              <a:gd name="connsiteX4221" fmla="*/ 5813071 w 6230766"/>
              <a:gd name="connsiteY4221" fmla="*/ 1183476 h 5604184"/>
              <a:gd name="connsiteX4222" fmla="*/ 5778271 w 6230766"/>
              <a:gd name="connsiteY4222" fmla="*/ 1218277 h 5604184"/>
              <a:gd name="connsiteX4223" fmla="*/ 5743472 w 6230766"/>
              <a:gd name="connsiteY4223" fmla="*/ 1183476 h 5604184"/>
              <a:gd name="connsiteX4224" fmla="*/ 5778271 w 6230766"/>
              <a:gd name="connsiteY4224" fmla="*/ 1148676 h 5604184"/>
              <a:gd name="connsiteX4225" fmla="*/ 5673839 w 6230766"/>
              <a:gd name="connsiteY4225" fmla="*/ 1148676 h 5604184"/>
              <a:gd name="connsiteX4226" fmla="*/ 5708639 w 6230766"/>
              <a:gd name="connsiteY4226" fmla="*/ 1183476 h 5604184"/>
              <a:gd name="connsiteX4227" fmla="*/ 5673839 w 6230766"/>
              <a:gd name="connsiteY4227" fmla="*/ 1218277 h 5604184"/>
              <a:gd name="connsiteX4228" fmla="*/ 5639040 w 6230766"/>
              <a:gd name="connsiteY4228" fmla="*/ 1183476 h 5604184"/>
              <a:gd name="connsiteX4229" fmla="*/ 5673839 w 6230766"/>
              <a:gd name="connsiteY4229" fmla="*/ 1148676 h 5604184"/>
              <a:gd name="connsiteX4230" fmla="*/ 5464976 w 6230766"/>
              <a:gd name="connsiteY4230" fmla="*/ 1148676 h 5604184"/>
              <a:gd name="connsiteX4231" fmla="*/ 5499777 w 6230766"/>
              <a:gd name="connsiteY4231" fmla="*/ 1183476 h 5604184"/>
              <a:gd name="connsiteX4232" fmla="*/ 5464976 w 6230766"/>
              <a:gd name="connsiteY4232" fmla="*/ 1218277 h 5604184"/>
              <a:gd name="connsiteX4233" fmla="*/ 5430176 w 6230766"/>
              <a:gd name="connsiteY4233" fmla="*/ 1183476 h 5604184"/>
              <a:gd name="connsiteX4234" fmla="*/ 5464976 w 6230766"/>
              <a:gd name="connsiteY4234" fmla="*/ 1148676 h 5604184"/>
              <a:gd name="connsiteX4235" fmla="*/ 5360562 w 6230766"/>
              <a:gd name="connsiteY4235" fmla="*/ 1148676 h 5604184"/>
              <a:gd name="connsiteX4236" fmla="*/ 5395361 w 6230766"/>
              <a:gd name="connsiteY4236" fmla="*/ 1183476 h 5604184"/>
              <a:gd name="connsiteX4237" fmla="*/ 5360562 w 6230766"/>
              <a:gd name="connsiteY4237" fmla="*/ 1218277 h 5604184"/>
              <a:gd name="connsiteX4238" fmla="*/ 5325762 w 6230766"/>
              <a:gd name="connsiteY4238" fmla="*/ 1183476 h 5604184"/>
              <a:gd name="connsiteX4239" fmla="*/ 5360562 w 6230766"/>
              <a:gd name="connsiteY4239" fmla="*/ 1148676 h 5604184"/>
              <a:gd name="connsiteX4240" fmla="*/ 5256131 w 6230766"/>
              <a:gd name="connsiteY4240" fmla="*/ 1148676 h 5604184"/>
              <a:gd name="connsiteX4241" fmla="*/ 5290930 w 6230766"/>
              <a:gd name="connsiteY4241" fmla="*/ 1183476 h 5604184"/>
              <a:gd name="connsiteX4242" fmla="*/ 5256131 w 6230766"/>
              <a:gd name="connsiteY4242" fmla="*/ 1218277 h 5604184"/>
              <a:gd name="connsiteX4243" fmla="*/ 5221331 w 6230766"/>
              <a:gd name="connsiteY4243" fmla="*/ 1183476 h 5604184"/>
              <a:gd name="connsiteX4244" fmla="*/ 5256131 w 6230766"/>
              <a:gd name="connsiteY4244" fmla="*/ 1148676 h 5604184"/>
              <a:gd name="connsiteX4245" fmla="*/ 5047283 w 6230766"/>
              <a:gd name="connsiteY4245" fmla="*/ 1148676 h 5604184"/>
              <a:gd name="connsiteX4246" fmla="*/ 5082083 w 6230766"/>
              <a:gd name="connsiteY4246" fmla="*/ 1183476 h 5604184"/>
              <a:gd name="connsiteX4247" fmla="*/ 5047283 w 6230766"/>
              <a:gd name="connsiteY4247" fmla="*/ 1218277 h 5604184"/>
              <a:gd name="connsiteX4248" fmla="*/ 5012484 w 6230766"/>
              <a:gd name="connsiteY4248" fmla="*/ 1183476 h 5604184"/>
              <a:gd name="connsiteX4249" fmla="*/ 5047283 w 6230766"/>
              <a:gd name="connsiteY4249" fmla="*/ 1148676 h 5604184"/>
              <a:gd name="connsiteX4250" fmla="*/ 4942853 w 6230766"/>
              <a:gd name="connsiteY4250" fmla="*/ 1148676 h 5604184"/>
              <a:gd name="connsiteX4251" fmla="*/ 4977654 w 6230766"/>
              <a:gd name="connsiteY4251" fmla="*/ 1183476 h 5604184"/>
              <a:gd name="connsiteX4252" fmla="*/ 4942853 w 6230766"/>
              <a:gd name="connsiteY4252" fmla="*/ 1218277 h 5604184"/>
              <a:gd name="connsiteX4253" fmla="*/ 4908053 w 6230766"/>
              <a:gd name="connsiteY4253" fmla="*/ 1183476 h 5604184"/>
              <a:gd name="connsiteX4254" fmla="*/ 4942853 w 6230766"/>
              <a:gd name="connsiteY4254" fmla="*/ 1148676 h 5604184"/>
              <a:gd name="connsiteX4255" fmla="*/ 4838437 w 6230766"/>
              <a:gd name="connsiteY4255" fmla="*/ 1148676 h 5604184"/>
              <a:gd name="connsiteX4256" fmla="*/ 4873236 w 6230766"/>
              <a:gd name="connsiteY4256" fmla="*/ 1183476 h 5604184"/>
              <a:gd name="connsiteX4257" fmla="*/ 4838437 w 6230766"/>
              <a:gd name="connsiteY4257" fmla="*/ 1218277 h 5604184"/>
              <a:gd name="connsiteX4258" fmla="*/ 4803637 w 6230766"/>
              <a:gd name="connsiteY4258" fmla="*/ 1183476 h 5604184"/>
              <a:gd name="connsiteX4259" fmla="*/ 4838437 w 6230766"/>
              <a:gd name="connsiteY4259" fmla="*/ 1148676 h 5604184"/>
              <a:gd name="connsiteX4260" fmla="*/ 4629573 w 6230766"/>
              <a:gd name="connsiteY4260" fmla="*/ 1148676 h 5604184"/>
              <a:gd name="connsiteX4261" fmla="*/ 4664372 w 6230766"/>
              <a:gd name="connsiteY4261" fmla="*/ 1183476 h 5604184"/>
              <a:gd name="connsiteX4262" fmla="*/ 4629573 w 6230766"/>
              <a:gd name="connsiteY4262" fmla="*/ 1218277 h 5604184"/>
              <a:gd name="connsiteX4263" fmla="*/ 4594773 w 6230766"/>
              <a:gd name="connsiteY4263" fmla="*/ 1183476 h 5604184"/>
              <a:gd name="connsiteX4264" fmla="*/ 4629573 w 6230766"/>
              <a:gd name="connsiteY4264" fmla="*/ 1148676 h 5604184"/>
              <a:gd name="connsiteX4265" fmla="*/ 4525142 w 6230766"/>
              <a:gd name="connsiteY4265" fmla="*/ 1148676 h 5604184"/>
              <a:gd name="connsiteX4266" fmla="*/ 4559941 w 6230766"/>
              <a:gd name="connsiteY4266" fmla="*/ 1183476 h 5604184"/>
              <a:gd name="connsiteX4267" fmla="*/ 4525142 w 6230766"/>
              <a:gd name="connsiteY4267" fmla="*/ 1218277 h 5604184"/>
              <a:gd name="connsiteX4268" fmla="*/ 4490342 w 6230766"/>
              <a:gd name="connsiteY4268" fmla="*/ 1183476 h 5604184"/>
              <a:gd name="connsiteX4269" fmla="*/ 4525142 w 6230766"/>
              <a:gd name="connsiteY4269" fmla="*/ 1148676 h 5604184"/>
              <a:gd name="connsiteX4270" fmla="*/ 4420727 w 6230766"/>
              <a:gd name="connsiteY4270" fmla="*/ 1148676 h 5604184"/>
              <a:gd name="connsiteX4271" fmla="*/ 4455527 w 6230766"/>
              <a:gd name="connsiteY4271" fmla="*/ 1183476 h 5604184"/>
              <a:gd name="connsiteX4272" fmla="*/ 4420727 w 6230766"/>
              <a:gd name="connsiteY4272" fmla="*/ 1218277 h 5604184"/>
              <a:gd name="connsiteX4273" fmla="*/ 4385928 w 6230766"/>
              <a:gd name="connsiteY4273" fmla="*/ 1183476 h 5604184"/>
              <a:gd name="connsiteX4274" fmla="*/ 4420727 w 6230766"/>
              <a:gd name="connsiteY4274" fmla="*/ 1148676 h 5604184"/>
              <a:gd name="connsiteX4275" fmla="*/ 4316280 w 6230766"/>
              <a:gd name="connsiteY4275" fmla="*/ 1148676 h 5604184"/>
              <a:gd name="connsiteX4276" fmla="*/ 4351079 w 6230766"/>
              <a:gd name="connsiteY4276" fmla="*/ 1183476 h 5604184"/>
              <a:gd name="connsiteX4277" fmla="*/ 4316280 w 6230766"/>
              <a:gd name="connsiteY4277" fmla="*/ 1218277 h 5604184"/>
              <a:gd name="connsiteX4278" fmla="*/ 4281480 w 6230766"/>
              <a:gd name="connsiteY4278" fmla="*/ 1183476 h 5604184"/>
              <a:gd name="connsiteX4279" fmla="*/ 4316280 w 6230766"/>
              <a:gd name="connsiteY4279" fmla="*/ 1148676 h 5604184"/>
              <a:gd name="connsiteX4280" fmla="*/ 4211866 w 6230766"/>
              <a:gd name="connsiteY4280" fmla="*/ 1148676 h 5604184"/>
              <a:gd name="connsiteX4281" fmla="*/ 4246667 w 6230766"/>
              <a:gd name="connsiteY4281" fmla="*/ 1183476 h 5604184"/>
              <a:gd name="connsiteX4282" fmla="*/ 4211866 w 6230766"/>
              <a:gd name="connsiteY4282" fmla="*/ 1218277 h 5604184"/>
              <a:gd name="connsiteX4283" fmla="*/ 4177066 w 6230766"/>
              <a:gd name="connsiteY4283" fmla="*/ 1183476 h 5604184"/>
              <a:gd name="connsiteX4284" fmla="*/ 4211866 w 6230766"/>
              <a:gd name="connsiteY4284" fmla="*/ 1148676 h 5604184"/>
              <a:gd name="connsiteX4285" fmla="*/ 4107449 w 6230766"/>
              <a:gd name="connsiteY4285" fmla="*/ 1148676 h 5604184"/>
              <a:gd name="connsiteX4286" fmla="*/ 4142248 w 6230766"/>
              <a:gd name="connsiteY4286" fmla="*/ 1183476 h 5604184"/>
              <a:gd name="connsiteX4287" fmla="*/ 4107449 w 6230766"/>
              <a:gd name="connsiteY4287" fmla="*/ 1218277 h 5604184"/>
              <a:gd name="connsiteX4288" fmla="*/ 4072649 w 6230766"/>
              <a:gd name="connsiteY4288" fmla="*/ 1183476 h 5604184"/>
              <a:gd name="connsiteX4289" fmla="*/ 4107449 w 6230766"/>
              <a:gd name="connsiteY4289" fmla="*/ 1148676 h 5604184"/>
              <a:gd name="connsiteX4290" fmla="*/ 4003017 w 6230766"/>
              <a:gd name="connsiteY4290" fmla="*/ 1148676 h 5604184"/>
              <a:gd name="connsiteX4291" fmla="*/ 4037816 w 6230766"/>
              <a:gd name="connsiteY4291" fmla="*/ 1183476 h 5604184"/>
              <a:gd name="connsiteX4292" fmla="*/ 4003017 w 6230766"/>
              <a:gd name="connsiteY4292" fmla="*/ 1218277 h 5604184"/>
              <a:gd name="connsiteX4293" fmla="*/ 3968217 w 6230766"/>
              <a:gd name="connsiteY4293" fmla="*/ 1183476 h 5604184"/>
              <a:gd name="connsiteX4294" fmla="*/ 4003017 w 6230766"/>
              <a:gd name="connsiteY4294" fmla="*/ 1148676 h 5604184"/>
              <a:gd name="connsiteX4295" fmla="*/ 3794155 w 6230766"/>
              <a:gd name="connsiteY4295" fmla="*/ 1148676 h 5604184"/>
              <a:gd name="connsiteX4296" fmla="*/ 3828954 w 6230766"/>
              <a:gd name="connsiteY4296" fmla="*/ 1183476 h 5604184"/>
              <a:gd name="connsiteX4297" fmla="*/ 3794155 w 6230766"/>
              <a:gd name="connsiteY4297" fmla="*/ 1218277 h 5604184"/>
              <a:gd name="connsiteX4298" fmla="*/ 3759355 w 6230766"/>
              <a:gd name="connsiteY4298" fmla="*/ 1183476 h 5604184"/>
              <a:gd name="connsiteX4299" fmla="*/ 3794155 w 6230766"/>
              <a:gd name="connsiteY4299" fmla="*/ 1148676 h 5604184"/>
              <a:gd name="connsiteX4300" fmla="*/ 3689739 w 6230766"/>
              <a:gd name="connsiteY4300" fmla="*/ 1148676 h 5604184"/>
              <a:gd name="connsiteX4301" fmla="*/ 3724540 w 6230766"/>
              <a:gd name="connsiteY4301" fmla="*/ 1183476 h 5604184"/>
              <a:gd name="connsiteX4302" fmla="*/ 3689739 w 6230766"/>
              <a:gd name="connsiteY4302" fmla="*/ 1218277 h 5604184"/>
              <a:gd name="connsiteX4303" fmla="*/ 3654939 w 6230766"/>
              <a:gd name="connsiteY4303" fmla="*/ 1183476 h 5604184"/>
              <a:gd name="connsiteX4304" fmla="*/ 3689739 w 6230766"/>
              <a:gd name="connsiteY4304" fmla="*/ 1148676 h 5604184"/>
              <a:gd name="connsiteX4305" fmla="*/ 3585308 w 6230766"/>
              <a:gd name="connsiteY4305" fmla="*/ 1148676 h 5604184"/>
              <a:gd name="connsiteX4306" fmla="*/ 3620109 w 6230766"/>
              <a:gd name="connsiteY4306" fmla="*/ 1183476 h 5604184"/>
              <a:gd name="connsiteX4307" fmla="*/ 3585308 w 6230766"/>
              <a:gd name="connsiteY4307" fmla="*/ 1218277 h 5604184"/>
              <a:gd name="connsiteX4308" fmla="*/ 3550508 w 6230766"/>
              <a:gd name="connsiteY4308" fmla="*/ 1183476 h 5604184"/>
              <a:gd name="connsiteX4309" fmla="*/ 3585308 w 6230766"/>
              <a:gd name="connsiteY4309" fmla="*/ 1148676 h 5604184"/>
              <a:gd name="connsiteX4310" fmla="*/ 3480877 w 6230766"/>
              <a:gd name="connsiteY4310" fmla="*/ 1148676 h 5604184"/>
              <a:gd name="connsiteX4311" fmla="*/ 3515678 w 6230766"/>
              <a:gd name="connsiteY4311" fmla="*/ 1183476 h 5604184"/>
              <a:gd name="connsiteX4312" fmla="*/ 3480877 w 6230766"/>
              <a:gd name="connsiteY4312" fmla="*/ 1218277 h 5604184"/>
              <a:gd name="connsiteX4313" fmla="*/ 3446077 w 6230766"/>
              <a:gd name="connsiteY4313" fmla="*/ 1183476 h 5604184"/>
              <a:gd name="connsiteX4314" fmla="*/ 3480877 w 6230766"/>
              <a:gd name="connsiteY4314" fmla="*/ 1148676 h 5604184"/>
              <a:gd name="connsiteX4315" fmla="*/ 3376446 w 6230766"/>
              <a:gd name="connsiteY4315" fmla="*/ 1148676 h 5604184"/>
              <a:gd name="connsiteX4316" fmla="*/ 3411245 w 6230766"/>
              <a:gd name="connsiteY4316" fmla="*/ 1183476 h 5604184"/>
              <a:gd name="connsiteX4317" fmla="*/ 3376446 w 6230766"/>
              <a:gd name="connsiteY4317" fmla="*/ 1218277 h 5604184"/>
              <a:gd name="connsiteX4318" fmla="*/ 3341646 w 6230766"/>
              <a:gd name="connsiteY4318" fmla="*/ 1183476 h 5604184"/>
              <a:gd name="connsiteX4319" fmla="*/ 3376446 w 6230766"/>
              <a:gd name="connsiteY4319" fmla="*/ 1148676 h 5604184"/>
              <a:gd name="connsiteX4320" fmla="*/ 3272030 w 6230766"/>
              <a:gd name="connsiteY4320" fmla="*/ 1148676 h 5604184"/>
              <a:gd name="connsiteX4321" fmla="*/ 3306829 w 6230766"/>
              <a:gd name="connsiteY4321" fmla="*/ 1183476 h 5604184"/>
              <a:gd name="connsiteX4322" fmla="*/ 3272030 w 6230766"/>
              <a:gd name="connsiteY4322" fmla="*/ 1218277 h 5604184"/>
              <a:gd name="connsiteX4323" fmla="*/ 3237230 w 6230766"/>
              <a:gd name="connsiteY4323" fmla="*/ 1183476 h 5604184"/>
              <a:gd name="connsiteX4324" fmla="*/ 3272030 w 6230766"/>
              <a:gd name="connsiteY4324" fmla="*/ 1148676 h 5604184"/>
              <a:gd name="connsiteX4325" fmla="*/ 3167597 w 6230766"/>
              <a:gd name="connsiteY4325" fmla="*/ 1148676 h 5604184"/>
              <a:gd name="connsiteX4326" fmla="*/ 3202396 w 6230766"/>
              <a:gd name="connsiteY4326" fmla="*/ 1183476 h 5604184"/>
              <a:gd name="connsiteX4327" fmla="*/ 3167597 w 6230766"/>
              <a:gd name="connsiteY4327" fmla="*/ 1218277 h 5604184"/>
              <a:gd name="connsiteX4328" fmla="*/ 3132797 w 6230766"/>
              <a:gd name="connsiteY4328" fmla="*/ 1183476 h 5604184"/>
              <a:gd name="connsiteX4329" fmla="*/ 3167597 w 6230766"/>
              <a:gd name="connsiteY4329" fmla="*/ 1148676 h 5604184"/>
              <a:gd name="connsiteX4330" fmla="*/ 2958752 w 6230766"/>
              <a:gd name="connsiteY4330" fmla="*/ 1148676 h 5604184"/>
              <a:gd name="connsiteX4331" fmla="*/ 2993552 w 6230766"/>
              <a:gd name="connsiteY4331" fmla="*/ 1183476 h 5604184"/>
              <a:gd name="connsiteX4332" fmla="*/ 2958752 w 6230766"/>
              <a:gd name="connsiteY4332" fmla="*/ 1218277 h 5604184"/>
              <a:gd name="connsiteX4333" fmla="*/ 2923952 w 6230766"/>
              <a:gd name="connsiteY4333" fmla="*/ 1183476 h 5604184"/>
              <a:gd name="connsiteX4334" fmla="*/ 2958752 w 6230766"/>
              <a:gd name="connsiteY4334" fmla="*/ 1148676 h 5604184"/>
              <a:gd name="connsiteX4335" fmla="*/ 2854321 w 6230766"/>
              <a:gd name="connsiteY4335" fmla="*/ 1148676 h 5604184"/>
              <a:gd name="connsiteX4336" fmla="*/ 2889120 w 6230766"/>
              <a:gd name="connsiteY4336" fmla="*/ 1183476 h 5604184"/>
              <a:gd name="connsiteX4337" fmla="*/ 2854321 w 6230766"/>
              <a:gd name="connsiteY4337" fmla="*/ 1218277 h 5604184"/>
              <a:gd name="connsiteX4338" fmla="*/ 2819521 w 6230766"/>
              <a:gd name="connsiteY4338" fmla="*/ 1183476 h 5604184"/>
              <a:gd name="connsiteX4339" fmla="*/ 2854321 w 6230766"/>
              <a:gd name="connsiteY4339" fmla="*/ 1148676 h 5604184"/>
              <a:gd name="connsiteX4340" fmla="*/ 2749905 w 6230766"/>
              <a:gd name="connsiteY4340" fmla="*/ 1148676 h 5604184"/>
              <a:gd name="connsiteX4341" fmla="*/ 2784704 w 6230766"/>
              <a:gd name="connsiteY4341" fmla="*/ 1183476 h 5604184"/>
              <a:gd name="connsiteX4342" fmla="*/ 2749905 w 6230766"/>
              <a:gd name="connsiteY4342" fmla="*/ 1218277 h 5604184"/>
              <a:gd name="connsiteX4343" fmla="*/ 2715105 w 6230766"/>
              <a:gd name="connsiteY4343" fmla="*/ 1183476 h 5604184"/>
              <a:gd name="connsiteX4344" fmla="*/ 2749905 w 6230766"/>
              <a:gd name="connsiteY4344" fmla="*/ 1148676 h 5604184"/>
              <a:gd name="connsiteX4345" fmla="*/ 2645459 w 6230766"/>
              <a:gd name="connsiteY4345" fmla="*/ 1148676 h 5604184"/>
              <a:gd name="connsiteX4346" fmla="*/ 2680258 w 6230766"/>
              <a:gd name="connsiteY4346" fmla="*/ 1183476 h 5604184"/>
              <a:gd name="connsiteX4347" fmla="*/ 2645459 w 6230766"/>
              <a:gd name="connsiteY4347" fmla="*/ 1218277 h 5604184"/>
              <a:gd name="connsiteX4348" fmla="*/ 2610659 w 6230766"/>
              <a:gd name="connsiteY4348" fmla="*/ 1183476 h 5604184"/>
              <a:gd name="connsiteX4349" fmla="*/ 2645459 w 6230766"/>
              <a:gd name="connsiteY4349" fmla="*/ 1148676 h 5604184"/>
              <a:gd name="connsiteX4350" fmla="*/ 2541041 w 6230766"/>
              <a:gd name="connsiteY4350" fmla="*/ 1148676 h 5604184"/>
              <a:gd name="connsiteX4351" fmla="*/ 2575840 w 6230766"/>
              <a:gd name="connsiteY4351" fmla="*/ 1183476 h 5604184"/>
              <a:gd name="connsiteX4352" fmla="*/ 2541041 w 6230766"/>
              <a:gd name="connsiteY4352" fmla="*/ 1218277 h 5604184"/>
              <a:gd name="connsiteX4353" fmla="*/ 2506241 w 6230766"/>
              <a:gd name="connsiteY4353" fmla="*/ 1183476 h 5604184"/>
              <a:gd name="connsiteX4354" fmla="*/ 2541041 w 6230766"/>
              <a:gd name="connsiteY4354" fmla="*/ 1148676 h 5604184"/>
              <a:gd name="connsiteX4355" fmla="*/ 2436610 w 6230766"/>
              <a:gd name="connsiteY4355" fmla="*/ 1148676 h 5604184"/>
              <a:gd name="connsiteX4356" fmla="*/ 2471409 w 6230766"/>
              <a:gd name="connsiteY4356" fmla="*/ 1183476 h 5604184"/>
              <a:gd name="connsiteX4357" fmla="*/ 2436610 w 6230766"/>
              <a:gd name="connsiteY4357" fmla="*/ 1218277 h 5604184"/>
              <a:gd name="connsiteX4358" fmla="*/ 2401810 w 6230766"/>
              <a:gd name="connsiteY4358" fmla="*/ 1183476 h 5604184"/>
              <a:gd name="connsiteX4359" fmla="*/ 2436610 w 6230766"/>
              <a:gd name="connsiteY4359" fmla="*/ 1148676 h 5604184"/>
              <a:gd name="connsiteX4360" fmla="*/ 2332196 w 6230766"/>
              <a:gd name="connsiteY4360" fmla="*/ 1148676 h 5604184"/>
              <a:gd name="connsiteX4361" fmla="*/ 2366995 w 6230766"/>
              <a:gd name="connsiteY4361" fmla="*/ 1183476 h 5604184"/>
              <a:gd name="connsiteX4362" fmla="*/ 2332196 w 6230766"/>
              <a:gd name="connsiteY4362" fmla="*/ 1218277 h 5604184"/>
              <a:gd name="connsiteX4363" fmla="*/ 2297396 w 6230766"/>
              <a:gd name="connsiteY4363" fmla="*/ 1183476 h 5604184"/>
              <a:gd name="connsiteX4364" fmla="*/ 2332196 w 6230766"/>
              <a:gd name="connsiteY4364" fmla="*/ 1148676 h 5604184"/>
              <a:gd name="connsiteX4365" fmla="*/ 2123332 w 6230766"/>
              <a:gd name="connsiteY4365" fmla="*/ 1148676 h 5604184"/>
              <a:gd name="connsiteX4366" fmla="*/ 2158131 w 6230766"/>
              <a:gd name="connsiteY4366" fmla="*/ 1183476 h 5604184"/>
              <a:gd name="connsiteX4367" fmla="*/ 2123332 w 6230766"/>
              <a:gd name="connsiteY4367" fmla="*/ 1218277 h 5604184"/>
              <a:gd name="connsiteX4368" fmla="*/ 2088532 w 6230766"/>
              <a:gd name="connsiteY4368" fmla="*/ 1183476 h 5604184"/>
              <a:gd name="connsiteX4369" fmla="*/ 2123332 w 6230766"/>
              <a:gd name="connsiteY4369" fmla="*/ 1148676 h 5604184"/>
              <a:gd name="connsiteX4370" fmla="*/ 2018916 w 6230766"/>
              <a:gd name="connsiteY4370" fmla="*/ 1148676 h 5604184"/>
              <a:gd name="connsiteX4371" fmla="*/ 2053715 w 6230766"/>
              <a:gd name="connsiteY4371" fmla="*/ 1183476 h 5604184"/>
              <a:gd name="connsiteX4372" fmla="*/ 2018916 w 6230766"/>
              <a:gd name="connsiteY4372" fmla="*/ 1218277 h 5604184"/>
              <a:gd name="connsiteX4373" fmla="*/ 1984116 w 6230766"/>
              <a:gd name="connsiteY4373" fmla="*/ 1183476 h 5604184"/>
              <a:gd name="connsiteX4374" fmla="*/ 2018916 w 6230766"/>
              <a:gd name="connsiteY4374" fmla="*/ 1148676 h 5604184"/>
              <a:gd name="connsiteX4375" fmla="*/ 1914485 w 6230766"/>
              <a:gd name="connsiteY4375" fmla="*/ 1148676 h 5604184"/>
              <a:gd name="connsiteX4376" fmla="*/ 1949284 w 6230766"/>
              <a:gd name="connsiteY4376" fmla="*/ 1183476 h 5604184"/>
              <a:gd name="connsiteX4377" fmla="*/ 1914485 w 6230766"/>
              <a:gd name="connsiteY4377" fmla="*/ 1218277 h 5604184"/>
              <a:gd name="connsiteX4378" fmla="*/ 1879685 w 6230766"/>
              <a:gd name="connsiteY4378" fmla="*/ 1183476 h 5604184"/>
              <a:gd name="connsiteX4379" fmla="*/ 1914485 w 6230766"/>
              <a:gd name="connsiteY4379" fmla="*/ 1148676 h 5604184"/>
              <a:gd name="connsiteX4380" fmla="*/ 1705621 w 6230766"/>
              <a:gd name="connsiteY4380" fmla="*/ 1148676 h 5604184"/>
              <a:gd name="connsiteX4381" fmla="*/ 1740420 w 6230766"/>
              <a:gd name="connsiteY4381" fmla="*/ 1183476 h 5604184"/>
              <a:gd name="connsiteX4382" fmla="*/ 1705621 w 6230766"/>
              <a:gd name="connsiteY4382" fmla="*/ 1218277 h 5604184"/>
              <a:gd name="connsiteX4383" fmla="*/ 1670821 w 6230766"/>
              <a:gd name="connsiteY4383" fmla="*/ 1183476 h 5604184"/>
              <a:gd name="connsiteX4384" fmla="*/ 1705621 w 6230766"/>
              <a:gd name="connsiteY4384" fmla="*/ 1148676 h 5604184"/>
              <a:gd name="connsiteX4385" fmla="*/ 1601207 w 6230766"/>
              <a:gd name="connsiteY4385" fmla="*/ 1148676 h 5604184"/>
              <a:gd name="connsiteX4386" fmla="*/ 1636006 w 6230766"/>
              <a:gd name="connsiteY4386" fmla="*/ 1183476 h 5604184"/>
              <a:gd name="connsiteX4387" fmla="*/ 1601207 w 6230766"/>
              <a:gd name="connsiteY4387" fmla="*/ 1218277 h 5604184"/>
              <a:gd name="connsiteX4388" fmla="*/ 1566407 w 6230766"/>
              <a:gd name="connsiteY4388" fmla="*/ 1183476 h 5604184"/>
              <a:gd name="connsiteX4389" fmla="*/ 1601207 w 6230766"/>
              <a:gd name="connsiteY4389" fmla="*/ 1148676 h 5604184"/>
              <a:gd name="connsiteX4390" fmla="*/ 1287912 w 6230766"/>
              <a:gd name="connsiteY4390" fmla="*/ 1148676 h 5604184"/>
              <a:gd name="connsiteX4391" fmla="*/ 1322711 w 6230766"/>
              <a:gd name="connsiteY4391" fmla="*/ 1183476 h 5604184"/>
              <a:gd name="connsiteX4392" fmla="*/ 1287912 w 6230766"/>
              <a:gd name="connsiteY4392" fmla="*/ 1218277 h 5604184"/>
              <a:gd name="connsiteX4393" fmla="*/ 1253112 w 6230766"/>
              <a:gd name="connsiteY4393" fmla="*/ 1183476 h 5604184"/>
              <a:gd name="connsiteX4394" fmla="*/ 1287912 w 6230766"/>
              <a:gd name="connsiteY4394" fmla="*/ 1148676 h 5604184"/>
              <a:gd name="connsiteX4395" fmla="*/ 1183496 w 6230766"/>
              <a:gd name="connsiteY4395" fmla="*/ 1148676 h 5604184"/>
              <a:gd name="connsiteX4396" fmla="*/ 1218295 w 6230766"/>
              <a:gd name="connsiteY4396" fmla="*/ 1183476 h 5604184"/>
              <a:gd name="connsiteX4397" fmla="*/ 1183496 w 6230766"/>
              <a:gd name="connsiteY4397" fmla="*/ 1218277 h 5604184"/>
              <a:gd name="connsiteX4398" fmla="*/ 1148696 w 6230766"/>
              <a:gd name="connsiteY4398" fmla="*/ 1183476 h 5604184"/>
              <a:gd name="connsiteX4399" fmla="*/ 1183496 w 6230766"/>
              <a:gd name="connsiteY4399" fmla="*/ 1148676 h 5604184"/>
              <a:gd name="connsiteX4400" fmla="*/ 974634 w 6230766"/>
              <a:gd name="connsiteY4400" fmla="*/ 1148676 h 5604184"/>
              <a:gd name="connsiteX4401" fmla="*/ 1009433 w 6230766"/>
              <a:gd name="connsiteY4401" fmla="*/ 1183476 h 5604184"/>
              <a:gd name="connsiteX4402" fmla="*/ 974634 w 6230766"/>
              <a:gd name="connsiteY4402" fmla="*/ 1218277 h 5604184"/>
              <a:gd name="connsiteX4403" fmla="*/ 939834 w 6230766"/>
              <a:gd name="connsiteY4403" fmla="*/ 1183476 h 5604184"/>
              <a:gd name="connsiteX4404" fmla="*/ 974634 w 6230766"/>
              <a:gd name="connsiteY4404" fmla="*/ 1148676 h 5604184"/>
              <a:gd name="connsiteX4405" fmla="*/ 870220 w 6230766"/>
              <a:gd name="connsiteY4405" fmla="*/ 1148676 h 5604184"/>
              <a:gd name="connsiteX4406" fmla="*/ 905019 w 6230766"/>
              <a:gd name="connsiteY4406" fmla="*/ 1183476 h 5604184"/>
              <a:gd name="connsiteX4407" fmla="*/ 870220 w 6230766"/>
              <a:gd name="connsiteY4407" fmla="*/ 1218277 h 5604184"/>
              <a:gd name="connsiteX4408" fmla="*/ 835420 w 6230766"/>
              <a:gd name="connsiteY4408" fmla="*/ 1183476 h 5604184"/>
              <a:gd name="connsiteX4409" fmla="*/ 870220 w 6230766"/>
              <a:gd name="connsiteY4409" fmla="*/ 1148676 h 5604184"/>
              <a:gd name="connsiteX4410" fmla="*/ 765787 w 6230766"/>
              <a:gd name="connsiteY4410" fmla="*/ 1148676 h 5604184"/>
              <a:gd name="connsiteX4411" fmla="*/ 800586 w 6230766"/>
              <a:gd name="connsiteY4411" fmla="*/ 1183476 h 5604184"/>
              <a:gd name="connsiteX4412" fmla="*/ 765787 w 6230766"/>
              <a:gd name="connsiteY4412" fmla="*/ 1218277 h 5604184"/>
              <a:gd name="connsiteX4413" fmla="*/ 730987 w 6230766"/>
              <a:gd name="connsiteY4413" fmla="*/ 1183476 h 5604184"/>
              <a:gd name="connsiteX4414" fmla="*/ 765787 w 6230766"/>
              <a:gd name="connsiteY4414" fmla="*/ 1148676 h 5604184"/>
              <a:gd name="connsiteX4415" fmla="*/ 6195965 w 6230766"/>
              <a:gd name="connsiteY4415" fmla="*/ 1148675 h 5604184"/>
              <a:gd name="connsiteX4416" fmla="*/ 6230766 w 6230766"/>
              <a:gd name="connsiteY4416" fmla="*/ 1183476 h 5604184"/>
              <a:gd name="connsiteX4417" fmla="*/ 6195965 w 6230766"/>
              <a:gd name="connsiteY4417" fmla="*/ 1218274 h 5604184"/>
              <a:gd name="connsiteX4418" fmla="*/ 6161165 w 6230766"/>
              <a:gd name="connsiteY4418" fmla="*/ 1183476 h 5604184"/>
              <a:gd name="connsiteX4419" fmla="*/ 6195965 w 6230766"/>
              <a:gd name="connsiteY4419" fmla="*/ 1148675 h 5604184"/>
              <a:gd name="connsiteX4420" fmla="*/ 5569407 w 6230766"/>
              <a:gd name="connsiteY4420" fmla="*/ 1148660 h 5604184"/>
              <a:gd name="connsiteX4421" fmla="*/ 5604223 w 6230766"/>
              <a:gd name="connsiteY4421" fmla="*/ 1183476 h 5604184"/>
              <a:gd name="connsiteX4422" fmla="*/ 5569407 w 6230766"/>
              <a:gd name="connsiteY4422" fmla="*/ 1218291 h 5604184"/>
              <a:gd name="connsiteX4423" fmla="*/ 5534594 w 6230766"/>
              <a:gd name="connsiteY4423" fmla="*/ 1183476 h 5604184"/>
              <a:gd name="connsiteX4424" fmla="*/ 5569407 w 6230766"/>
              <a:gd name="connsiteY4424" fmla="*/ 1148660 h 5604184"/>
              <a:gd name="connsiteX4425" fmla="*/ 5151699 w 6230766"/>
              <a:gd name="connsiteY4425" fmla="*/ 1148660 h 5604184"/>
              <a:gd name="connsiteX4426" fmla="*/ 5186514 w 6230766"/>
              <a:gd name="connsiteY4426" fmla="*/ 1183476 h 5604184"/>
              <a:gd name="connsiteX4427" fmla="*/ 5151699 w 6230766"/>
              <a:gd name="connsiteY4427" fmla="*/ 1218291 h 5604184"/>
              <a:gd name="connsiteX4428" fmla="*/ 5116883 w 6230766"/>
              <a:gd name="connsiteY4428" fmla="*/ 1183476 h 5604184"/>
              <a:gd name="connsiteX4429" fmla="*/ 5151699 w 6230766"/>
              <a:gd name="connsiteY4429" fmla="*/ 1148660 h 5604184"/>
              <a:gd name="connsiteX4430" fmla="*/ 4734007 w 6230766"/>
              <a:gd name="connsiteY4430" fmla="*/ 1148660 h 5604184"/>
              <a:gd name="connsiteX4431" fmla="*/ 4768822 w 6230766"/>
              <a:gd name="connsiteY4431" fmla="*/ 1183476 h 5604184"/>
              <a:gd name="connsiteX4432" fmla="*/ 4734007 w 6230766"/>
              <a:gd name="connsiteY4432" fmla="*/ 1218291 h 5604184"/>
              <a:gd name="connsiteX4433" fmla="*/ 4699191 w 6230766"/>
              <a:gd name="connsiteY4433" fmla="*/ 1183476 h 5604184"/>
              <a:gd name="connsiteX4434" fmla="*/ 4734007 w 6230766"/>
              <a:gd name="connsiteY4434" fmla="*/ 1148660 h 5604184"/>
              <a:gd name="connsiteX4435" fmla="*/ 3898587 w 6230766"/>
              <a:gd name="connsiteY4435" fmla="*/ 1148660 h 5604184"/>
              <a:gd name="connsiteX4436" fmla="*/ 3933402 w 6230766"/>
              <a:gd name="connsiteY4436" fmla="*/ 1183476 h 5604184"/>
              <a:gd name="connsiteX4437" fmla="*/ 3898587 w 6230766"/>
              <a:gd name="connsiteY4437" fmla="*/ 1218291 h 5604184"/>
              <a:gd name="connsiteX4438" fmla="*/ 3863771 w 6230766"/>
              <a:gd name="connsiteY4438" fmla="*/ 1183476 h 5604184"/>
              <a:gd name="connsiteX4439" fmla="*/ 3898587 w 6230766"/>
              <a:gd name="connsiteY4439" fmla="*/ 1148660 h 5604184"/>
              <a:gd name="connsiteX4440" fmla="*/ 3063181 w 6230766"/>
              <a:gd name="connsiteY4440" fmla="*/ 1148660 h 5604184"/>
              <a:gd name="connsiteX4441" fmla="*/ 3097997 w 6230766"/>
              <a:gd name="connsiteY4441" fmla="*/ 1183476 h 5604184"/>
              <a:gd name="connsiteX4442" fmla="*/ 3063181 w 6230766"/>
              <a:gd name="connsiteY4442" fmla="*/ 1218291 h 5604184"/>
              <a:gd name="connsiteX4443" fmla="*/ 3028367 w 6230766"/>
              <a:gd name="connsiteY4443" fmla="*/ 1183476 h 5604184"/>
              <a:gd name="connsiteX4444" fmla="*/ 3063181 w 6230766"/>
              <a:gd name="connsiteY4444" fmla="*/ 1148660 h 5604184"/>
              <a:gd name="connsiteX4445" fmla="*/ 2227761 w 6230766"/>
              <a:gd name="connsiteY4445" fmla="*/ 1148660 h 5604184"/>
              <a:gd name="connsiteX4446" fmla="*/ 2262577 w 6230766"/>
              <a:gd name="connsiteY4446" fmla="*/ 1183476 h 5604184"/>
              <a:gd name="connsiteX4447" fmla="*/ 2227761 w 6230766"/>
              <a:gd name="connsiteY4447" fmla="*/ 1218291 h 5604184"/>
              <a:gd name="connsiteX4448" fmla="*/ 2192946 w 6230766"/>
              <a:gd name="connsiteY4448" fmla="*/ 1183476 h 5604184"/>
              <a:gd name="connsiteX4449" fmla="*/ 2227761 w 6230766"/>
              <a:gd name="connsiteY4449" fmla="*/ 1148660 h 5604184"/>
              <a:gd name="connsiteX4450" fmla="*/ 1810054 w 6230766"/>
              <a:gd name="connsiteY4450" fmla="*/ 1148660 h 5604184"/>
              <a:gd name="connsiteX4451" fmla="*/ 1844870 w 6230766"/>
              <a:gd name="connsiteY4451" fmla="*/ 1183476 h 5604184"/>
              <a:gd name="connsiteX4452" fmla="*/ 1810054 w 6230766"/>
              <a:gd name="connsiteY4452" fmla="*/ 1218291 h 5604184"/>
              <a:gd name="connsiteX4453" fmla="*/ 1775239 w 6230766"/>
              <a:gd name="connsiteY4453" fmla="*/ 1183476 h 5604184"/>
              <a:gd name="connsiteX4454" fmla="*/ 1810054 w 6230766"/>
              <a:gd name="connsiteY4454" fmla="*/ 1148660 h 5604184"/>
              <a:gd name="connsiteX4455" fmla="*/ 1392343 w 6230766"/>
              <a:gd name="connsiteY4455" fmla="*/ 1148660 h 5604184"/>
              <a:gd name="connsiteX4456" fmla="*/ 1427159 w 6230766"/>
              <a:gd name="connsiteY4456" fmla="*/ 1183476 h 5604184"/>
              <a:gd name="connsiteX4457" fmla="*/ 1392343 w 6230766"/>
              <a:gd name="connsiteY4457" fmla="*/ 1218291 h 5604184"/>
              <a:gd name="connsiteX4458" fmla="*/ 1357528 w 6230766"/>
              <a:gd name="connsiteY4458" fmla="*/ 1183476 h 5604184"/>
              <a:gd name="connsiteX4459" fmla="*/ 1392343 w 6230766"/>
              <a:gd name="connsiteY4459" fmla="*/ 1148660 h 5604184"/>
              <a:gd name="connsiteX4460" fmla="*/ 6195965 w 6230766"/>
              <a:gd name="connsiteY4460" fmla="*/ 1044260 h 5604184"/>
              <a:gd name="connsiteX4461" fmla="*/ 6230766 w 6230766"/>
              <a:gd name="connsiteY4461" fmla="*/ 1079061 h 5604184"/>
              <a:gd name="connsiteX4462" fmla="*/ 6195965 w 6230766"/>
              <a:gd name="connsiteY4462" fmla="*/ 1113860 h 5604184"/>
              <a:gd name="connsiteX4463" fmla="*/ 6161165 w 6230766"/>
              <a:gd name="connsiteY4463" fmla="*/ 1079061 h 5604184"/>
              <a:gd name="connsiteX4464" fmla="*/ 6195965 w 6230766"/>
              <a:gd name="connsiteY4464" fmla="*/ 1044260 h 5604184"/>
              <a:gd name="connsiteX4465" fmla="*/ 6091551 w 6230766"/>
              <a:gd name="connsiteY4465" fmla="*/ 1044260 h 5604184"/>
              <a:gd name="connsiteX4466" fmla="*/ 6126350 w 6230766"/>
              <a:gd name="connsiteY4466" fmla="*/ 1079061 h 5604184"/>
              <a:gd name="connsiteX4467" fmla="*/ 6091551 w 6230766"/>
              <a:gd name="connsiteY4467" fmla="*/ 1113860 h 5604184"/>
              <a:gd name="connsiteX4468" fmla="*/ 6056751 w 6230766"/>
              <a:gd name="connsiteY4468" fmla="*/ 1079061 h 5604184"/>
              <a:gd name="connsiteX4469" fmla="*/ 6091551 w 6230766"/>
              <a:gd name="connsiteY4469" fmla="*/ 1044260 h 5604184"/>
              <a:gd name="connsiteX4470" fmla="*/ 5882687 w 6230766"/>
              <a:gd name="connsiteY4470" fmla="*/ 1044260 h 5604184"/>
              <a:gd name="connsiteX4471" fmla="*/ 5917486 w 6230766"/>
              <a:gd name="connsiteY4471" fmla="*/ 1079061 h 5604184"/>
              <a:gd name="connsiteX4472" fmla="*/ 5882687 w 6230766"/>
              <a:gd name="connsiteY4472" fmla="*/ 1113860 h 5604184"/>
              <a:gd name="connsiteX4473" fmla="*/ 5847887 w 6230766"/>
              <a:gd name="connsiteY4473" fmla="*/ 1079061 h 5604184"/>
              <a:gd name="connsiteX4474" fmla="*/ 5882687 w 6230766"/>
              <a:gd name="connsiteY4474" fmla="*/ 1044260 h 5604184"/>
              <a:gd name="connsiteX4475" fmla="*/ 5778271 w 6230766"/>
              <a:gd name="connsiteY4475" fmla="*/ 1044260 h 5604184"/>
              <a:gd name="connsiteX4476" fmla="*/ 5813071 w 6230766"/>
              <a:gd name="connsiteY4476" fmla="*/ 1079061 h 5604184"/>
              <a:gd name="connsiteX4477" fmla="*/ 5778271 w 6230766"/>
              <a:gd name="connsiteY4477" fmla="*/ 1113860 h 5604184"/>
              <a:gd name="connsiteX4478" fmla="*/ 5743472 w 6230766"/>
              <a:gd name="connsiteY4478" fmla="*/ 1079061 h 5604184"/>
              <a:gd name="connsiteX4479" fmla="*/ 5778271 w 6230766"/>
              <a:gd name="connsiteY4479" fmla="*/ 1044260 h 5604184"/>
              <a:gd name="connsiteX4480" fmla="*/ 5673839 w 6230766"/>
              <a:gd name="connsiteY4480" fmla="*/ 1044260 h 5604184"/>
              <a:gd name="connsiteX4481" fmla="*/ 5708639 w 6230766"/>
              <a:gd name="connsiteY4481" fmla="*/ 1079061 h 5604184"/>
              <a:gd name="connsiteX4482" fmla="*/ 5673839 w 6230766"/>
              <a:gd name="connsiteY4482" fmla="*/ 1113860 h 5604184"/>
              <a:gd name="connsiteX4483" fmla="*/ 5639040 w 6230766"/>
              <a:gd name="connsiteY4483" fmla="*/ 1079061 h 5604184"/>
              <a:gd name="connsiteX4484" fmla="*/ 5673839 w 6230766"/>
              <a:gd name="connsiteY4484" fmla="*/ 1044260 h 5604184"/>
              <a:gd name="connsiteX4485" fmla="*/ 5464976 w 6230766"/>
              <a:gd name="connsiteY4485" fmla="*/ 1044260 h 5604184"/>
              <a:gd name="connsiteX4486" fmla="*/ 5499777 w 6230766"/>
              <a:gd name="connsiteY4486" fmla="*/ 1079061 h 5604184"/>
              <a:gd name="connsiteX4487" fmla="*/ 5464976 w 6230766"/>
              <a:gd name="connsiteY4487" fmla="*/ 1113860 h 5604184"/>
              <a:gd name="connsiteX4488" fmla="*/ 5430176 w 6230766"/>
              <a:gd name="connsiteY4488" fmla="*/ 1079061 h 5604184"/>
              <a:gd name="connsiteX4489" fmla="*/ 5464976 w 6230766"/>
              <a:gd name="connsiteY4489" fmla="*/ 1044260 h 5604184"/>
              <a:gd name="connsiteX4490" fmla="*/ 5360562 w 6230766"/>
              <a:gd name="connsiteY4490" fmla="*/ 1044260 h 5604184"/>
              <a:gd name="connsiteX4491" fmla="*/ 5395361 w 6230766"/>
              <a:gd name="connsiteY4491" fmla="*/ 1079061 h 5604184"/>
              <a:gd name="connsiteX4492" fmla="*/ 5360562 w 6230766"/>
              <a:gd name="connsiteY4492" fmla="*/ 1113860 h 5604184"/>
              <a:gd name="connsiteX4493" fmla="*/ 5325762 w 6230766"/>
              <a:gd name="connsiteY4493" fmla="*/ 1079061 h 5604184"/>
              <a:gd name="connsiteX4494" fmla="*/ 5360562 w 6230766"/>
              <a:gd name="connsiteY4494" fmla="*/ 1044260 h 5604184"/>
              <a:gd name="connsiteX4495" fmla="*/ 5256131 w 6230766"/>
              <a:gd name="connsiteY4495" fmla="*/ 1044260 h 5604184"/>
              <a:gd name="connsiteX4496" fmla="*/ 5290930 w 6230766"/>
              <a:gd name="connsiteY4496" fmla="*/ 1079061 h 5604184"/>
              <a:gd name="connsiteX4497" fmla="*/ 5256131 w 6230766"/>
              <a:gd name="connsiteY4497" fmla="*/ 1113860 h 5604184"/>
              <a:gd name="connsiteX4498" fmla="*/ 5221331 w 6230766"/>
              <a:gd name="connsiteY4498" fmla="*/ 1079061 h 5604184"/>
              <a:gd name="connsiteX4499" fmla="*/ 5256131 w 6230766"/>
              <a:gd name="connsiteY4499" fmla="*/ 1044260 h 5604184"/>
              <a:gd name="connsiteX4500" fmla="*/ 5047283 w 6230766"/>
              <a:gd name="connsiteY4500" fmla="*/ 1044260 h 5604184"/>
              <a:gd name="connsiteX4501" fmla="*/ 5082083 w 6230766"/>
              <a:gd name="connsiteY4501" fmla="*/ 1079061 h 5604184"/>
              <a:gd name="connsiteX4502" fmla="*/ 5047283 w 6230766"/>
              <a:gd name="connsiteY4502" fmla="*/ 1113860 h 5604184"/>
              <a:gd name="connsiteX4503" fmla="*/ 5012484 w 6230766"/>
              <a:gd name="connsiteY4503" fmla="*/ 1079061 h 5604184"/>
              <a:gd name="connsiteX4504" fmla="*/ 5047283 w 6230766"/>
              <a:gd name="connsiteY4504" fmla="*/ 1044260 h 5604184"/>
              <a:gd name="connsiteX4505" fmla="*/ 4942853 w 6230766"/>
              <a:gd name="connsiteY4505" fmla="*/ 1044260 h 5604184"/>
              <a:gd name="connsiteX4506" fmla="*/ 4977654 w 6230766"/>
              <a:gd name="connsiteY4506" fmla="*/ 1079061 h 5604184"/>
              <a:gd name="connsiteX4507" fmla="*/ 4942853 w 6230766"/>
              <a:gd name="connsiteY4507" fmla="*/ 1113860 h 5604184"/>
              <a:gd name="connsiteX4508" fmla="*/ 4908053 w 6230766"/>
              <a:gd name="connsiteY4508" fmla="*/ 1079061 h 5604184"/>
              <a:gd name="connsiteX4509" fmla="*/ 4942853 w 6230766"/>
              <a:gd name="connsiteY4509" fmla="*/ 1044260 h 5604184"/>
              <a:gd name="connsiteX4510" fmla="*/ 4838437 w 6230766"/>
              <a:gd name="connsiteY4510" fmla="*/ 1044260 h 5604184"/>
              <a:gd name="connsiteX4511" fmla="*/ 4873236 w 6230766"/>
              <a:gd name="connsiteY4511" fmla="*/ 1079061 h 5604184"/>
              <a:gd name="connsiteX4512" fmla="*/ 4838437 w 6230766"/>
              <a:gd name="connsiteY4512" fmla="*/ 1113860 h 5604184"/>
              <a:gd name="connsiteX4513" fmla="*/ 4803637 w 6230766"/>
              <a:gd name="connsiteY4513" fmla="*/ 1079061 h 5604184"/>
              <a:gd name="connsiteX4514" fmla="*/ 4838437 w 6230766"/>
              <a:gd name="connsiteY4514" fmla="*/ 1044260 h 5604184"/>
              <a:gd name="connsiteX4515" fmla="*/ 4629573 w 6230766"/>
              <a:gd name="connsiteY4515" fmla="*/ 1044260 h 5604184"/>
              <a:gd name="connsiteX4516" fmla="*/ 4664372 w 6230766"/>
              <a:gd name="connsiteY4516" fmla="*/ 1079061 h 5604184"/>
              <a:gd name="connsiteX4517" fmla="*/ 4629573 w 6230766"/>
              <a:gd name="connsiteY4517" fmla="*/ 1113860 h 5604184"/>
              <a:gd name="connsiteX4518" fmla="*/ 4594773 w 6230766"/>
              <a:gd name="connsiteY4518" fmla="*/ 1079061 h 5604184"/>
              <a:gd name="connsiteX4519" fmla="*/ 4629573 w 6230766"/>
              <a:gd name="connsiteY4519" fmla="*/ 1044260 h 5604184"/>
              <a:gd name="connsiteX4520" fmla="*/ 4525142 w 6230766"/>
              <a:gd name="connsiteY4520" fmla="*/ 1044260 h 5604184"/>
              <a:gd name="connsiteX4521" fmla="*/ 4559941 w 6230766"/>
              <a:gd name="connsiteY4521" fmla="*/ 1079061 h 5604184"/>
              <a:gd name="connsiteX4522" fmla="*/ 4525142 w 6230766"/>
              <a:gd name="connsiteY4522" fmla="*/ 1113860 h 5604184"/>
              <a:gd name="connsiteX4523" fmla="*/ 4490342 w 6230766"/>
              <a:gd name="connsiteY4523" fmla="*/ 1079061 h 5604184"/>
              <a:gd name="connsiteX4524" fmla="*/ 4525142 w 6230766"/>
              <a:gd name="connsiteY4524" fmla="*/ 1044260 h 5604184"/>
              <a:gd name="connsiteX4525" fmla="*/ 4420727 w 6230766"/>
              <a:gd name="connsiteY4525" fmla="*/ 1044260 h 5604184"/>
              <a:gd name="connsiteX4526" fmla="*/ 4455527 w 6230766"/>
              <a:gd name="connsiteY4526" fmla="*/ 1079061 h 5604184"/>
              <a:gd name="connsiteX4527" fmla="*/ 4420727 w 6230766"/>
              <a:gd name="connsiteY4527" fmla="*/ 1113860 h 5604184"/>
              <a:gd name="connsiteX4528" fmla="*/ 4385928 w 6230766"/>
              <a:gd name="connsiteY4528" fmla="*/ 1079061 h 5604184"/>
              <a:gd name="connsiteX4529" fmla="*/ 4420727 w 6230766"/>
              <a:gd name="connsiteY4529" fmla="*/ 1044260 h 5604184"/>
              <a:gd name="connsiteX4530" fmla="*/ 4316280 w 6230766"/>
              <a:gd name="connsiteY4530" fmla="*/ 1044260 h 5604184"/>
              <a:gd name="connsiteX4531" fmla="*/ 4351079 w 6230766"/>
              <a:gd name="connsiteY4531" fmla="*/ 1079061 h 5604184"/>
              <a:gd name="connsiteX4532" fmla="*/ 4316280 w 6230766"/>
              <a:gd name="connsiteY4532" fmla="*/ 1113860 h 5604184"/>
              <a:gd name="connsiteX4533" fmla="*/ 4281480 w 6230766"/>
              <a:gd name="connsiteY4533" fmla="*/ 1079061 h 5604184"/>
              <a:gd name="connsiteX4534" fmla="*/ 4316280 w 6230766"/>
              <a:gd name="connsiteY4534" fmla="*/ 1044260 h 5604184"/>
              <a:gd name="connsiteX4535" fmla="*/ 4211866 w 6230766"/>
              <a:gd name="connsiteY4535" fmla="*/ 1044260 h 5604184"/>
              <a:gd name="connsiteX4536" fmla="*/ 4246667 w 6230766"/>
              <a:gd name="connsiteY4536" fmla="*/ 1079061 h 5604184"/>
              <a:gd name="connsiteX4537" fmla="*/ 4211866 w 6230766"/>
              <a:gd name="connsiteY4537" fmla="*/ 1113860 h 5604184"/>
              <a:gd name="connsiteX4538" fmla="*/ 4177066 w 6230766"/>
              <a:gd name="connsiteY4538" fmla="*/ 1079061 h 5604184"/>
              <a:gd name="connsiteX4539" fmla="*/ 4211866 w 6230766"/>
              <a:gd name="connsiteY4539" fmla="*/ 1044260 h 5604184"/>
              <a:gd name="connsiteX4540" fmla="*/ 4107449 w 6230766"/>
              <a:gd name="connsiteY4540" fmla="*/ 1044260 h 5604184"/>
              <a:gd name="connsiteX4541" fmla="*/ 4142248 w 6230766"/>
              <a:gd name="connsiteY4541" fmla="*/ 1079061 h 5604184"/>
              <a:gd name="connsiteX4542" fmla="*/ 4107449 w 6230766"/>
              <a:gd name="connsiteY4542" fmla="*/ 1113860 h 5604184"/>
              <a:gd name="connsiteX4543" fmla="*/ 4072649 w 6230766"/>
              <a:gd name="connsiteY4543" fmla="*/ 1079061 h 5604184"/>
              <a:gd name="connsiteX4544" fmla="*/ 4107449 w 6230766"/>
              <a:gd name="connsiteY4544" fmla="*/ 1044260 h 5604184"/>
              <a:gd name="connsiteX4545" fmla="*/ 4003017 w 6230766"/>
              <a:gd name="connsiteY4545" fmla="*/ 1044260 h 5604184"/>
              <a:gd name="connsiteX4546" fmla="*/ 4037816 w 6230766"/>
              <a:gd name="connsiteY4546" fmla="*/ 1079061 h 5604184"/>
              <a:gd name="connsiteX4547" fmla="*/ 4003017 w 6230766"/>
              <a:gd name="connsiteY4547" fmla="*/ 1113860 h 5604184"/>
              <a:gd name="connsiteX4548" fmla="*/ 3968217 w 6230766"/>
              <a:gd name="connsiteY4548" fmla="*/ 1079061 h 5604184"/>
              <a:gd name="connsiteX4549" fmla="*/ 4003017 w 6230766"/>
              <a:gd name="connsiteY4549" fmla="*/ 1044260 h 5604184"/>
              <a:gd name="connsiteX4550" fmla="*/ 3794155 w 6230766"/>
              <a:gd name="connsiteY4550" fmla="*/ 1044260 h 5604184"/>
              <a:gd name="connsiteX4551" fmla="*/ 3828954 w 6230766"/>
              <a:gd name="connsiteY4551" fmla="*/ 1079061 h 5604184"/>
              <a:gd name="connsiteX4552" fmla="*/ 3794155 w 6230766"/>
              <a:gd name="connsiteY4552" fmla="*/ 1113860 h 5604184"/>
              <a:gd name="connsiteX4553" fmla="*/ 3759355 w 6230766"/>
              <a:gd name="connsiteY4553" fmla="*/ 1079061 h 5604184"/>
              <a:gd name="connsiteX4554" fmla="*/ 3794155 w 6230766"/>
              <a:gd name="connsiteY4554" fmla="*/ 1044260 h 5604184"/>
              <a:gd name="connsiteX4555" fmla="*/ 3689739 w 6230766"/>
              <a:gd name="connsiteY4555" fmla="*/ 1044260 h 5604184"/>
              <a:gd name="connsiteX4556" fmla="*/ 3724540 w 6230766"/>
              <a:gd name="connsiteY4556" fmla="*/ 1079061 h 5604184"/>
              <a:gd name="connsiteX4557" fmla="*/ 3689739 w 6230766"/>
              <a:gd name="connsiteY4557" fmla="*/ 1113860 h 5604184"/>
              <a:gd name="connsiteX4558" fmla="*/ 3654939 w 6230766"/>
              <a:gd name="connsiteY4558" fmla="*/ 1079061 h 5604184"/>
              <a:gd name="connsiteX4559" fmla="*/ 3689739 w 6230766"/>
              <a:gd name="connsiteY4559" fmla="*/ 1044260 h 5604184"/>
              <a:gd name="connsiteX4560" fmla="*/ 3585308 w 6230766"/>
              <a:gd name="connsiteY4560" fmla="*/ 1044260 h 5604184"/>
              <a:gd name="connsiteX4561" fmla="*/ 3620109 w 6230766"/>
              <a:gd name="connsiteY4561" fmla="*/ 1079061 h 5604184"/>
              <a:gd name="connsiteX4562" fmla="*/ 3585308 w 6230766"/>
              <a:gd name="connsiteY4562" fmla="*/ 1113860 h 5604184"/>
              <a:gd name="connsiteX4563" fmla="*/ 3550508 w 6230766"/>
              <a:gd name="connsiteY4563" fmla="*/ 1079061 h 5604184"/>
              <a:gd name="connsiteX4564" fmla="*/ 3585308 w 6230766"/>
              <a:gd name="connsiteY4564" fmla="*/ 1044260 h 5604184"/>
              <a:gd name="connsiteX4565" fmla="*/ 3480877 w 6230766"/>
              <a:gd name="connsiteY4565" fmla="*/ 1044260 h 5604184"/>
              <a:gd name="connsiteX4566" fmla="*/ 3515678 w 6230766"/>
              <a:gd name="connsiteY4566" fmla="*/ 1079061 h 5604184"/>
              <a:gd name="connsiteX4567" fmla="*/ 3480877 w 6230766"/>
              <a:gd name="connsiteY4567" fmla="*/ 1113860 h 5604184"/>
              <a:gd name="connsiteX4568" fmla="*/ 3446077 w 6230766"/>
              <a:gd name="connsiteY4568" fmla="*/ 1079061 h 5604184"/>
              <a:gd name="connsiteX4569" fmla="*/ 3480877 w 6230766"/>
              <a:gd name="connsiteY4569" fmla="*/ 1044260 h 5604184"/>
              <a:gd name="connsiteX4570" fmla="*/ 3376446 w 6230766"/>
              <a:gd name="connsiteY4570" fmla="*/ 1044260 h 5604184"/>
              <a:gd name="connsiteX4571" fmla="*/ 3411245 w 6230766"/>
              <a:gd name="connsiteY4571" fmla="*/ 1079061 h 5604184"/>
              <a:gd name="connsiteX4572" fmla="*/ 3376446 w 6230766"/>
              <a:gd name="connsiteY4572" fmla="*/ 1113860 h 5604184"/>
              <a:gd name="connsiteX4573" fmla="*/ 3341646 w 6230766"/>
              <a:gd name="connsiteY4573" fmla="*/ 1079061 h 5604184"/>
              <a:gd name="connsiteX4574" fmla="*/ 3376446 w 6230766"/>
              <a:gd name="connsiteY4574" fmla="*/ 1044260 h 5604184"/>
              <a:gd name="connsiteX4575" fmla="*/ 3272030 w 6230766"/>
              <a:gd name="connsiteY4575" fmla="*/ 1044260 h 5604184"/>
              <a:gd name="connsiteX4576" fmla="*/ 3306829 w 6230766"/>
              <a:gd name="connsiteY4576" fmla="*/ 1079061 h 5604184"/>
              <a:gd name="connsiteX4577" fmla="*/ 3272030 w 6230766"/>
              <a:gd name="connsiteY4577" fmla="*/ 1113860 h 5604184"/>
              <a:gd name="connsiteX4578" fmla="*/ 3237230 w 6230766"/>
              <a:gd name="connsiteY4578" fmla="*/ 1079061 h 5604184"/>
              <a:gd name="connsiteX4579" fmla="*/ 3272030 w 6230766"/>
              <a:gd name="connsiteY4579" fmla="*/ 1044260 h 5604184"/>
              <a:gd name="connsiteX4580" fmla="*/ 3167597 w 6230766"/>
              <a:gd name="connsiteY4580" fmla="*/ 1044260 h 5604184"/>
              <a:gd name="connsiteX4581" fmla="*/ 3202396 w 6230766"/>
              <a:gd name="connsiteY4581" fmla="*/ 1079061 h 5604184"/>
              <a:gd name="connsiteX4582" fmla="*/ 3167597 w 6230766"/>
              <a:gd name="connsiteY4582" fmla="*/ 1113860 h 5604184"/>
              <a:gd name="connsiteX4583" fmla="*/ 3132797 w 6230766"/>
              <a:gd name="connsiteY4583" fmla="*/ 1079061 h 5604184"/>
              <a:gd name="connsiteX4584" fmla="*/ 3167597 w 6230766"/>
              <a:gd name="connsiteY4584" fmla="*/ 1044260 h 5604184"/>
              <a:gd name="connsiteX4585" fmla="*/ 2958752 w 6230766"/>
              <a:gd name="connsiteY4585" fmla="*/ 1044260 h 5604184"/>
              <a:gd name="connsiteX4586" fmla="*/ 2993552 w 6230766"/>
              <a:gd name="connsiteY4586" fmla="*/ 1079061 h 5604184"/>
              <a:gd name="connsiteX4587" fmla="*/ 2958752 w 6230766"/>
              <a:gd name="connsiteY4587" fmla="*/ 1113860 h 5604184"/>
              <a:gd name="connsiteX4588" fmla="*/ 2923952 w 6230766"/>
              <a:gd name="connsiteY4588" fmla="*/ 1079061 h 5604184"/>
              <a:gd name="connsiteX4589" fmla="*/ 2958752 w 6230766"/>
              <a:gd name="connsiteY4589" fmla="*/ 1044260 h 5604184"/>
              <a:gd name="connsiteX4590" fmla="*/ 2854321 w 6230766"/>
              <a:gd name="connsiteY4590" fmla="*/ 1044260 h 5604184"/>
              <a:gd name="connsiteX4591" fmla="*/ 2889120 w 6230766"/>
              <a:gd name="connsiteY4591" fmla="*/ 1079061 h 5604184"/>
              <a:gd name="connsiteX4592" fmla="*/ 2854321 w 6230766"/>
              <a:gd name="connsiteY4592" fmla="*/ 1113860 h 5604184"/>
              <a:gd name="connsiteX4593" fmla="*/ 2819521 w 6230766"/>
              <a:gd name="connsiteY4593" fmla="*/ 1079061 h 5604184"/>
              <a:gd name="connsiteX4594" fmla="*/ 2854321 w 6230766"/>
              <a:gd name="connsiteY4594" fmla="*/ 1044260 h 5604184"/>
              <a:gd name="connsiteX4595" fmla="*/ 2749905 w 6230766"/>
              <a:gd name="connsiteY4595" fmla="*/ 1044260 h 5604184"/>
              <a:gd name="connsiteX4596" fmla="*/ 2784704 w 6230766"/>
              <a:gd name="connsiteY4596" fmla="*/ 1079061 h 5604184"/>
              <a:gd name="connsiteX4597" fmla="*/ 2749905 w 6230766"/>
              <a:gd name="connsiteY4597" fmla="*/ 1113860 h 5604184"/>
              <a:gd name="connsiteX4598" fmla="*/ 2715105 w 6230766"/>
              <a:gd name="connsiteY4598" fmla="*/ 1079061 h 5604184"/>
              <a:gd name="connsiteX4599" fmla="*/ 2749905 w 6230766"/>
              <a:gd name="connsiteY4599" fmla="*/ 1044260 h 5604184"/>
              <a:gd name="connsiteX4600" fmla="*/ 2645459 w 6230766"/>
              <a:gd name="connsiteY4600" fmla="*/ 1044260 h 5604184"/>
              <a:gd name="connsiteX4601" fmla="*/ 2680258 w 6230766"/>
              <a:gd name="connsiteY4601" fmla="*/ 1079061 h 5604184"/>
              <a:gd name="connsiteX4602" fmla="*/ 2645459 w 6230766"/>
              <a:gd name="connsiteY4602" fmla="*/ 1113860 h 5604184"/>
              <a:gd name="connsiteX4603" fmla="*/ 2610659 w 6230766"/>
              <a:gd name="connsiteY4603" fmla="*/ 1079061 h 5604184"/>
              <a:gd name="connsiteX4604" fmla="*/ 2645459 w 6230766"/>
              <a:gd name="connsiteY4604" fmla="*/ 1044260 h 5604184"/>
              <a:gd name="connsiteX4605" fmla="*/ 2541041 w 6230766"/>
              <a:gd name="connsiteY4605" fmla="*/ 1044260 h 5604184"/>
              <a:gd name="connsiteX4606" fmla="*/ 2575840 w 6230766"/>
              <a:gd name="connsiteY4606" fmla="*/ 1079061 h 5604184"/>
              <a:gd name="connsiteX4607" fmla="*/ 2541041 w 6230766"/>
              <a:gd name="connsiteY4607" fmla="*/ 1113860 h 5604184"/>
              <a:gd name="connsiteX4608" fmla="*/ 2506241 w 6230766"/>
              <a:gd name="connsiteY4608" fmla="*/ 1079061 h 5604184"/>
              <a:gd name="connsiteX4609" fmla="*/ 2541041 w 6230766"/>
              <a:gd name="connsiteY4609" fmla="*/ 1044260 h 5604184"/>
              <a:gd name="connsiteX4610" fmla="*/ 2436610 w 6230766"/>
              <a:gd name="connsiteY4610" fmla="*/ 1044260 h 5604184"/>
              <a:gd name="connsiteX4611" fmla="*/ 2471409 w 6230766"/>
              <a:gd name="connsiteY4611" fmla="*/ 1079061 h 5604184"/>
              <a:gd name="connsiteX4612" fmla="*/ 2436610 w 6230766"/>
              <a:gd name="connsiteY4612" fmla="*/ 1113860 h 5604184"/>
              <a:gd name="connsiteX4613" fmla="*/ 2401810 w 6230766"/>
              <a:gd name="connsiteY4613" fmla="*/ 1079061 h 5604184"/>
              <a:gd name="connsiteX4614" fmla="*/ 2436610 w 6230766"/>
              <a:gd name="connsiteY4614" fmla="*/ 1044260 h 5604184"/>
              <a:gd name="connsiteX4615" fmla="*/ 2332196 w 6230766"/>
              <a:gd name="connsiteY4615" fmla="*/ 1044260 h 5604184"/>
              <a:gd name="connsiteX4616" fmla="*/ 2366995 w 6230766"/>
              <a:gd name="connsiteY4616" fmla="*/ 1079061 h 5604184"/>
              <a:gd name="connsiteX4617" fmla="*/ 2332196 w 6230766"/>
              <a:gd name="connsiteY4617" fmla="*/ 1113860 h 5604184"/>
              <a:gd name="connsiteX4618" fmla="*/ 2297396 w 6230766"/>
              <a:gd name="connsiteY4618" fmla="*/ 1079061 h 5604184"/>
              <a:gd name="connsiteX4619" fmla="*/ 2332196 w 6230766"/>
              <a:gd name="connsiteY4619" fmla="*/ 1044260 h 5604184"/>
              <a:gd name="connsiteX4620" fmla="*/ 2123332 w 6230766"/>
              <a:gd name="connsiteY4620" fmla="*/ 1044260 h 5604184"/>
              <a:gd name="connsiteX4621" fmla="*/ 2158131 w 6230766"/>
              <a:gd name="connsiteY4621" fmla="*/ 1079061 h 5604184"/>
              <a:gd name="connsiteX4622" fmla="*/ 2123332 w 6230766"/>
              <a:gd name="connsiteY4622" fmla="*/ 1113860 h 5604184"/>
              <a:gd name="connsiteX4623" fmla="*/ 2088532 w 6230766"/>
              <a:gd name="connsiteY4623" fmla="*/ 1079061 h 5604184"/>
              <a:gd name="connsiteX4624" fmla="*/ 2123332 w 6230766"/>
              <a:gd name="connsiteY4624" fmla="*/ 1044260 h 5604184"/>
              <a:gd name="connsiteX4625" fmla="*/ 2018916 w 6230766"/>
              <a:gd name="connsiteY4625" fmla="*/ 1044260 h 5604184"/>
              <a:gd name="connsiteX4626" fmla="*/ 2053715 w 6230766"/>
              <a:gd name="connsiteY4626" fmla="*/ 1079061 h 5604184"/>
              <a:gd name="connsiteX4627" fmla="*/ 2018916 w 6230766"/>
              <a:gd name="connsiteY4627" fmla="*/ 1113860 h 5604184"/>
              <a:gd name="connsiteX4628" fmla="*/ 1984116 w 6230766"/>
              <a:gd name="connsiteY4628" fmla="*/ 1079061 h 5604184"/>
              <a:gd name="connsiteX4629" fmla="*/ 2018916 w 6230766"/>
              <a:gd name="connsiteY4629" fmla="*/ 1044260 h 5604184"/>
              <a:gd name="connsiteX4630" fmla="*/ 1914485 w 6230766"/>
              <a:gd name="connsiteY4630" fmla="*/ 1044260 h 5604184"/>
              <a:gd name="connsiteX4631" fmla="*/ 1949284 w 6230766"/>
              <a:gd name="connsiteY4631" fmla="*/ 1079061 h 5604184"/>
              <a:gd name="connsiteX4632" fmla="*/ 1914485 w 6230766"/>
              <a:gd name="connsiteY4632" fmla="*/ 1113860 h 5604184"/>
              <a:gd name="connsiteX4633" fmla="*/ 1879685 w 6230766"/>
              <a:gd name="connsiteY4633" fmla="*/ 1079061 h 5604184"/>
              <a:gd name="connsiteX4634" fmla="*/ 1914485 w 6230766"/>
              <a:gd name="connsiteY4634" fmla="*/ 1044260 h 5604184"/>
              <a:gd name="connsiteX4635" fmla="*/ 1705621 w 6230766"/>
              <a:gd name="connsiteY4635" fmla="*/ 1044260 h 5604184"/>
              <a:gd name="connsiteX4636" fmla="*/ 1740420 w 6230766"/>
              <a:gd name="connsiteY4636" fmla="*/ 1079061 h 5604184"/>
              <a:gd name="connsiteX4637" fmla="*/ 1705621 w 6230766"/>
              <a:gd name="connsiteY4637" fmla="*/ 1113860 h 5604184"/>
              <a:gd name="connsiteX4638" fmla="*/ 1670821 w 6230766"/>
              <a:gd name="connsiteY4638" fmla="*/ 1079061 h 5604184"/>
              <a:gd name="connsiteX4639" fmla="*/ 1705621 w 6230766"/>
              <a:gd name="connsiteY4639" fmla="*/ 1044260 h 5604184"/>
              <a:gd name="connsiteX4640" fmla="*/ 1496776 w 6230766"/>
              <a:gd name="connsiteY4640" fmla="*/ 1044260 h 5604184"/>
              <a:gd name="connsiteX4641" fmla="*/ 1531575 w 6230766"/>
              <a:gd name="connsiteY4641" fmla="*/ 1079061 h 5604184"/>
              <a:gd name="connsiteX4642" fmla="*/ 1496776 w 6230766"/>
              <a:gd name="connsiteY4642" fmla="*/ 1113860 h 5604184"/>
              <a:gd name="connsiteX4643" fmla="*/ 1461976 w 6230766"/>
              <a:gd name="connsiteY4643" fmla="*/ 1079061 h 5604184"/>
              <a:gd name="connsiteX4644" fmla="*/ 1496776 w 6230766"/>
              <a:gd name="connsiteY4644" fmla="*/ 1044260 h 5604184"/>
              <a:gd name="connsiteX4645" fmla="*/ 1287912 w 6230766"/>
              <a:gd name="connsiteY4645" fmla="*/ 1044260 h 5604184"/>
              <a:gd name="connsiteX4646" fmla="*/ 1322711 w 6230766"/>
              <a:gd name="connsiteY4646" fmla="*/ 1079061 h 5604184"/>
              <a:gd name="connsiteX4647" fmla="*/ 1287912 w 6230766"/>
              <a:gd name="connsiteY4647" fmla="*/ 1113860 h 5604184"/>
              <a:gd name="connsiteX4648" fmla="*/ 1253112 w 6230766"/>
              <a:gd name="connsiteY4648" fmla="*/ 1079061 h 5604184"/>
              <a:gd name="connsiteX4649" fmla="*/ 1287912 w 6230766"/>
              <a:gd name="connsiteY4649" fmla="*/ 1044260 h 5604184"/>
              <a:gd name="connsiteX4650" fmla="*/ 1183496 w 6230766"/>
              <a:gd name="connsiteY4650" fmla="*/ 1044260 h 5604184"/>
              <a:gd name="connsiteX4651" fmla="*/ 1218295 w 6230766"/>
              <a:gd name="connsiteY4651" fmla="*/ 1079061 h 5604184"/>
              <a:gd name="connsiteX4652" fmla="*/ 1183496 w 6230766"/>
              <a:gd name="connsiteY4652" fmla="*/ 1113860 h 5604184"/>
              <a:gd name="connsiteX4653" fmla="*/ 1148696 w 6230766"/>
              <a:gd name="connsiteY4653" fmla="*/ 1079061 h 5604184"/>
              <a:gd name="connsiteX4654" fmla="*/ 1183496 w 6230766"/>
              <a:gd name="connsiteY4654" fmla="*/ 1044260 h 5604184"/>
              <a:gd name="connsiteX4655" fmla="*/ 1079082 w 6230766"/>
              <a:gd name="connsiteY4655" fmla="*/ 1044260 h 5604184"/>
              <a:gd name="connsiteX4656" fmla="*/ 1113881 w 6230766"/>
              <a:gd name="connsiteY4656" fmla="*/ 1079061 h 5604184"/>
              <a:gd name="connsiteX4657" fmla="*/ 1079082 w 6230766"/>
              <a:gd name="connsiteY4657" fmla="*/ 1113860 h 5604184"/>
              <a:gd name="connsiteX4658" fmla="*/ 1044282 w 6230766"/>
              <a:gd name="connsiteY4658" fmla="*/ 1079061 h 5604184"/>
              <a:gd name="connsiteX4659" fmla="*/ 1079082 w 6230766"/>
              <a:gd name="connsiteY4659" fmla="*/ 1044260 h 5604184"/>
              <a:gd name="connsiteX4660" fmla="*/ 974634 w 6230766"/>
              <a:gd name="connsiteY4660" fmla="*/ 1044260 h 5604184"/>
              <a:gd name="connsiteX4661" fmla="*/ 1009433 w 6230766"/>
              <a:gd name="connsiteY4661" fmla="*/ 1079061 h 5604184"/>
              <a:gd name="connsiteX4662" fmla="*/ 974634 w 6230766"/>
              <a:gd name="connsiteY4662" fmla="*/ 1113860 h 5604184"/>
              <a:gd name="connsiteX4663" fmla="*/ 939834 w 6230766"/>
              <a:gd name="connsiteY4663" fmla="*/ 1079061 h 5604184"/>
              <a:gd name="connsiteX4664" fmla="*/ 974634 w 6230766"/>
              <a:gd name="connsiteY4664" fmla="*/ 1044260 h 5604184"/>
              <a:gd name="connsiteX4665" fmla="*/ 870220 w 6230766"/>
              <a:gd name="connsiteY4665" fmla="*/ 1044260 h 5604184"/>
              <a:gd name="connsiteX4666" fmla="*/ 905019 w 6230766"/>
              <a:gd name="connsiteY4666" fmla="*/ 1079061 h 5604184"/>
              <a:gd name="connsiteX4667" fmla="*/ 870220 w 6230766"/>
              <a:gd name="connsiteY4667" fmla="*/ 1113860 h 5604184"/>
              <a:gd name="connsiteX4668" fmla="*/ 835420 w 6230766"/>
              <a:gd name="connsiteY4668" fmla="*/ 1079061 h 5604184"/>
              <a:gd name="connsiteX4669" fmla="*/ 870220 w 6230766"/>
              <a:gd name="connsiteY4669" fmla="*/ 1044260 h 5604184"/>
              <a:gd name="connsiteX4670" fmla="*/ 765787 w 6230766"/>
              <a:gd name="connsiteY4670" fmla="*/ 1044260 h 5604184"/>
              <a:gd name="connsiteX4671" fmla="*/ 800586 w 6230766"/>
              <a:gd name="connsiteY4671" fmla="*/ 1079061 h 5604184"/>
              <a:gd name="connsiteX4672" fmla="*/ 765787 w 6230766"/>
              <a:gd name="connsiteY4672" fmla="*/ 1113860 h 5604184"/>
              <a:gd name="connsiteX4673" fmla="*/ 730987 w 6230766"/>
              <a:gd name="connsiteY4673" fmla="*/ 1079061 h 5604184"/>
              <a:gd name="connsiteX4674" fmla="*/ 765787 w 6230766"/>
              <a:gd name="connsiteY4674" fmla="*/ 1044260 h 5604184"/>
              <a:gd name="connsiteX4675" fmla="*/ 5569407 w 6230766"/>
              <a:gd name="connsiteY4675" fmla="*/ 1044247 h 5604184"/>
              <a:gd name="connsiteX4676" fmla="*/ 5604223 w 6230766"/>
              <a:gd name="connsiteY4676" fmla="*/ 1079062 h 5604184"/>
              <a:gd name="connsiteX4677" fmla="*/ 5569407 w 6230766"/>
              <a:gd name="connsiteY4677" fmla="*/ 1113877 h 5604184"/>
              <a:gd name="connsiteX4678" fmla="*/ 5534594 w 6230766"/>
              <a:gd name="connsiteY4678" fmla="*/ 1079062 h 5604184"/>
              <a:gd name="connsiteX4679" fmla="*/ 5569407 w 6230766"/>
              <a:gd name="connsiteY4679" fmla="*/ 1044247 h 5604184"/>
              <a:gd name="connsiteX4680" fmla="*/ 5151699 w 6230766"/>
              <a:gd name="connsiteY4680" fmla="*/ 1044247 h 5604184"/>
              <a:gd name="connsiteX4681" fmla="*/ 5186514 w 6230766"/>
              <a:gd name="connsiteY4681" fmla="*/ 1079062 h 5604184"/>
              <a:gd name="connsiteX4682" fmla="*/ 5151699 w 6230766"/>
              <a:gd name="connsiteY4682" fmla="*/ 1113877 h 5604184"/>
              <a:gd name="connsiteX4683" fmla="*/ 5116883 w 6230766"/>
              <a:gd name="connsiteY4683" fmla="*/ 1079062 h 5604184"/>
              <a:gd name="connsiteX4684" fmla="*/ 5151699 w 6230766"/>
              <a:gd name="connsiteY4684" fmla="*/ 1044247 h 5604184"/>
              <a:gd name="connsiteX4685" fmla="*/ 4734007 w 6230766"/>
              <a:gd name="connsiteY4685" fmla="*/ 1044247 h 5604184"/>
              <a:gd name="connsiteX4686" fmla="*/ 4768822 w 6230766"/>
              <a:gd name="connsiteY4686" fmla="*/ 1079062 h 5604184"/>
              <a:gd name="connsiteX4687" fmla="*/ 4734007 w 6230766"/>
              <a:gd name="connsiteY4687" fmla="*/ 1113877 h 5604184"/>
              <a:gd name="connsiteX4688" fmla="*/ 4699191 w 6230766"/>
              <a:gd name="connsiteY4688" fmla="*/ 1079062 h 5604184"/>
              <a:gd name="connsiteX4689" fmla="*/ 4734007 w 6230766"/>
              <a:gd name="connsiteY4689" fmla="*/ 1044247 h 5604184"/>
              <a:gd name="connsiteX4690" fmla="*/ 3898587 w 6230766"/>
              <a:gd name="connsiteY4690" fmla="*/ 1044247 h 5604184"/>
              <a:gd name="connsiteX4691" fmla="*/ 3933402 w 6230766"/>
              <a:gd name="connsiteY4691" fmla="*/ 1079062 h 5604184"/>
              <a:gd name="connsiteX4692" fmla="*/ 3898587 w 6230766"/>
              <a:gd name="connsiteY4692" fmla="*/ 1113877 h 5604184"/>
              <a:gd name="connsiteX4693" fmla="*/ 3863771 w 6230766"/>
              <a:gd name="connsiteY4693" fmla="*/ 1079062 h 5604184"/>
              <a:gd name="connsiteX4694" fmla="*/ 3898587 w 6230766"/>
              <a:gd name="connsiteY4694" fmla="*/ 1044247 h 5604184"/>
              <a:gd name="connsiteX4695" fmla="*/ 3063181 w 6230766"/>
              <a:gd name="connsiteY4695" fmla="*/ 1044247 h 5604184"/>
              <a:gd name="connsiteX4696" fmla="*/ 3097997 w 6230766"/>
              <a:gd name="connsiteY4696" fmla="*/ 1079062 h 5604184"/>
              <a:gd name="connsiteX4697" fmla="*/ 3063181 w 6230766"/>
              <a:gd name="connsiteY4697" fmla="*/ 1113877 h 5604184"/>
              <a:gd name="connsiteX4698" fmla="*/ 3028367 w 6230766"/>
              <a:gd name="connsiteY4698" fmla="*/ 1079062 h 5604184"/>
              <a:gd name="connsiteX4699" fmla="*/ 3063181 w 6230766"/>
              <a:gd name="connsiteY4699" fmla="*/ 1044247 h 5604184"/>
              <a:gd name="connsiteX4700" fmla="*/ 2227761 w 6230766"/>
              <a:gd name="connsiteY4700" fmla="*/ 1044247 h 5604184"/>
              <a:gd name="connsiteX4701" fmla="*/ 2262577 w 6230766"/>
              <a:gd name="connsiteY4701" fmla="*/ 1079062 h 5604184"/>
              <a:gd name="connsiteX4702" fmla="*/ 2227761 w 6230766"/>
              <a:gd name="connsiteY4702" fmla="*/ 1113877 h 5604184"/>
              <a:gd name="connsiteX4703" fmla="*/ 2192946 w 6230766"/>
              <a:gd name="connsiteY4703" fmla="*/ 1079062 h 5604184"/>
              <a:gd name="connsiteX4704" fmla="*/ 2227761 w 6230766"/>
              <a:gd name="connsiteY4704" fmla="*/ 1044247 h 5604184"/>
              <a:gd name="connsiteX4705" fmla="*/ 1810054 w 6230766"/>
              <a:gd name="connsiteY4705" fmla="*/ 1044247 h 5604184"/>
              <a:gd name="connsiteX4706" fmla="*/ 1844870 w 6230766"/>
              <a:gd name="connsiteY4706" fmla="*/ 1079062 h 5604184"/>
              <a:gd name="connsiteX4707" fmla="*/ 1810054 w 6230766"/>
              <a:gd name="connsiteY4707" fmla="*/ 1113877 h 5604184"/>
              <a:gd name="connsiteX4708" fmla="*/ 1775239 w 6230766"/>
              <a:gd name="connsiteY4708" fmla="*/ 1079062 h 5604184"/>
              <a:gd name="connsiteX4709" fmla="*/ 1810054 w 6230766"/>
              <a:gd name="connsiteY4709" fmla="*/ 1044247 h 5604184"/>
              <a:gd name="connsiteX4710" fmla="*/ 1392343 w 6230766"/>
              <a:gd name="connsiteY4710" fmla="*/ 1044247 h 5604184"/>
              <a:gd name="connsiteX4711" fmla="*/ 1427159 w 6230766"/>
              <a:gd name="connsiteY4711" fmla="*/ 1079062 h 5604184"/>
              <a:gd name="connsiteX4712" fmla="*/ 1392343 w 6230766"/>
              <a:gd name="connsiteY4712" fmla="*/ 1113877 h 5604184"/>
              <a:gd name="connsiteX4713" fmla="*/ 1357528 w 6230766"/>
              <a:gd name="connsiteY4713" fmla="*/ 1079062 h 5604184"/>
              <a:gd name="connsiteX4714" fmla="*/ 1392343 w 6230766"/>
              <a:gd name="connsiteY4714" fmla="*/ 1044247 h 5604184"/>
              <a:gd name="connsiteX4715" fmla="*/ 5987117 w 6230766"/>
              <a:gd name="connsiteY4715" fmla="*/ 1044246 h 5604184"/>
              <a:gd name="connsiteX4716" fmla="*/ 6021932 w 6230766"/>
              <a:gd name="connsiteY4716" fmla="*/ 1079061 h 5604184"/>
              <a:gd name="connsiteX4717" fmla="*/ 5987117 w 6230766"/>
              <a:gd name="connsiteY4717" fmla="*/ 1113877 h 5604184"/>
              <a:gd name="connsiteX4718" fmla="*/ 5952301 w 6230766"/>
              <a:gd name="connsiteY4718" fmla="*/ 1079061 h 5604184"/>
              <a:gd name="connsiteX4719" fmla="*/ 5987117 w 6230766"/>
              <a:gd name="connsiteY4719" fmla="*/ 1044246 h 5604184"/>
              <a:gd name="connsiteX4720" fmla="*/ 5882687 w 6230766"/>
              <a:gd name="connsiteY4720" fmla="*/ 939831 h 5604184"/>
              <a:gd name="connsiteX4721" fmla="*/ 5917486 w 6230766"/>
              <a:gd name="connsiteY4721" fmla="*/ 974631 h 5604184"/>
              <a:gd name="connsiteX4722" fmla="*/ 5882687 w 6230766"/>
              <a:gd name="connsiteY4722" fmla="*/ 1009431 h 5604184"/>
              <a:gd name="connsiteX4723" fmla="*/ 5847887 w 6230766"/>
              <a:gd name="connsiteY4723" fmla="*/ 974631 h 5604184"/>
              <a:gd name="connsiteX4724" fmla="*/ 5882687 w 6230766"/>
              <a:gd name="connsiteY4724" fmla="*/ 939831 h 5604184"/>
              <a:gd name="connsiteX4725" fmla="*/ 5778271 w 6230766"/>
              <a:gd name="connsiteY4725" fmla="*/ 939831 h 5604184"/>
              <a:gd name="connsiteX4726" fmla="*/ 5813071 w 6230766"/>
              <a:gd name="connsiteY4726" fmla="*/ 974631 h 5604184"/>
              <a:gd name="connsiteX4727" fmla="*/ 5778271 w 6230766"/>
              <a:gd name="connsiteY4727" fmla="*/ 1009431 h 5604184"/>
              <a:gd name="connsiteX4728" fmla="*/ 5743472 w 6230766"/>
              <a:gd name="connsiteY4728" fmla="*/ 974631 h 5604184"/>
              <a:gd name="connsiteX4729" fmla="*/ 5778271 w 6230766"/>
              <a:gd name="connsiteY4729" fmla="*/ 939831 h 5604184"/>
              <a:gd name="connsiteX4730" fmla="*/ 5673839 w 6230766"/>
              <a:gd name="connsiteY4730" fmla="*/ 939831 h 5604184"/>
              <a:gd name="connsiteX4731" fmla="*/ 5708639 w 6230766"/>
              <a:gd name="connsiteY4731" fmla="*/ 974631 h 5604184"/>
              <a:gd name="connsiteX4732" fmla="*/ 5673839 w 6230766"/>
              <a:gd name="connsiteY4732" fmla="*/ 1009431 h 5604184"/>
              <a:gd name="connsiteX4733" fmla="*/ 5639040 w 6230766"/>
              <a:gd name="connsiteY4733" fmla="*/ 974631 h 5604184"/>
              <a:gd name="connsiteX4734" fmla="*/ 5673839 w 6230766"/>
              <a:gd name="connsiteY4734" fmla="*/ 939831 h 5604184"/>
              <a:gd name="connsiteX4735" fmla="*/ 5464976 w 6230766"/>
              <a:gd name="connsiteY4735" fmla="*/ 939831 h 5604184"/>
              <a:gd name="connsiteX4736" fmla="*/ 5499777 w 6230766"/>
              <a:gd name="connsiteY4736" fmla="*/ 974631 h 5604184"/>
              <a:gd name="connsiteX4737" fmla="*/ 5464976 w 6230766"/>
              <a:gd name="connsiteY4737" fmla="*/ 1009431 h 5604184"/>
              <a:gd name="connsiteX4738" fmla="*/ 5430176 w 6230766"/>
              <a:gd name="connsiteY4738" fmla="*/ 974631 h 5604184"/>
              <a:gd name="connsiteX4739" fmla="*/ 5464976 w 6230766"/>
              <a:gd name="connsiteY4739" fmla="*/ 939831 h 5604184"/>
              <a:gd name="connsiteX4740" fmla="*/ 5360562 w 6230766"/>
              <a:gd name="connsiteY4740" fmla="*/ 939831 h 5604184"/>
              <a:gd name="connsiteX4741" fmla="*/ 5395361 w 6230766"/>
              <a:gd name="connsiteY4741" fmla="*/ 974631 h 5604184"/>
              <a:gd name="connsiteX4742" fmla="*/ 5360562 w 6230766"/>
              <a:gd name="connsiteY4742" fmla="*/ 1009431 h 5604184"/>
              <a:gd name="connsiteX4743" fmla="*/ 5325762 w 6230766"/>
              <a:gd name="connsiteY4743" fmla="*/ 974631 h 5604184"/>
              <a:gd name="connsiteX4744" fmla="*/ 5360562 w 6230766"/>
              <a:gd name="connsiteY4744" fmla="*/ 939831 h 5604184"/>
              <a:gd name="connsiteX4745" fmla="*/ 5256131 w 6230766"/>
              <a:gd name="connsiteY4745" fmla="*/ 939831 h 5604184"/>
              <a:gd name="connsiteX4746" fmla="*/ 5290930 w 6230766"/>
              <a:gd name="connsiteY4746" fmla="*/ 974631 h 5604184"/>
              <a:gd name="connsiteX4747" fmla="*/ 5256131 w 6230766"/>
              <a:gd name="connsiteY4747" fmla="*/ 1009431 h 5604184"/>
              <a:gd name="connsiteX4748" fmla="*/ 5221331 w 6230766"/>
              <a:gd name="connsiteY4748" fmla="*/ 974631 h 5604184"/>
              <a:gd name="connsiteX4749" fmla="*/ 5256131 w 6230766"/>
              <a:gd name="connsiteY4749" fmla="*/ 939831 h 5604184"/>
              <a:gd name="connsiteX4750" fmla="*/ 5047283 w 6230766"/>
              <a:gd name="connsiteY4750" fmla="*/ 939831 h 5604184"/>
              <a:gd name="connsiteX4751" fmla="*/ 5082083 w 6230766"/>
              <a:gd name="connsiteY4751" fmla="*/ 974631 h 5604184"/>
              <a:gd name="connsiteX4752" fmla="*/ 5047283 w 6230766"/>
              <a:gd name="connsiteY4752" fmla="*/ 1009431 h 5604184"/>
              <a:gd name="connsiteX4753" fmla="*/ 5012484 w 6230766"/>
              <a:gd name="connsiteY4753" fmla="*/ 974631 h 5604184"/>
              <a:gd name="connsiteX4754" fmla="*/ 5047283 w 6230766"/>
              <a:gd name="connsiteY4754" fmla="*/ 939831 h 5604184"/>
              <a:gd name="connsiteX4755" fmla="*/ 4942853 w 6230766"/>
              <a:gd name="connsiteY4755" fmla="*/ 939831 h 5604184"/>
              <a:gd name="connsiteX4756" fmla="*/ 4977654 w 6230766"/>
              <a:gd name="connsiteY4756" fmla="*/ 974631 h 5604184"/>
              <a:gd name="connsiteX4757" fmla="*/ 4942853 w 6230766"/>
              <a:gd name="connsiteY4757" fmla="*/ 1009431 h 5604184"/>
              <a:gd name="connsiteX4758" fmla="*/ 4908053 w 6230766"/>
              <a:gd name="connsiteY4758" fmla="*/ 974631 h 5604184"/>
              <a:gd name="connsiteX4759" fmla="*/ 4942853 w 6230766"/>
              <a:gd name="connsiteY4759" fmla="*/ 939831 h 5604184"/>
              <a:gd name="connsiteX4760" fmla="*/ 4838437 w 6230766"/>
              <a:gd name="connsiteY4760" fmla="*/ 939831 h 5604184"/>
              <a:gd name="connsiteX4761" fmla="*/ 4873236 w 6230766"/>
              <a:gd name="connsiteY4761" fmla="*/ 974631 h 5604184"/>
              <a:gd name="connsiteX4762" fmla="*/ 4838437 w 6230766"/>
              <a:gd name="connsiteY4762" fmla="*/ 1009431 h 5604184"/>
              <a:gd name="connsiteX4763" fmla="*/ 4803637 w 6230766"/>
              <a:gd name="connsiteY4763" fmla="*/ 974631 h 5604184"/>
              <a:gd name="connsiteX4764" fmla="*/ 4838437 w 6230766"/>
              <a:gd name="connsiteY4764" fmla="*/ 939831 h 5604184"/>
              <a:gd name="connsiteX4765" fmla="*/ 4629573 w 6230766"/>
              <a:gd name="connsiteY4765" fmla="*/ 939831 h 5604184"/>
              <a:gd name="connsiteX4766" fmla="*/ 4664372 w 6230766"/>
              <a:gd name="connsiteY4766" fmla="*/ 974631 h 5604184"/>
              <a:gd name="connsiteX4767" fmla="*/ 4629573 w 6230766"/>
              <a:gd name="connsiteY4767" fmla="*/ 1009431 h 5604184"/>
              <a:gd name="connsiteX4768" fmla="*/ 4594773 w 6230766"/>
              <a:gd name="connsiteY4768" fmla="*/ 974631 h 5604184"/>
              <a:gd name="connsiteX4769" fmla="*/ 4629573 w 6230766"/>
              <a:gd name="connsiteY4769" fmla="*/ 939831 h 5604184"/>
              <a:gd name="connsiteX4770" fmla="*/ 4525142 w 6230766"/>
              <a:gd name="connsiteY4770" fmla="*/ 939831 h 5604184"/>
              <a:gd name="connsiteX4771" fmla="*/ 4559941 w 6230766"/>
              <a:gd name="connsiteY4771" fmla="*/ 974631 h 5604184"/>
              <a:gd name="connsiteX4772" fmla="*/ 4525142 w 6230766"/>
              <a:gd name="connsiteY4772" fmla="*/ 1009431 h 5604184"/>
              <a:gd name="connsiteX4773" fmla="*/ 4490342 w 6230766"/>
              <a:gd name="connsiteY4773" fmla="*/ 974631 h 5604184"/>
              <a:gd name="connsiteX4774" fmla="*/ 4525142 w 6230766"/>
              <a:gd name="connsiteY4774" fmla="*/ 939831 h 5604184"/>
              <a:gd name="connsiteX4775" fmla="*/ 4420727 w 6230766"/>
              <a:gd name="connsiteY4775" fmla="*/ 939831 h 5604184"/>
              <a:gd name="connsiteX4776" fmla="*/ 4455527 w 6230766"/>
              <a:gd name="connsiteY4776" fmla="*/ 974631 h 5604184"/>
              <a:gd name="connsiteX4777" fmla="*/ 4420727 w 6230766"/>
              <a:gd name="connsiteY4777" fmla="*/ 1009431 h 5604184"/>
              <a:gd name="connsiteX4778" fmla="*/ 4385928 w 6230766"/>
              <a:gd name="connsiteY4778" fmla="*/ 974631 h 5604184"/>
              <a:gd name="connsiteX4779" fmla="*/ 4420727 w 6230766"/>
              <a:gd name="connsiteY4779" fmla="*/ 939831 h 5604184"/>
              <a:gd name="connsiteX4780" fmla="*/ 4316280 w 6230766"/>
              <a:gd name="connsiteY4780" fmla="*/ 939831 h 5604184"/>
              <a:gd name="connsiteX4781" fmla="*/ 4351079 w 6230766"/>
              <a:gd name="connsiteY4781" fmla="*/ 974631 h 5604184"/>
              <a:gd name="connsiteX4782" fmla="*/ 4316280 w 6230766"/>
              <a:gd name="connsiteY4782" fmla="*/ 1009431 h 5604184"/>
              <a:gd name="connsiteX4783" fmla="*/ 4281480 w 6230766"/>
              <a:gd name="connsiteY4783" fmla="*/ 974631 h 5604184"/>
              <a:gd name="connsiteX4784" fmla="*/ 4316280 w 6230766"/>
              <a:gd name="connsiteY4784" fmla="*/ 939831 h 5604184"/>
              <a:gd name="connsiteX4785" fmla="*/ 4211866 w 6230766"/>
              <a:gd name="connsiteY4785" fmla="*/ 939831 h 5604184"/>
              <a:gd name="connsiteX4786" fmla="*/ 4246667 w 6230766"/>
              <a:gd name="connsiteY4786" fmla="*/ 974631 h 5604184"/>
              <a:gd name="connsiteX4787" fmla="*/ 4211866 w 6230766"/>
              <a:gd name="connsiteY4787" fmla="*/ 1009431 h 5604184"/>
              <a:gd name="connsiteX4788" fmla="*/ 4177066 w 6230766"/>
              <a:gd name="connsiteY4788" fmla="*/ 974631 h 5604184"/>
              <a:gd name="connsiteX4789" fmla="*/ 4211866 w 6230766"/>
              <a:gd name="connsiteY4789" fmla="*/ 939831 h 5604184"/>
              <a:gd name="connsiteX4790" fmla="*/ 4107449 w 6230766"/>
              <a:gd name="connsiteY4790" fmla="*/ 939831 h 5604184"/>
              <a:gd name="connsiteX4791" fmla="*/ 4142248 w 6230766"/>
              <a:gd name="connsiteY4791" fmla="*/ 974631 h 5604184"/>
              <a:gd name="connsiteX4792" fmla="*/ 4107449 w 6230766"/>
              <a:gd name="connsiteY4792" fmla="*/ 1009431 h 5604184"/>
              <a:gd name="connsiteX4793" fmla="*/ 4072649 w 6230766"/>
              <a:gd name="connsiteY4793" fmla="*/ 974631 h 5604184"/>
              <a:gd name="connsiteX4794" fmla="*/ 4107449 w 6230766"/>
              <a:gd name="connsiteY4794" fmla="*/ 939831 h 5604184"/>
              <a:gd name="connsiteX4795" fmla="*/ 4003017 w 6230766"/>
              <a:gd name="connsiteY4795" fmla="*/ 939831 h 5604184"/>
              <a:gd name="connsiteX4796" fmla="*/ 4037816 w 6230766"/>
              <a:gd name="connsiteY4796" fmla="*/ 974631 h 5604184"/>
              <a:gd name="connsiteX4797" fmla="*/ 4003017 w 6230766"/>
              <a:gd name="connsiteY4797" fmla="*/ 1009431 h 5604184"/>
              <a:gd name="connsiteX4798" fmla="*/ 3968217 w 6230766"/>
              <a:gd name="connsiteY4798" fmla="*/ 974631 h 5604184"/>
              <a:gd name="connsiteX4799" fmla="*/ 4003017 w 6230766"/>
              <a:gd name="connsiteY4799" fmla="*/ 939831 h 5604184"/>
              <a:gd name="connsiteX4800" fmla="*/ 3794155 w 6230766"/>
              <a:gd name="connsiteY4800" fmla="*/ 939831 h 5604184"/>
              <a:gd name="connsiteX4801" fmla="*/ 3828954 w 6230766"/>
              <a:gd name="connsiteY4801" fmla="*/ 974631 h 5604184"/>
              <a:gd name="connsiteX4802" fmla="*/ 3794155 w 6230766"/>
              <a:gd name="connsiteY4802" fmla="*/ 1009431 h 5604184"/>
              <a:gd name="connsiteX4803" fmla="*/ 3759355 w 6230766"/>
              <a:gd name="connsiteY4803" fmla="*/ 974631 h 5604184"/>
              <a:gd name="connsiteX4804" fmla="*/ 3794155 w 6230766"/>
              <a:gd name="connsiteY4804" fmla="*/ 939831 h 5604184"/>
              <a:gd name="connsiteX4805" fmla="*/ 3689739 w 6230766"/>
              <a:gd name="connsiteY4805" fmla="*/ 939831 h 5604184"/>
              <a:gd name="connsiteX4806" fmla="*/ 3724540 w 6230766"/>
              <a:gd name="connsiteY4806" fmla="*/ 974631 h 5604184"/>
              <a:gd name="connsiteX4807" fmla="*/ 3689739 w 6230766"/>
              <a:gd name="connsiteY4807" fmla="*/ 1009431 h 5604184"/>
              <a:gd name="connsiteX4808" fmla="*/ 3654939 w 6230766"/>
              <a:gd name="connsiteY4808" fmla="*/ 974631 h 5604184"/>
              <a:gd name="connsiteX4809" fmla="*/ 3689739 w 6230766"/>
              <a:gd name="connsiteY4809" fmla="*/ 939831 h 5604184"/>
              <a:gd name="connsiteX4810" fmla="*/ 3585308 w 6230766"/>
              <a:gd name="connsiteY4810" fmla="*/ 939831 h 5604184"/>
              <a:gd name="connsiteX4811" fmla="*/ 3620109 w 6230766"/>
              <a:gd name="connsiteY4811" fmla="*/ 974631 h 5604184"/>
              <a:gd name="connsiteX4812" fmla="*/ 3585308 w 6230766"/>
              <a:gd name="connsiteY4812" fmla="*/ 1009431 h 5604184"/>
              <a:gd name="connsiteX4813" fmla="*/ 3550508 w 6230766"/>
              <a:gd name="connsiteY4813" fmla="*/ 974631 h 5604184"/>
              <a:gd name="connsiteX4814" fmla="*/ 3585308 w 6230766"/>
              <a:gd name="connsiteY4814" fmla="*/ 939831 h 5604184"/>
              <a:gd name="connsiteX4815" fmla="*/ 3480877 w 6230766"/>
              <a:gd name="connsiteY4815" fmla="*/ 939831 h 5604184"/>
              <a:gd name="connsiteX4816" fmla="*/ 3515678 w 6230766"/>
              <a:gd name="connsiteY4816" fmla="*/ 974631 h 5604184"/>
              <a:gd name="connsiteX4817" fmla="*/ 3480877 w 6230766"/>
              <a:gd name="connsiteY4817" fmla="*/ 1009431 h 5604184"/>
              <a:gd name="connsiteX4818" fmla="*/ 3446077 w 6230766"/>
              <a:gd name="connsiteY4818" fmla="*/ 974631 h 5604184"/>
              <a:gd name="connsiteX4819" fmla="*/ 3480877 w 6230766"/>
              <a:gd name="connsiteY4819" fmla="*/ 939831 h 5604184"/>
              <a:gd name="connsiteX4820" fmla="*/ 3376446 w 6230766"/>
              <a:gd name="connsiteY4820" fmla="*/ 939831 h 5604184"/>
              <a:gd name="connsiteX4821" fmla="*/ 3411245 w 6230766"/>
              <a:gd name="connsiteY4821" fmla="*/ 974631 h 5604184"/>
              <a:gd name="connsiteX4822" fmla="*/ 3376446 w 6230766"/>
              <a:gd name="connsiteY4822" fmla="*/ 1009431 h 5604184"/>
              <a:gd name="connsiteX4823" fmla="*/ 3341646 w 6230766"/>
              <a:gd name="connsiteY4823" fmla="*/ 974631 h 5604184"/>
              <a:gd name="connsiteX4824" fmla="*/ 3376446 w 6230766"/>
              <a:gd name="connsiteY4824" fmla="*/ 939831 h 5604184"/>
              <a:gd name="connsiteX4825" fmla="*/ 3272030 w 6230766"/>
              <a:gd name="connsiteY4825" fmla="*/ 939831 h 5604184"/>
              <a:gd name="connsiteX4826" fmla="*/ 3306829 w 6230766"/>
              <a:gd name="connsiteY4826" fmla="*/ 974631 h 5604184"/>
              <a:gd name="connsiteX4827" fmla="*/ 3272030 w 6230766"/>
              <a:gd name="connsiteY4827" fmla="*/ 1009431 h 5604184"/>
              <a:gd name="connsiteX4828" fmla="*/ 3237230 w 6230766"/>
              <a:gd name="connsiteY4828" fmla="*/ 974631 h 5604184"/>
              <a:gd name="connsiteX4829" fmla="*/ 3272030 w 6230766"/>
              <a:gd name="connsiteY4829" fmla="*/ 939831 h 5604184"/>
              <a:gd name="connsiteX4830" fmla="*/ 3167597 w 6230766"/>
              <a:gd name="connsiteY4830" fmla="*/ 939831 h 5604184"/>
              <a:gd name="connsiteX4831" fmla="*/ 3202396 w 6230766"/>
              <a:gd name="connsiteY4831" fmla="*/ 974631 h 5604184"/>
              <a:gd name="connsiteX4832" fmla="*/ 3167597 w 6230766"/>
              <a:gd name="connsiteY4832" fmla="*/ 1009431 h 5604184"/>
              <a:gd name="connsiteX4833" fmla="*/ 3132797 w 6230766"/>
              <a:gd name="connsiteY4833" fmla="*/ 974631 h 5604184"/>
              <a:gd name="connsiteX4834" fmla="*/ 3167597 w 6230766"/>
              <a:gd name="connsiteY4834" fmla="*/ 939831 h 5604184"/>
              <a:gd name="connsiteX4835" fmla="*/ 2958752 w 6230766"/>
              <a:gd name="connsiteY4835" fmla="*/ 939831 h 5604184"/>
              <a:gd name="connsiteX4836" fmla="*/ 2993552 w 6230766"/>
              <a:gd name="connsiteY4836" fmla="*/ 974631 h 5604184"/>
              <a:gd name="connsiteX4837" fmla="*/ 2958752 w 6230766"/>
              <a:gd name="connsiteY4837" fmla="*/ 1009431 h 5604184"/>
              <a:gd name="connsiteX4838" fmla="*/ 2923952 w 6230766"/>
              <a:gd name="connsiteY4838" fmla="*/ 974631 h 5604184"/>
              <a:gd name="connsiteX4839" fmla="*/ 2958752 w 6230766"/>
              <a:gd name="connsiteY4839" fmla="*/ 939831 h 5604184"/>
              <a:gd name="connsiteX4840" fmla="*/ 2854321 w 6230766"/>
              <a:gd name="connsiteY4840" fmla="*/ 939831 h 5604184"/>
              <a:gd name="connsiteX4841" fmla="*/ 2889120 w 6230766"/>
              <a:gd name="connsiteY4841" fmla="*/ 974631 h 5604184"/>
              <a:gd name="connsiteX4842" fmla="*/ 2854321 w 6230766"/>
              <a:gd name="connsiteY4842" fmla="*/ 1009431 h 5604184"/>
              <a:gd name="connsiteX4843" fmla="*/ 2819521 w 6230766"/>
              <a:gd name="connsiteY4843" fmla="*/ 974631 h 5604184"/>
              <a:gd name="connsiteX4844" fmla="*/ 2854321 w 6230766"/>
              <a:gd name="connsiteY4844" fmla="*/ 939831 h 5604184"/>
              <a:gd name="connsiteX4845" fmla="*/ 2749905 w 6230766"/>
              <a:gd name="connsiteY4845" fmla="*/ 939831 h 5604184"/>
              <a:gd name="connsiteX4846" fmla="*/ 2784704 w 6230766"/>
              <a:gd name="connsiteY4846" fmla="*/ 974631 h 5604184"/>
              <a:gd name="connsiteX4847" fmla="*/ 2749905 w 6230766"/>
              <a:gd name="connsiteY4847" fmla="*/ 1009431 h 5604184"/>
              <a:gd name="connsiteX4848" fmla="*/ 2715105 w 6230766"/>
              <a:gd name="connsiteY4848" fmla="*/ 974631 h 5604184"/>
              <a:gd name="connsiteX4849" fmla="*/ 2749905 w 6230766"/>
              <a:gd name="connsiteY4849" fmla="*/ 939831 h 5604184"/>
              <a:gd name="connsiteX4850" fmla="*/ 2645459 w 6230766"/>
              <a:gd name="connsiteY4850" fmla="*/ 939831 h 5604184"/>
              <a:gd name="connsiteX4851" fmla="*/ 2680258 w 6230766"/>
              <a:gd name="connsiteY4851" fmla="*/ 974631 h 5604184"/>
              <a:gd name="connsiteX4852" fmla="*/ 2645459 w 6230766"/>
              <a:gd name="connsiteY4852" fmla="*/ 1009431 h 5604184"/>
              <a:gd name="connsiteX4853" fmla="*/ 2610659 w 6230766"/>
              <a:gd name="connsiteY4853" fmla="*/ 974631 h 5604184"/>
              <a:gd name="connsiteX4854" fmla="*/ 2645459 w 6230766"/>
              <a:gd name="connsiteY4854" fmla="*/ 939831 h 5604184"/>
              <a:gd name="connsiteX4855" fmla="*/ 2541041 w 6230766"/>
              <a:gd name="connsiteY4855" fmla="*/ 939831 h 5604184"/>
              <a:gd name="connsiteX4856" fmla="*/ 2575840 w 6230766"/>
              <a:gd name="connsiteY4856" fmla="*/ 974631 h 5604184"/>
              <a:gd name="connsiteX4857" fmla="*/ 2541041 w 6230766"/>
              <a:gd name="connsiteY4857" fmla="*/ 1009431 h 5604184"/>
              <a:gd name="connsiteX4858" fmla="*/ 2506241 w 6230766"/>
              <a:gd name="connsiteY4858" fmla="*/ 974631 h 5604184"/>
              <a:gd name="connsiteX4859" fmla="*/ 2541041 w 6230766"/>
              <a:gd name="connsiteY4859" fmla="*/ 939831 h 5604184"/>
              <a:gd name="connsiteX4860" fmla="*/ 2436610 w 6230766"/>
              <a:gd name="connsiteY4860" fmla="*/ 939831 h 5604184"/>
              <a:gd name="connsiteX4861" fmla="*/ 2471409 w 6230766"/>
              <a:gd name="connsiteY4861" fmla="*/ 974631 h 5604184"/>
              <a:gd name="connsiteX4862" fmla="*/ 2436610 w 6230766"/>
              <a:gd name="connsiteY4862" fmla="*/ 1009431 h 5604184"/>
              <a:gd name="connsiteX4863" fmla="*/ 2401810 w 6230766"/>
              <a:gd name="connsiteY4863" fmla="*/ 974631 h 5604184"/>
              <a:gd name="connsiteX4864" fmla="*/ 2436610 w 6230766"/>
              <a:gd name="connsiteY4864" fmla="*/ 939831 h 5604184"/>
              <a:gd name="connsiteX4865" fmla="*/ 2332196 w 6230766"/>
              <a:gd name="connsiteY4865" fmla="*/ 939831 h 5604184"/>
              <a:gd name="connsiteX4866" fmla="*/ 2366995 w 6230766"/>
              <a:gd name="connsiteY4866" fmla="*/ 974631 h 5604184"/>
              <a:gd name="connsiteX4867" fmla="*/ 2332196 w 6230766"/>
              <a:gd name="connsiteY4867" fmla="*/ 1009431 h 5604184"/>
              <a:gd name="connsiteX4868" fmla="*/ 2297396 w 6230766"/>
              <a:gd name="connsiteY4868" fmla="*/ 974631 h 5604184"/>
              <a:gd name="connsiteX4869" fmla="*/ 2332196 w 6230766"/>
              <a:gd name="connsiteY4869" fmla="*/ 939831 h 5604184"/>
              <a:gd name="connsiteX4870" fmla="*/ 2123332 w 6230766"/>
              <a:gd name="connsiteY4870" fmla="*/ 939831 h 5604184"/>
              <a:gd name="connsiteX4871" fmla="*/ 2158131 w 6230766"/>
              <a:gd name="connsiteY4871" fmla="*/ 974631 h 5604184"/>
              <a:gd name="connsiteX4872" fmla="*/ 2123332 w 6230766"/>
              <a:gd name="connsiteY4872" fmla="*/ 1009431 h 5604184"/>
              <a:gd name="connsiteX4873" fmla="*/ 2088532 w 6230766"/>
              <a:gd name="connsiteY4873" fmla="*/ 974631 h 5604184"/>
              <a:gd name="connsiteX4874" fmla="*/ 2123332 w 6230766"/>
              <a:gd name="connsiteY4874" fmla="*/ 939831 h 5604184"/>
              <a:gd name="connsiteX4875" fmla="*/ 2018916 w 6230766"/>
              <a:gd name="connsiteY4875" fmla="*/ 939831 h 5604184"/>
              <a:gd name="connsiteX4876" fmla="*/ 2053715 w 6230766"/>
              <a:gd name="connsiteY4876" fmla="*/ 974631 h 5604184"/>
              <a:gd name="connsiteX4877" fmla="*/ 2018916 w 6230766"/>
              <a:gd name="connsiteY4877" fmla="*/ 1009431 h 5604184"/>
              <a:gd name="connsiteX4878" fmla="*/ 1984116 w 6230766"/>
              <a:gd name="connsiteY4878" fmla="*/ 974631 h 5604184"/>
              <a:gd name="connsiteX4879" fmla="*/ 2018916 w 6230766"/>
              <a:gd name="connsiteY4879" fmla="*/ 939831 h 5604184"/>
              <a:gd name="connsiteX4880" fmla="*/ 1914485 w 6230766"/>
              <a:gd name="connsiteY4880" fmla="*/ 939831 h 5604184"/>
              <a:gd name="connsiteX4881" fmla="*/ 1949284 w 6230766"/>
              <a:gd name="connsiteY4881" fmla="*/ 974631 h 5604184"/>
              <a:gd name="connsiteX4882" fmla="*/ 1914485 w 6230766"/>
              <a:gd name="connsiteY4882" fmla="*/ 1009431 h 5604184"/>
              <a:gd name="connsiteX4883" fmla="*/ 1879685 w 6230766"/>
              <a:gd name="connsiteY4883" fmla="*/ 974631 h 5604184"/>
              <a:gd name="connsiteX4884" fmla="*/ 1914485 w 6230766"/>
              <a:gd name="connsiteY4884" fmla="*/ 939831 h 5604184"/>
              <a:gd name="connsiteX4885" fmla="*/ 1287912 w 6230766"/>
              <a:gd name="connsiteY4885" fmla="*/ 939831 h 5604184"/>
              <a:gd name="connsiteX4886" fmla="*/ 1322711 w 6230766"/>
              <a:gd name="connsiteY4886" fmla="*/ 974631 h 5604184"/>
              <a:gd name="connsiteX4887" fmla="*/ 1287912 w 6230766"/>
              <a:gd name="connsiteY4887" fmla="*/ 1009431 h 5604184"/>
              <a:gd name="connsiteX4888" fmla="*/ 1253112 w 6230766"/>
              <a:gd name="connsiteY4888" fmla="*/ 974631 h 5604184"/>
              <a:gd name="connsiteX4889" fmla="*/ 1287912 w 6230766"/>
              <a:gd name="connsiteY4889" fmla="*/ 939831 h 5604184"/>
              <a:gd name="connsiteX4890" fmla="*/ 1183496 w 6230766"/>
              <a:gd name="connsiteY4890" fmla="*/ 939831 h 5604184"/>
              <a:gd name="connsiteX4891" fmla="*/ 1218295 w 6230766"/>
              <a:gd name="connsiteY4891" fmla="*/ 974631 h 5604184"/>
              <a:gd name="connsiteX4892" fmla="*/ 1183496 w 6230766"/>
              <a:gd name="connsiteY4892" fmla="*/ 1009431 h 5604184"/>
              <a:gd name="connsiteX4893" fmla="*/ 1148696 w 6230766"/>
              <a:gd name="connsiteY4893" fmla="*/ 974631 h 5604184"/>
              <a:gd name="connsiteX4894" fmla="*/ 1183496 w 6230766"/>
              <a:gd name="connsiteY4894" fmla="*/ 939831 h 5604184"/>
              <a:gd name="connsiteX4895" fmla="*/ 1079082 w 6230766"/>
              <a:gd name="connsiteY4895" fmla="*/ 939831 h 5604184"/>
              <a:gd name="connsiteX4896" fmla="*/ 1113881 w 6230766"/>
              <a:gd name="connsiteY4896" fmla="*/ 974631 h 5604184"/>
              <a:gd name="connsiteX4897" fmla="*/ 1079082 w 6230766"/>
              <a:gd name="connsiteY4897" fmla="*/ 1009431 h 5604184"/>
              <a:gd name="connsiteX4898" fmla="*/ 1044282 w 6230766"/>
              <a:gd name="connsiteY4898" fmla="*/ 974631 h 5604184"/>
              <a:gd name="connsiteX4899" fmla="*/ 1079082 w 6230766"/>
              <a:gd name="connsiteY4899" fmla="*/ 939831 h 5604184"/>
              <a:gd name="connsiteX4900" fmla="*/ 974634 w 6230766"/>
              <a:gd name="connsiteY4900" fmla="*/ 939831 h 5604184"/>
              <a:gd name="connsiteX4901" fmla="*/ 1009433 w 6230766"/>
              <a:gd name="connsiteY4901" fmla="*/ 974631 h 5604184"/>
              <a:gd name="connsiteX4902" fmla="*/ 974634 w 6230766"/>
              <a:gd name="connsiteY4902" fmla="*/ 1009431 h 5604184"/>
              <a:gd name="connsiteX4903" fmla="*/ 939834 w 6230766"/>
              <a:gd name="connsiteY4903" fmla="*/ 974631 h 5604184"/>
              <a:gd name="connsiteX4904" fmla="*/ 974634 w 6230766"/>
              <a:gd name="connsiteY4904" fmla="*/ 939831 h 5604184"/>
              <a:gd name="connsiteX4905" fmla="*/ 870220 w 6230766"/>
              <a:gd name="connsiteY4905" fmla="*/ 939831 h 5604184"/>
              <a:gd name="connsiteX4906" fmla="*/ 905019 w 6230766"/>
              <a:gd name="connsiteY4906" fmla="*/ 974631 h 5604184"/>
              <a:gd name="connsiteX4907" fmla="*/ 870220 w 6230766"/>
              <a:gd name="connsiteY4907" fmla="*/ 1009431 h 5604184"/>
              <a:gd name="connsiteX4908" fmla="*/ 835420 w 6230766"/>
              <a:gd name="connsiteY4908" fmla="*/ 974631 h 5604184"/>
              <a:gd name="connsiteX4909" fmla="*/ 870220 w 6230766"/>
              <a:gd name="connsiteY4909" fmla="*/ 939831 h 5604184"/>
              <a:gd name="connsiteX4910" fmla="*/ 6091551 w 6230766"/>
              <a:gd name="connsiteY4910" fmla="*/ 939829 h 5604184"/>
              <a:gd name="connsiteX4911" fmla="*/ 6126350 w 6230766"/>
              <a:gd name="connsiteY4911" fmla="*/ 974631 h 5604184"/>
              <a:gd name="connsiteX4912" fmla="*/ 6091551 w 6230766"/>
              <a:gd name="connsiteY4912" fmla="*/ 1009430 h 5604184"/>
              <a:gd name="connsiteX4913" fmla="*/ 6056751 w 6230766"/>
              <a:gd name="connsiteY4913" fmla="*/ 974631 h 5604184"/>
              <a:gd name="connsiteX4914" fmla="*/ 6091551 w 6230766"/>
              <a:gd name="connsiteY4914" fmla="*/ 939829 h 5604184"/>
              <a:gd name="connsiteX4915" fmla="*/ 5569407 w 6230766"/>
              <a:gd name="connsiteY4915" fmla="*/ 939817 h 5604184"/>
              <a:gd name="connsiteX4916" fmla="*/ 5604223 w 6230766"/>
              <a:gd name="connsiteY4916" fmla="*/ 974631 h 5604184"/>
              <a:gd name="connsiteX4917" fmla="*/ 5569407 w 6230766"/>
              <a:gd name="connsiteY4917" fmla="*/ 1009447 h 5604184"/>
              <a:gd name="connsiteX4918" fmla="*/ 5534594 w 6230766"/>
              <a:gd name="connsiteY4918" fmla="*/ 974631 h 5604184"/>
              <a:gd name="connsiteX4919" fmla="*/ 5569407 w 6230766"/>
              <a:gd name="connsiteY4919" fmla="*/ 939817 h 5604184"/>
              <a:gd name="connsiteX4920" fmla="*/ 5151699 w 6230766"/>
              <a:gd name="connsiteY4920" fmla="*/ 939817 h 5604184"/>
              <a:gd name="connsiteX4921" fmla="*/ 5186514 w 6230766"/>
              <a:gd name="connsiteY4921" fmla="*/ 974631 h 5604184"/>
              <a:gd name="connsiteX4922" fmla="*/ 5151699 w 6230766"/>
              <a:gd name="connsiteY4922" fmla="*/ 1009447 h 5604184"/>
              <a:gd name="connsiteX4923" fmla="*/ 5116883 w 6230766"/>
              <a:gd name="connsiteY4923" fmla="*/ 974631 h 5604184"/>
              <a:gd name="connsiteX4924" fmla="*/ 5151699 w 6230766"/>
              <a:gd name="connsiteY4924" fmla="*/ 939817 h 5604184"/>
              <a:gd name="connsiteX4925" fmla="*/ 4734007 w 6230766"/>
              <a:gd name="connsiteY4925" fmla="*/ 939817 h 5604184"/>
              <a:gd name="connsiteX4926" fmla="*/ 4768822 w 6230766"/>
              <a:gd name="connsiteY4926" fmla="*/ 974631 h 5604184"/>
              <a:gd name="connsiteX4927" fmla="*/ 4734007 w 6230766"/>
              <a:gd name="connsiteY4927" fmla="*/ 1009447 h 5604184"/>
              <a:gd name="connsiteX4928" fmla="*/ 4699191 w 6230766"/>
              <a:gd name="connsiteY4928" fmla="*/ 974631 h 5604184"/>
              <a:gd name="connsiteX4929" fmla="*/ 4734007 w 6230766"/>
              <a:gd name="connsiteY4929" fmla="*/ 939817 h 5604184"/>
              <a:gd name="connsiteX4930" fmla="*/ 3898587 w 6230766"/>
              <a:gd name="connsiteY4930" fmla="*/ 939817 h 5604184"/>
              <a:gd name="connsiteX4931" fmla="*/ 3933402 w 6230766"/>
              <a:gd name="connsiteY4931" fmla="*/ 974631 h 5604184"/>
              <a:gd name="connsiteX4932" fmla="*/ 3898587 w 6230766"/>
              <a:gd name="connsiteY4932" fmla="*/ 1009447 h 5604184"/>
              <a:gd name="connsiteX4933" fmla="*/ 3863771 w 6230766"/>
              <a:gd name="connsiteY4933" fmla="*/ 974631 h 5604184"/>
              <a:gd name="connsiteX4934" fmla="*/ 3898587 w 6230766"/>
              <a:gd name="connsiteY4934" fmla="*/ 939817 h 5604184"/>
              <a:gd name="connsiteX4935" fmla="*/ 3063181 w 6230766"/>
              <a:gd name="connsiteY4935" fmla="*/ 939817 h 5604184"/>
              <a:gd name="connsiteX4936" fmla="*/ 3097997 w 6230766"/>
              <a:gd name="connsiteY4936" fmla="*/ 974631 h 5604184"/>
              <a:gd name="connsiteX4937" fmla="*/ 3063181 w 6230766"/>
              <a:gd name="connsiteY4937" fmla="*/ 1009447 h 5604184"/>
              <a:gd name="connsiteX4938" fmla="*/ 3028367 w 6230766"/>
              <a:gd name="connsiteY4938" fmla="*/ 974631 h 5604184"/>
              <a:gd name="connsiteX4939" fmla="*/ 3063181 w 6230766"/>
              <a:gd name="connsiteY4939" fmla="*/ 939817 h 5604184"/>
              <a:gd name="connsiteX4940" fmla="*/ 2227761 w 6230766"/>
              <a:gd name="connsiteY4940" fmla="*/ 939817 h 5604184"/>
              <a:gd name="connsiteX4941" fmla="*/ 2262577 w 6230766"/>
              <a:gd name="connsiteY4941" fmla="*/ 974631 h 5604184"/>
              <a:gd name="connsiteX4942" fmla="*/ 2227761 w 6230766"/>
              <a:gd name="connsiteY4942" fmla="*/ 1009447 h 5604184"/>
              <a:gd name="connsiteX4943" fmla="*/ 2192946 w 6230766"/>
              <a:gd name="connsiteY4943" fmla="*/ 974631 h 5604184"/>
              <a:gd name="connsiteX4944" fmla="*/ 2227761 w 6230766"/>
              <a:gd name="connsiteY4944" fmla="*/ 939817 h 5604184"/>
              <a:gd name="connsiteX4945" fmla="*/ 1810054 w 6230766"/>
              <a:gd name="connsiteY4945" fmla="*/ 939817 h 5604184"/>
              <a:gd name="connsiteX4946" fmla="*/ 1844870 w 6230766"/>
              <a:gd name="connsiteY4946" fmla="*/ 974631 h 5604184"/>
              <a:gd name="connsiteX4947" fmla="*/ 1810054 w 6230766"/>
              <a:gd name="connsiteY4947" fmla="*/ 1009447 h 5604184"/>
              <a:gd name="connsiteX4948" fmla="*/ 1775239 w 6230766"/>
              <a:gd name="connsiteY4948" fmla="*/ 974631 h 5604184"/>
              <a:gd name="connsiteX4949" fmla="*/ 1810054 w 6230766"/>
              <a:gd name="connsiteY4949" fmla="*/ 939817 h 5604184"/>
              <a:gd name="connsiteX4950" fmla="*/ 1392343 w 6230766"/>
              <a:gd name="connsiteY4950" fmla="*/ 939817 h 5604184"/>
              <a:gd name="connsiteX4951" fmla="*/ 1427159 w 6230766"/>
              <a:gd name="connsiteY4951" fmla="*/ 974631 h 5604184"/>
              <a:gd name="connsiteX4952" fmla="*/ 1392343 w 6230766"/>
              <a:gd name="connsiteY4952" fmla="*/ 1009447 h 5604184"/>
              <a:gd name="connsiteX4953" fmla="*/ 1357528 w 6230766"/>
              <a:gd name="connsiteY4953" fmla="*/ 974631 h 5604184"/>
              <a:gd name="connsiteX4954" fmla="*/ 1392343 w 6230766"/>
              <a:gd name="connsiteY4954" fmla="*/ 939817 h 5604184"/>
              <a:gd name="connsiteX4955" fmla="*/ 5987117 w 6230766"/>
              <a:gd name="connsiteY4955" fmla="*/ 939814 h 5604184"/>
              <a:gd name="connsiteX4956" fmla="*/ 6021932 w 6230766"/>
              <a:gd name="connsiteY4956" fmla="*/ 974629 h 5604184"/>
              <a:gd name="connsiteX4957" fmla="*/ 5987117 w 6230766"/>
              <a:gd name="connsiteY4957" fmla="*/ 1009445 h 5604184"/>
              <a:gd name="connsiteX4958" fmla="*/ 5952301 w 6230766"/>
              <a:gd name="connsiteY4958" fmla="*/ 974629 h 5604184"/>
              <a:gd name="connsiteX4959" fmla="*/ 5987117 w 6230766"/>
              <a:gd name="connsiteY4959" fmla="*/ 939814 h 5604184"/>
              <a:gd name="connsiteX4960" fmla="*/ 5882687 w 6230766"/>
              <a:gd name="connsiteY4960" fmla="*/ 835402 h 5604184"/>
              <a:gd name="connsiteX4961" fmla="*/ 5917486 w 6230766"/>
              <a:gd name="connsiteY4961" fmla="*/ 870201 h 5604184"/>
              <a:gd name="connsiteX4962" fmla="*/ 5882687 w 6230766"/>
              <a:gd name="connsiteY4962" fmla="*/ 905000 h 5604184"/>
              <a:gd name="connsiteX4963" fmla="*/ 5847887 w 6230766"/>
              <a:gd name="connsiteY4963" fmla="*/ 870201 h 5604184"/>
              <a:gd name="connsiteX4964" fmla="*/ 5882687 w 6230766"/>
              <a:gd name="connsiteY4964" fmla="*/ 835402 h 5604184"/>
              <a:gd name="connsiteX4965" fmla="*/ 5778271 w 6230766"/>
              <a:gd name="connsiteY4965" fmla="*/ 835402 h 5604184"/>
              <a:gd name="connsiteX4966" fmla="*/ 5813071 w 6230766"/>
              <a:gd name="connsiteY4966" fmla="*/ 870201 h 5604184"/>
              <a:gd name="connsiteX4967" fmla="*/ 5778271 w 6230766"/>
              <a:gd name="connsiteY4967" fmla="*/ 905000 h 5604184"/>
              <a:gd name="connsiteX4968" fmla="*/ 5743472 w 6230766"/>
              <a:gd name="connsiteY4968" fmla="*/ 870201 h 5604184"/>
              <a:gd name="connsiteX4969" fmla="*/ 5778271 w 6230766"/>
              <a:gd name="connsiteY4969" fmla="*/ 835402 h 5604184"/>
              <a:gd name="connsiteX4970" fmla="*/ 5673839 w 6230766"/>
              <a:gd name="connsiteY4970" fmla="*/ 835402 h 5604184"/>
              <a:gd name="connsiteX4971" fmla="*/ 5708639 w 6230766"/>
              <a:gd name="connsiteY4971" fmla="*/ 870201 h 5604184"/>
              <a:gd name="connsiteX4972" fmla="*/ 5673839 w 6230766"/>
              <a:gd name="connsiteY4972" fmla="*/ 905000 h 5604184"/>
              <a:gd name="connsiteX4973" fmla="*/ 5639040 w 6230766"/>
              <a:gd name="connsiteY4973" fmla="*/ 870201 h 5604184"/>
              <a:gd name="connsiteX4974" fmla="*/ 5673839 w 6230766"/>
              <a:gd name="connsiteY4974" fmla="*/ 835402 h 5604184"/>
              <a:gd name="connsiteX4975" fmla="*/ 5464976 w 6230766"/>
              <a:gd name="connsiteY4975" fmla="*/ 835402 h 5604184"/>
              <a:gd name="connsiteX4976" fmla="*/ 5499777 w 6230766"/>
              <a:gd name="connsiteY4976" fmla="*/ 870201 h 5604184"/>
              <a:gd name="connsiteX4977" fmla="*/ 5464976 w 6230766"/>
              <a:gd name="connsiteY4977" fmla="*/ 905000 h 5604184"/>
              <a:gd name="connsiteX4978" fmla="*/ 5430176 w 6230766"/>
              <a:gd name="connsiteY4978" fmla="*/ 870201 h 5604184"/>
              <a:gd name="connsiteX4979" fmla="*/ 5464976 w 6230766"/>
              <a:gd name="connsiteY4979" fmla="*/ 835402 h 5604184"/>
              <a:gd name="connsiteX4980" fmla="*/ 5360562 w 6230766"/>
              <a:gd name="connsiteY4980" fmla="*/ 835402 h 5604184"/>
              <a:gd name="connsiteX4981" fmla="*/ 5395361 w 6230766"/>
              <a:gd name="connsiteY4981" fmla="*/ 870201 h 5604184"/>
              <a:gd name="connsiteX4982" fmla="*/ 5360562 w 6230766"/>
              <a:gd name="connsiteY4982" fmla="*/ 905000 h 5604184"/>
              <a:gd name="connsiteX4983" fmla="*/ 5325762 w 6230766"/>
              <a:gd name="connsiteY4983" fmla="*/ 870201 h 5604184"/>
              <a:gd name="connsiteX4984" fmla="*/ 5360562 w 6230766"/>
              <a:gd name="connsiteY4984" fmla="*/ 835402 h 5604184"/>
              <a:gd name="connsiteX4985" fmla="*/ 5256131 w 6230766"/>
              <a:gd name="connsiteY4985" fmla="*/ 835402 h 5604184"/>
              <a:gd name="connsiteX4986" fmla="*/ 5290930 w 6230766"/>
              <a:gd name="connsiteY4986" fmla="*/ 870201 h 5604184"/>
              <a:gd name="connsiteX4987" fmla="*/ 5256131 w 6230766"/>
              <a:gd name="connsiteY4987" fmla="*/ 905000 h 5604184"/>
              <a:gd name="connsiteX4988" fmla="*/ 5221331 w 6230766"/>
              <a:gd name="connsiteY4988" fmla="*/ 870201 h 5604184"/>
              <a:gd name="connsiteX4989" fmla="*/ 5256131 w 6230766"/>
              <a:gd name="connsiteY4989" fmla="*/ 835402 h 5604184"/>
              <a:gd name="connsiteX4990" fmla="*/ 5047283 w 6230766"/>
              <a:gd name="connsiteY4990" fmla="*/ 835402 h 5604184"/>
              <a:gd name="connsiteX4991" fmla="*/ 5082083 w 6230766"/>
              <a:gd name="connsiteY4991" fmla="*/ 870201 h 5604184"/>
              <a:gd name="connsiteX4992" fmla="*/ 5047283 w 6230766"/>
              <a:gd name="connsiteY4992" fmla="*/ 905000 h 5604184"/>
              <a:gd name="connsiteX4993" fmla="*/ 5012484 w 6230766"/>
              <a:gd name="connsiteY4993" fmla="*/ 870201 h 5604184"/>
              <a:gd name="connsiteX4994" fmla="*/ 5047283 w 6230766"/>
              <a:gd name="connsiteY4994" fmla="*/ 835402 h 5604184"/>
              <a:gd name="connsiteX4995" fmla="*/ 4942853 w 6230766"/>
              <a:gd name="connsiteY4995" fmla="*/ 835402 h 5604184"/>
              <a:gd name="connsiteX4996" fmla="*/ 4977654 w 6230766"/>
              <a:gd name="connsiteY4996" fmla="*/ 870201 h 5604184"/>
              <a:gd name="connsiteX4997" fmla="*/ 4942853 w 6230766"/>
              <a:gd name="connsiteY4997" fmla="*/ 905000 h 5604184"/>
              <a:gd name="connsiteX4998" fmla="*/ 4908053 w 6230766"/>
              <a:gd name="connsiteY4998" fmla="*/ 870201 h 5604184"/>
              <a:gd name="connsiteX4999" fmla="*/ 4942853 w 6230766"/>
              <a:gd name="connsiteY4999" fmla="*/ 835402 h 5604184"/>
              <a:gd name="connsiteX5000" fmla="*/ 4838437 w 6230766"/>
              <a:gd name="connsiteY5000" fmla="*/ 835402 h 5604184"/>
              <a:gd name="connsiteX5001" fmla="*/ 4873236 w 6230766"/>
              <a:gd name="connsiteY5001" fmla="*/ 870201 h 5604184"/>
              <a:gd name="connsiteX5002" fmla="*/ 4838437 w 6230766"/>
              <a:gd name="connsiteY5002" fmla="*/ 905000 h 5604184"/>
              <a:gd name="connsiteX5003" fmla="*/ 4803637 w 6230766"/>
              <a:gd name="connsiteY5003" fmla="*/ 870201 h 5604184"/>
              <a:gd name="connsiteX5004" fmla="*/ 4838437 w 6230766"/>
              <a:gd name="connsiteY5004" fmla="*/ 835402 h 5604184"/>
              <a:gd name="connsiteX5005" fmla="*/ 4629573 w 6230766"/>
              <a:gd name="connsiteY5005" fmla="*/ 835402 h 5604184"/>
              <a:gd name="connsiteX5006" fmla="*/ 4664372 w 6230766"/>
              <a:gd name="connsiteY5006" fmla="*/ 870201 h 5604184"/>
              <a:gd name="connsiteX5007" fmla="*/ 4629573 w 6230766"/>
              <a:gd name="connsiteY5007" fmla="*/ 905000 h 5604184"/>
              <a:gd name="connsiteX5008" fmla="*/ 4594773 w 6230766"/>
              <a:gd name="connsiteY5008" fmla="*/ 870201 h 5604184"/>
              <a:gd name="connsiteX5009" fmla="*/ 4629573 w 6230766"/>
              <a:gd name="connsiteY5009" fmla="*/ 835402 h 5604184"/>
              <a:gd name="connsiteX5010" fmla="*/ 4525142 w 6230766"/>
              <a:gd name="connsiteY5010" fmla="*/ 835402 h 5604184"/>
              <a:gd name="connsiteX5011" fmla="*/ 4559941 w 6230766"/>
              <a:gd name="connsiteY5011" fmla="*/ 870201 h 5604184"/>
              <a:gd name="connsiteX5012" fmla="*/ 4525142 w 6230766"/>
              <a:gd name="connsiteY5012" fmla="*/ 905000 h 5604184"/>
              <a:gd name="connsiteX5013" fmla="*/ 4490342 w 6230766"/>
              <a:gd name="connsiteY5013" fmla="*/ 870201 h 5604184"/>
              <a:gd name="connsiteX5014" fmla="*/ 4525142 w 6230766"/>
              <a:gd name="connsiteY5014" fmla="*/ 835402 h 5604184"/>
              <a:gd name="connsiteX5015" fmla="*/ 4420727 w 6230766"/>
              <a:gd name="connsiteY5015" fmla="*/ 835402 h 5604184"/>
              <a:gd name="connsiteX5016" fmla="*/ 4455527 w 6230766"/>
              <a:gd name="connsiteY5016" fmla="*/ 870201 h 5604184"/>
              <a:gd name="connsiteX5017" fmla="*/ 4420727 w 6230766"/>
              <a:gd name="connsiteY5017" fmla="*/ 905000 h 5604184"/>
              <a:gd name="connsiteX5018" fmla="*/ 4385928 w 6230766"/>
              <a:gd name="connsiteY5018" fmla="*/ 870201 h 5604184"/>
              <a:gd name="connsiteX5019" fmla="*/ 4420727 w 6230766"/>
              <a:gd name="connsiteY5019" fmla="*/ 835402 h 5604184"/>
              <a:gd name="connsiteX5020" fmla="*/ 4316280 w 6230766"/>
              <a:gd name="connsiteY5020" fmla="*/ 835402 h 5604184"/>
              <a:gd name="connsiteX5021" fmla="*/ 4351079 w 6230766"/>
              <a:gd name="connsiteY5021" fmla="*/ 870201 h 5604184"/>
              <a:gd name="connsiteX5022" fmla="*/ 4316280 w 6230766"/>
              <a:gd name="connsiteY5022" fmla="*/ 905000 h 5604184"/>
              <a:gd name="connsiteX5023" fmla="*/ 4281480 w 6230766"/>
              <a:gd name="connsiteY5023" fmla="*/ 870201 h 5604184"/>
              <a:gd name="connsiteX5024" fmla="*/ 4316280 w 6230766"/>
              <a:gd name="connsiteY5024" fmla="*/ 835402 h 5604184"/>
              <a:gd name="connsiteX5025" fmla="*/ 4211866 w 6230766"/>
              <a:gd name="connsiteY5025" fmla="*/ 835402 h 5604184"/>
              <a:gd name="connsiteX5026" fmla="*/ 4246667 w 6230766"/>
              <a:gd name="connsiteY5026" fmla="*/ 870201 h 5604184"/>
              <a:gd name="connsiteX5027" fmla="*/ 4211866 w 6230766"/>
              <a:gd name="connsiteY5027" fmla="*/ 905000 h 5604184"/>
              <a:gd name="connsiteX5028" fmla="*/ 4177066 w 6230766"/>
              <a:gd name="connsiteY5028" fmla="*/ 870201 h 5604184"/>
              <a:gd name="connsiteX5029" fmla="*/ 4211866 w 6230766"/>
              <a:gd name="connsiteY5029" fmla="*/ 835402 h 5604184"/>
              <a:gd name="connsiteX5030" fmla="*/ 4107449 w 6230766"/>
              <a:gd name="connsiteY5030" fmla="*/ 835402 h 5604184"/>
              <a:gd name="connsiteX5031" fmla="*/ 4142248 w 6230766"/>
              <a:gd name="connsiteY5031" fmla="*/ 870201 h 5604184"/>
              <a:gd name="connsiteX5032" fmla="*/ 4107449 w 6230766"/>
              <a:gd name="connsiteY5032" fmla="*/ 905000 h 5604184"/>
              <a:gd name="connsiteX5033" fmla="*/ 4072649 w 6230766"/>
              <a:gd name="connsiteY5033" fmla="*/ 870201 h 5604184"/>
              <a:gd name="connsiteX5034" fmla="*/ 4107449 w 6230766"/>
              <a:gd name="connsiteY5034" fmla="*/ 835402 h 5604184"/>
              <a:gd name="connsiteX5035" fmla="*/ 4003017 w 6230766"/>
              <a:gd name="connsiteY5035" fmla="*/ 835402 h 5604184"/>
              <a:gd name="connsiteX5036" fmla="*/ 4037816 w 6230766"/>
              <a:gd name="connsiteY5036" fmla="*/ 870201 h 5604184"/>
              <a:gd name="connsiteX5037" fmla="*/ 4003017 w 6230766"/>
              <a:gd name="connsiteY5037" fmla="*/ 905000 h 5604184"/>
              <a:gd name="connsiteX5038" fmla="*/ 3968217 w 6230766"/>
              <a:gd name="connsiteY5038" fmla="*/ 870201 h 5604184"/>
              <a:gd name="connsiteX5039" fmla="*/ 4003017 w 6230766"/>
              <a:gd name="connsiteY5039" fmla="*/ 835402 h 5604184"/>
              <a:gd name="connsiteX5040" fmla="*/ 3794155 w 6230766"/>
              <a:gd name="connsiteY5040" fmla="*/ 835402 h 5604184"/>
              <a:gd name="connsiteX5041" fmla="*/ 3828954 w 6230766"/>
              <a:gd name="connsiteY5041" fmla="*/ 870201 h 5604184"/>
              <a:gd name="connsiteX5042" fmla="*/ 3794155 w 6230766"/>
              <a:gd name="connsiteY5042" fmla="*/ 905000 h 5604184"/>
              <a:gd name="connsiteX5043" fmla="*/ 3759355 w 6230766"/>
              <a:gd name="connsiteY5043" fmla="*/ 870201 h 5604184"/>
              <a:gd name="connsiteX5044" fmla="*/ 3794155 w 6230766"/>
              <a:gd name="connsiteY5044" fmla="*/ 835402 h 5604184"/>
              <a:gd name="connsiteX5045" fmla="*/ 3689739 w 6230766"/>
              <a:gd name="connsiteY5045" fmla="*/ 835402 h 5604184"/>
              <a:gd name="connsiteX5046" fmla="*/ 3724540 w 6230766"/>
              <a:gd name="connsiteY5046" fmla="*/ 870201 h 5604184"/>
              <a:gd name="connsiteX5047" fmla="*/ 3689739 w 6230766"/>
              <a:gd name="connsiteY5047" fmla="*/ 905000 h 5604184"/>
              <a:gd name="connsiteX5048" fmla="*/ 3654939 w 6230766"/>
              <a:gd name="connsiteY5048" fmla="*/ 870201 h 5604184"/>
              <a:gd name="connsiteX5049" fmla="*/ 3689739 w 6230766"/>
              <a:gd name="connsiteY5049" fmla="*/ 835402 h 5604184"/>
              <a:gd name="connsiteX5050" fmla="*/ 3585308 w 6230766"/>
              <a:gd name="connsiteY5050" fmla="*/ 835402 h 5604184"/>
              <a:gd name="connsiteX5051" fmla="*/ 3620109 w 6230766"/>
              <a:gd name="connsiteY5051" fmla="*/ 870201 h 5604184"/>
              <a:gd name="connsiteX5052" fmla="*/ 3585308 w 6230766"/>
              <a:gd name="connsiteY5052" fmla="*/ 905000 h 5604184"/>
              <a:gd name="connsiteX5053" fmla="*/ 3550508 w 6230766"/>
              <a:gd name="connsiteY5053" fmla="*/ 870201 h 5604184"/>
              <a:gd name="connsiteX5054" fmla="*/ 3585308 w 6230766"/>
              <a:gd name="connsiteY5054" fmla="*/ 835402 h 5604184"/>
              <a:gd name="connsiteX5055" fmla="*/ 3480877 w 6230766"/>
              <a:gd name="connsiteY5055" fmla="*/ 835402 h 5604184"/>
              <a:gd name="connsiteX5056" fmla="*/ 3515678 w 6230766"/>
              <a:gd name="connsiteY5056" fmla="*/ 870201 h 5604184"/>
              <a:gd name="connsiteX5057" fmla="*/ 3480877 w 6230766"/>
              <a:gd name="connsiteY5057" fmla="*/ 905000 h 5604184"/>
              <a:gd name="connsiteX5058" fmla="*/ 3446077 w 6230766"/>
              <a:gd name="connsiteY5058" fmla="*/ 870201 h 5604184"/>
              <a:gd name="connsiteX5059" fmla="*/ 3480877 w 6230766"/>
              <a:gd name="connsiteY5059" fmla="*/ 835402 h 5604184"/>
              <a:gd name="connsiteX5060" fmla="*/ 3376446 w 6230766"/>
              <a:gd name="connsiteY5060" fmla="*/ 835402 h 5604184"/>
              <a:gd name="connsiteX5061" fmla="*/ 3411245 w 6230766"/>
              <a:gd name="connsiteY5061" fmla="*/ 870201 h 5604184"/>
              <a:gd name="connsiteX5062" fmla="*/ 3376446 w 6230766"/>
              <a:gd name="connsiteY5062" fmla="*/ 905000 h 5604184"/>
              <a:gd name="connsiteX5063" fmla="*/ 3341646 w 6230766"/>
              <a:gd name="connsiteY5063" fmla="*/ 870201 h 5604184"/>
              <a:gd name="connsiteX5064" fmla="*/ 3376446 w 6230766"/>
              <a:gd name="connsiteY5064" fmla="*/ 835402 h 5604184"/>
              <a:gd name="connsiteX5065" fmla="*/ 3272030 w 6230766"/>
              <a:gd name="connsiteY5065" fmla="*/ 835402 h 5604184"/>
              <a:gd name="connsiteX5066" fmla="*/ 3306829 w 6230766"/>
              <a:gd name="connsiteY5066" fmla="*/ 870201 h 5604184"/>
              <a:gd name="connsiteX5067" fmla="*/ 3272030 w 6230766"/>
              <a:gd name="connsiteY5067" fmla="*/ 905000 h 5604184"/>
              <a:gd name="connsiteX5068" fmla="*/ 3237230 w 6230766"/>
              <a:gd name="connsiteY5068" fmla="*/ 870201 h 5604184"/>
              <a:gd name="connsiteX5069" fmla="*/ 3272030 w 6230766"/>
              <a:gd name="connsiteY5069" fmla="*/ 835402 h 5604184"/>
              <a:gd name="connsiteX5070" fmla="*/ 3167597 w 6230766"/>
              <a:gd name="connsiteY5070" fmla="*/ 835402 h 5604184"/>
              <a:gd name="connsiteX5071" fmla="*/ 3202396 w 6230766"/>
              <a:gd name="connsiteY5071" fmla="*/ 870201 h 5604184"/>
              <a:gd name="connsiteX5072" fmla="*/ 3167597 w 6230766"/>
              <a:gd name="connsiteY5072" fmla="*/ 905000 h 5604184"/>
              <a:gd name="connsiteX5073" fmla="*/ 3132797 w 6230766"/>
              <a:gd name="connsiteY5073" fmla="*/ 870201 h 5604184"/>
              <a:gd name="connsiteX5074" fmla="*/ 3167597 w 6230766"/>
              <a:gd name="connsiteY5074" fmla="*/ 835402 h 5604184"/>
              <a:gd name="connsiteX5075" fmla="*/ 2958752 w 6230766"/>
              <a:gd name="connsiteY5075" fmla="*/ 835402 h 5604184"/>
              <a:gd name="connsiteX5076" fmla="*/ 2993552 w 6230766"/>
              <a:gd name="connsiteY5076" fmla="*/ 870201 h 5604184"/>
              <a:gd name="connsiteX5077" fmla="*/ 2958752 w 6230766"/>
              <a:gd name="connsiteY5077" fmla="*/ 905000 h 5604184"/>
              <a:gd name="connsiteX5078" fmla="*/ 2923952 w 6230766"/>
              <a:gd name="connsiteY5078" fmla="*/ 870201 h 5604184"/>
              <a:gd name="connsiteX5079" fmla="*/ 2958752 w 6230766"/>
              <a:gd name="connsiteY5079" fmla="*/ 835402 h 5604184"/>
              <a:gd name="connsiteX5080" fmla="*/ 2854321 w 6230766"/>
              <a:gd name="connsiteY5080" fmla="*/ 835402 h 5604184"/>
              <a:gd name="connsiteX5081" fmla="*/ 2889120 w 6230766"/>
              <a:gd name="connsiteY5081" fmla="*/ 870201 h 5604184"/>
              <a:gd name="connsiteX5082" fmla="*/ 2854321 w 6230766"/>
              <a:gd name="connsiteY5082" fmla="*/ 905000 h 5604184"/>
              <a:gd name="connsiteX5083" fmla="*/ 2819521 w 6230766"/>
              <a:gd name="connsiteY5083" fmla="*/ 870201 h 5604184"/>
              <a:gd name="connsiteX5084" fmla="*/ 2854321 w 6230766"/>
              <a:gd name="connsiteY5084" fmla="*/ 835402 h 5604184"/>
              <a:gd name="connsiteX5085" fmla="*/ 2749905 w 6230766"/>
              <a:gd name="connsiteY5085" fmla="*/ 835402 h 5604184"/>
              <a:gd name="connsiteX5086" fmla="*/ 2784704 w 6230766"/>
              <a:gd name="connsiteY5086" fmla="*/ 870201 h 5604184"/>
              <a:gd name="connsiteX5087" fmla="*/ 2749905 w 6230766"/>
              <a:gd name="connsiteY5087" fmla="*/ 905000 h 5604184"/>
              <a:gd name="connsiteX5088" fmla="*/ 2715105 w 6230766"/>
              <a:gd name="connsiteY5088" fmla="*/ 870201 h 5604184"/>
              <a:gd name="connsiteX5089" fmla="*/ 2749905 w 6230766"/>
              <a:gd name="connsiteY5089" fmla="*/ 835402 h 5604184"/>
              <a:gd name="connsiteX5090" fmla="*/ 2645459 w 6230766"/>
              <a:gd name="connsiteY5090" fmla="*/ 835402 h 5604184"/>
              <a:gd name="connsiteX5091" fmla="*/ 2680258 w 6230766"/>
              <a:gd name="connsiteY5091" fmla="*/ 870201 h 5604184"/>
              <a:gd name="connsiteX5092" fmla="*/ 2645459 w 6230766"/>
              <a:gd name="connsiteY5092" fmla="*/ 905000 h 5604184"/>
              <a:gd name="connsiteX5093" fmla="*/ 2610659 w 6230766"/>
              <a:gd name="connsiteY5093" fmla="*/ 870201 h 5604184"/>
              <a:gd name="connsiteX5094" fmla="*/ 2645459 w 6230766"/>
              <a:gd name="connsiteY5094" fmla="*/ 835402 h 5604184"/>
              <a:gd name="connsiteX5095" fmla="*/ 2541041 w 6230766"/>
              <a:gd name="connsiteY5095" fmla="*/ 835402 h 5604184"/>
              <a:gd name="connsiteX5096" fmla="*/ 2575840 w 6230766"/>
              <a:gd name="connsiteY5096" fmla="*/ 870201 h 5604184"/>
              <a:gd name="connsiteX5097" fmla="*/ 2541041 w 6230766"/>
              <a:gd name="connsiteY5097" fmla="*/ 905000 h 5604184"/>
              <a:gd name="connsiteX5098" fmla="*/ 2506241 w 6230766"/>
              <a:gd name="connsiteY5098" fmla="*/ 870201 h 5604184"/>
              <a:gd name="connsiteX5099" fmla="*/ 2541041 w 6230766"/>
              <a:gd name="connsiteY5099" fmla="*/ 835402 h 5604184"/>
              <a:gd name="connsiteX5100" fmla="*/ 2436610 w 6230766"/>
              <a:gd name="connsiteY5100" fmla="*/ 835402 h 5604184"/>
              <a:gd name="connsiteX5101" fmla="*/ 2471409 w 6230766"/>
              <a:gd name="connsiteY5101" fmla="*/ 870201 h 5604184"/>
              <a:gd name="connsiteX5102" fmla="*/ 2436610 w 6230766"/>
              <a:gd name="connsiteY5102" fmla="*/ 905000 h 5604184"/>
              <a:gd name="connsiteX5103" fmla="*/ 2401810 w 6230766"/>
              <a:gd name="connsiteY5103" fmla="*/ 870201 h 5604184"/>
              <a:gd name="connsiteX5104" fmla="*/ 2436610 w 6230766"/>
              <a:gd name="connsiteY5104" fmla="*/ 835402 h 5604184"/>
              <a:gd name="connsiteX5105" fmla="*/ 2332196 w 6230766"/>
              <a:gd name="connsiteY5105" fmla="*/ 835402 h 5604184"/>
              <a:gd name="connsiteX5106" fmla="*/ 2366995 w 6230766"/>
              <a:gd name="connsiteY5106" fmla="*/ 870201 h 5604184"/>
              <a:gd name="connsiteX5107" fmla="*/ 2332196 w 6230766"/>
              <a:gd name="connsiteY5107" fmla="*/ 905000 h 5604184"/>
              <a:gd name="connsiteX5108" fmla="*/ 2297396 w 6230766"/>
              <a:gd name="connsiteY5108" fmla="*/ 870201 h 5604184"/>
              <a:gd name="connsiteX5109" fmla="*/ 2332196 w 6230766"/>
              <a:gd name="connsiteY5109" fmla="*/ 835402 h 5604184"/>
              <a:gd name="connsiteX5110" fmla="*/ 1287912 w 6230766"/>
              <a:gd name="connsiteY5110" fmla="*/ 835402 h 5604184"/>
              <a:gd name="connsiteX5111" fmla="*/ 1322711 w 6230766"/>
              <a:gd name="connsiteY5111" fmla="*/ 870201 h 5604184"/>
              <a:gd name="connsiteX5112" fmla="*/ 1287912 w 6230766"/>
              <a:gd name="connsiteY5112" fmla="*/ 905000 h 5604184"/>
              <a:gd name="connsiteX5113" fmla="*/ 1253112 w 6230766"/>
              <a:gd name="connsiteY5113" fmla="*/ 870201 h 5604184"/>
              <a:gd name="connsiteX5114" fmla="*/ 1287912 w 6230766"/>
              <a:gd name="connsiteY5114" fmla="*/ 835402 h 5604184"/>
              <a:gd name="connsiteX5115" fmla="*/ 1079082 w 6230766"/>
              <a:gd name="connsiteY5115" fmla="*/ 835402 h 5604184"/>
              <a:gd name="connsiteX5116" fmla="*/ 1113881 w 6230766"/>
              <a:gd name="connsiteY5116" fmla="*/ 870201 h 5604184"/>
              <a:gd name="connsiteX5117" fmla="*/ 1079082 w 6230766"/>
              <a:gd name="connsiteY5117" fmla="*/ 905000 h 5604184"/>
              <a:gd name="connsiteX5118" fmla="*/ 1044282 w 6230766"/>
              <a:gd name="connsiteY5118" fmla="*/ 870201 h 5604184"/>
              <a:gd name="connsiteX5119" fmla="*/ 1079082 w 6230766"/>
              <a:gd name="connsiteY5119" fmla="*/ 835402 h 5604184"/>
              <a:gd name="connsiteX5120" fmla="*/ 974634 w 6230766"/>
              <a:gd name="connsiteY5120" fmla="*/ 835402 h 5604184"/>
              <a:gd name="connsiteX5121" fmla="*/ 1009433 w 6230766"/>
              <a:gd name="connsiteY5121" fmla="*/ 870201 h 5604184"/>
              <a:gd name="connsiteX5122" fmla="*/ 974634 w 6230766"/>
              <a:gd name="connsiteY5122" fmla="*/ 905000 h 5604184"/>
              <a:gd name="connsiteX5123" fmla="*/ 939834 w 6230766"/>
              <a:gd name="connsiteY5123" fmla="*/ 870201 h 5604184"/>
              <a:gd name="connsiteX5124" fmla="*/ 974634 w 6230766"/>
              <a:gd name="connsiteY5124" fmla="*/ 835402 h 5604184"/>
              <a:gd name="connsiteX5125" fmla="*/ 870220 w 6230766"/>
              <a:gd name="connsiteY5125" fmla="*/ 835402 h 5604184"/>
              <a:gd name="connsiteX5126" fmla="*/ 905019 w 6230766"/>
              <a:gd name="connsiteY5126" fmla="*/ 870201 h 5604184"/>
              <a:gd name="connsiteX5127" fmla="*/ 870220 w 6230766"/>
              <a:gd name="connsiteY5127" fmla="*/ 905000 h 5604184"/>
              <a:gd name="connsiteX5128" fmla="*/ 835420 w 6230766"/>
              <a:gd name="connsiteY5128" fmla="*/ 870201 h 5604184"/>
              <a:gd name="connsiteX5129" fmla="*/ 870220 w 6230766"/>
              <a:gd name="connsiteY5129" fmla="*/ 835402 h 5604184"/>
              <a:gd name="connsiteX5130" fmla="*/ 5987117 w 6230766"/>
              <a:gd name="connsiteY5130" fmla="*/ 835385 h 5604184"/>
              <a:gd name="connsiteX5131" fmla="*/ 6021932 w 6230766"/>
              <a:gd name="connsiteY5131" fmla="*/ 870201 h 5604184"/>
              <a:gd name="connsiteX5132" fmla="*/ 5987117 w 6230766"/>
              <a:gd name="connsiteY5132" fmla="*/ 905017 h 5604184"/>
              <a:gd name="connsiteX5133" fmla="*/ 5952301 w 6230766"/>
              <a:gd name="connsiteY5133" fmla="*/ 870201 h 5604184"/>
              <a:gd name="connsiteX5134" fmla="*/ 5987117 w 6230766"/>
              <a:gd name="connsiteY5134" fmla="*/ 835385 h 5604184"/>
              <a:gd name="connsiteX5135" fmla="*/ 5569407 w 6230766"/>
              <a:gd name="connsiteY5135" fmla="*/ 835385 h 5604184"/>
              <a:gd name="connsiteX5136" fmla="*/ 5604223 w 6230766"/>
              <a:gd name="connsiteY5136" fmla="*/ 870201 h 5604184"/>
              <a:gd name="connsiteX5137" fmla="*/ 5569407 w 6230766"/>
              <a:gd name="connsiteY5137" fmla="*/ 905017 h 5604184"/>
              <a:gd name="connsiteX5138" fmla="*/ 5534594 w 6230766"/>
              <a:gd name="connsiteY5138" fmla="*/ 870201 h 5604184"/>
              <a:gd name="connsiteX5139" fmla="*/ 5569407 w 6230766"/>
              <a:gd name="connsiteY5139" fmla="*/ 835385 h 5604184"/>
              <a:gd name="connsiteX5140" fmla="*/ 5151699 w 6230766"/>
              <a:gd name="connsiteY5140" fmla="*/ 835385 h 5604184"/>
              <a:gd name="connsiteX5141" fmla="*/ 5186514 w 6230766"/>
              <a:gd name="connsiteY5141" fmla="*/ 870201 h 5604184"/>
              <a:gd name="connsiteX5142" fmla="*/ 5151699 w 6230766"/>
              <a:gd name="connsiteY5142" fmla="*/ 905017 h 5604184"/>
              <a:gd name="connsiteX5143" fmla="*/ 5116883 w 6230766"/>
              <a:gd name="connsiteY5143" fmla="*/ 870201 h 5604184"/>
              <a:gd name="connsiteX5144" fmla="*/ 5151699 w 6230766"/>
              <a:gd name="connsiteY5144" fmla="*/ 835385 h 5604184"/>
              <a:gd name="connsiteX5145" fmla="*/ 4734007 w 6230766"/>
              <a:gd name="connsiteY5145" fmla="*/ 835385 h 5604184"/>
              <a:gd name="connsiteX5146" fmla="*/ 4768822 w 6230766"/>
              <a:gd name="connsiteY5146" fmla="*/ 870201 h 5604184"/>
              <a:gd name="connsiteX5147" fmla="*/ 4734007 w 6230766"/>
              <a:gd name="connsiteY5147" fmla="*/ 905017 h 5604184"/>
              <a:gd name="connsiteX5148" fmla="*/ 4699191 w 6230766"/>
              <a:gd name="connsiteY5148" fmla="*/ 870201 h 5604184"/>
              <a:gd name="connsiteX5149" fmla="*/ 4734007 w 6230766"/>
              <a:gd name="connsiteY5149" fmla="*/ 835385 h 5604184"/>
              <a:gd name="connsiteX5150" fmla="*/ 3898587 w 6230766"/>
              <a:gd name="connsiteY5150" fmla="*/ 835385 h 5604184"/>
              <a:gd name="connsiteX5151" fmla="*/ 3933402 w 6230766"/>
              <a:gd name="connsiteY5151" fmla="*/ 870201 h 5604184"/>
              <a:gd name="connsiteX5152" fmla="*/ 3898587 w 6230766"/>
              <a:gd name="connsiteY5152" fmla="*/ 905017 h 5604184"/>
              <a:gd name="connsiteX5153" fmla="*/ 3863771 w 6230766"/>
              <a:gd name="connsiteY5153" fmla="*/ 870201 h 5604184"/>
              <a:gd name="connsiteX5154" fmla="*/ 3898587 w 6230766"/>
              <a:gd name="connsiteY5154" fmla="*/ 835385 h 5604184"/>
              <a:gd name="connsiteX5155" fmla="*/ 3063181 w 6230766"/>
              <a:gd name="connsiteY5155" fmla="*/ 835385 h 5604184"/>
              <a:gd name="connsiteX5156" fmla="*/ 3097997 w 6230766"/>
              <a:gd name="connsiteY5156" fmla="*/ 870201 h 5604184"/>
              <a:gd name="connsiteX5157" fmla="*/ 3063181 w 6230766"/>
              <a:gd name="connsiteY5157" fmla="*/ 905017 h 5604184"/>
              <a:gd name="connsiteX5158" fmla="*/ 3028367 w 6230766"/>
              <a:gd name="connsiteY5158" fmla="*/ 870201 h 5604184"/>
              <a:gd name="connsiteX5159" fmla="*/ 3063181 w 6230766"/>
              <a:gd name="connsiteY5159" fmla="*/ 835385 h 5604184"/>
              <a:gd name="connsiteX5160" fmla="*/ 2227761 w 6230766"/>
              <a:gd name="connsiteY5160" fmla="*/ 835385 h 5604184"/>
              <a:gd name="connsiteX5161" fmla="*/ 2262577 w 6230766"/>
              <a:gd name="connsiteY5161" fmla="*/ 870201 h 5604184"/>
              <a:gd name="connsiteX5162" fmla="*/ 2227761 w 6230766"/>
              <a:gd name="connsiteY5162" fmla="*/ 905017 h 5604184"/>
              <a:gd name="connsiteX5163" fmla="*/ 2192946 w 6230766"/>
              <a:gd name="connsiteY5163" fmla="*/ 870201 h 5604184"/>
              <a:gd name="connsiteX5164" fmla="*/ 2227761 w 6230766"/>
              <a:gd name="connsiteY5164" fmla="*/ 835385 h 5604184"/>
              <a:gd name="connsiteX5165" fmla="*/ 5882687 w 6230766"/>
              <a:gd name="connsiteY5165" fmla="*/ 730986 h 5604184"/>
              <a:gd name="connsiteX5166" fmla="*/ 5917486 w 6230766"/>
              <a:gd name="connsiteY5166" fmla="*/ 765786 h 5604184"/>
              <a:gd name="connsiteX5167" fmla="*/ 5882687 w 6230766"/>
              <a:gd name="connsiteY5167" fmla="*/ 800584 h 5604184"/>
              <a:gd name="connsiteX5168" fmla="*/ 5847887 w 6230766"/>
              <a:gd name="connsiteY5168" fmla="*/ 765786 h 5604184"/>
              <a:gd name="connsiteX5169" fmla="*/ 5882687 w 6230766"/>
              <a:gd name="connsiteY5169" fmla="*/ 730986 h 5604184"/>
              <a:gd name="connsiteX5170" fmla="*/ 5778271 w 6230766"/>
              <a:gd name="connsiteY5170" fmla="*/ 730986 h 5604184"/>
              <a:gd name="connsiteX5171" fmla="*/ 5813071 w 6230766"/>
              <a:gd name="connsiteY5171" fmla="*/ 765786 h 5604184"/>
              <a:gd name="connsiteX5172" fmla="*/ 5778271 w 6230766"/>
              <a:gd name="connsiteY5172" fmla="*/ 800584 h 5604184"/>
              <a:gd name="connsiteX5173" fmla="*/ 5743472 w 6230766"/>
              <a:gd name="connsiteY5173" fmla="*/ 765786 h 5604184"/>
              <a:gd name="connsiteX5174" fmla="*/ 5778271 w 6230766"/>
              <a:gd name="connsiteY5174" fmla="*/ 730986 h 5604184"/>
              <a:gd name="connsiteX5175" fmla="*/ 5673839 w 6230766"/>
              <a:gd name="connsiteY5175" fmla="*/ 730986 h 5604184"/>
              <a:gd name="connsiteX5176" fmla="*/ 5708639 w 6230766"/>
              <a:gd name="connsiteY5176" fmla="*/ 765786 h 5604184"/>
              <a:gd name="connsiteX5177" fmla="*/ 5673839 w 6230766"/>
              <a:gd name="connsiteY5177" fmla="*/ 800584 h 5604184"/>
              <a:gd name="connsiteX5178" fmla="*/ 5639040 w 6230766"/>
              <a:gd name="connsiteY5178" fmla="*/ 765786 h 5604184"/>
              <a:gd name="connsiteX5179" fmla="*/ 5673839 w 6230766"/>
              <a:gd name="connsiteY5179" fmla="*/ 730986 h 5604184"/>
              <a:gd name="connsiteX5180" fmla="*/ 5464976 w 6230766"/>
              <a:gd name="connsiteY5180" fmla="*/ 730986 h 5604184"/>
              <a:gd name="connsiteX5181" fmla="*/ 5499777 w 6230766"/>
              <a:gd name="connsiteY5181" fmla="*/ 765786 h 5604184"/>
              <a:gd name="connsiteX5182" fmla="*/ 5464976 w 6230766"/>
              <a:gd name="connsiteY5182" fmla="*/ 800584 h 5604184"/>
              <a:gd name="connsiteX5183" fmla="*/ 5430176 w 6230766"/>
              <a:gd name="connsiteY5183" fmla="*/ 765786 h 5604184"/>
              <a:gd name="connsiteX5184" fmla="*/ 5464976 w 6230766"/>
              <a:gd name="connsiteY5184" fmla="*/ 730986 h 5604184"/>
              <a:gd name="connsiteX5185" fmla="*/ 5360562 w 6230766"/>
              <a:gd name="connsiteY5185" fmla="*/ 730986 h 5604184"/>
              <a:gd name="connsiteX5186" fmla="*/ 5395361 w 6230766"/>
              <a:gd name="connsiteY5186" fmla="*/ 765786 h 5604184"/>
              <a:gd name="connsiteX5187" fmla="*/ 5360562 w 6230766"/>
              <a:gd name="connsiteY5187" fmla="*/ 800584 h 5604184"/>
              <a:gd name="connsiteX5188" fmla="*/ 5325762 w 6230766"/>
              <a:gd name="connsiteY5188" fmla="*/ 765786 h 5604184"/>
              <a:gd name="connsiteX5189" fmla="*/ 5360562 w 6230766"/>
              <a:gd name="connsiteY5189" fmla="*/ 730986 h 5604184"/>
              <a:gd name="connsiteX5190" fmla="*/ 5256131 w 6230766"/>
              <a:gd name="connsiteY5190" fmla="*/ 730986 h 5604184"/>
              <a:gd name="connsiteX5191" fmla="*/ 5290930 w 6230766"/>
              <a:gd name="connsiteY5191" fmla="*/ 765786 h 5604184"/>
              <a:gd name="connsiteX5192" fmla="*/ 5256131 w 6230766"/>
              <a:gd name="connsiteY5192" fmla="*/ 800584 h 5604184"/>
              <a:gd name="connsiteX5193" fmla="*/ 5221331 w 6230766"/>
              <a:gd name="connsiteY5193" fmla="*/ 765786 h 5604184"/>
              <a:gd name="connsiteX5194" fmla="*/ 5256131 w 6230766"/>
              <a:gd name="connsiteY5194" fmla="*/ 730986 h 5604184"/>
              <a:gd name="connsiteX5195" fmla="*/ 5047283 w 6230766"/>
              <a:gd name="connsiteY5195" fmla="*/ 730986 h 5604184"/>
              <a:gd name="connsiteX5196" fmla="*/ 5082083 w 6230766"/>
              <a:gd name="connsiteY5196" fmla="*/ 765786 h 5604184"/>
              <a:gd name="connsiteX5197" fmla="*/ 5047283 w 6230766"/>
              <a:gd name="connsiteY5197" fmla="*/ 800584 h 5604184"/>
              <a:gd name="connsiteX5198" fmla="*/ 5012484 w 6230766"/>
              <a:gd name="connsiteY5198" fmla="*/ 765786 h 5604184"/>
              <a:gd name="connsiteX5199" fmla="*/ 5047283 w 6230766"/>
              <a:gd name="connsiteY5199" fmla="*/ 730986 h 5604184"/>
              <a:gd name="connsiteX5200" fmla="*/ 4942853 w 6230766"/>
              <a:gd name="connsiteY5200" fmla="*/ 730986 h 5604184"/>
              <a:gd name="connsiteX5201" fmla="*/ 4977654 w 6230766"/>
              <a:gd name="connsiteY5201" fmla="*/ 765786 h 5604184"/>
              <a:gd name="connsiteX5202" fmla="*/ 4942853 w 6230766"/>
              <a:gd name="connsiteY5202" fmla="*/ 800584 h 5604184"/>
              <a:gd name="connsiteX5203" fmla="*/ 4908053 w 6230766"/>
              <a:gd name="connsiteY5203" fmla="*/ 765786 h 5604184"/>
              <a:gd name="connsiteX5204" fmla="*/ 4942853 w 6230766"/>
              <a:gd name="connsiteY5204" fmla="*/ 730986 h 5604184"/>
              <a:gd name="connsiteX5205" fmla="*/ 4838437 w 6230766"/>
              <a:gd name="connsiteY5205" fmla="*/ 730986 h 5604184"/>
              <a:gd name="connsiteX5206" fmla="*/ 4873236 w 6230766"/>
              <a:gd name="connsiteY5206" fmla="*/ 765786 h 5604184"/>
              <a:gd name="connsiteX5207" fmla="*/ 4838437 w 6230766"/>
              <a:gd name="connsiteY5207" fmla="*/ 800584 h 5604184"/>
              <a:gd name="connsiteX5208" fmla="*/ 4803637 w 6230766"/>
              <a:gd name="connsiteY5208" fmla="*/ 765786 h 5604184"/>
              <a:gd name="connsiteX5209" fmla="*/ 4838437 w 6230766"/>
              <a:gd name="connsiteY5209" fmla="*/ 730986 h 5604184"/>
              <a:gd name="connsiteX5210" fmla="*/ 4629573 w 6230766"/>
              <a:gd name="connsiteY5210" fmla="*/ 730986 h 5604184"/>
              <a:gd name="connsiteX5211" fmla="*/ 4664372 w 6230766"/>
              <a:gd name="connsiteY5211" fmla="*/ 765786 h 5604184"/>
              <a:gd name="connsiteX5212" fmla="*/ 4629573 w 6230766"/>
              <a:gd name="connsiteY5212" fmla="*/ 800584 h 5604184"/>
              <a:gd name="connsiteX5213" fmla="*/ 4594773 w 6230766"/>
              <a:gd name="connsiteY5213" fmla="*/ 765786 h 5604184"/>
              <a:gd name="connsiteX5214" fmla="*/ 4629573 w 6230766"/>
              <a:gd name="connsiteY5214" fmla="*/ 730986 h 5604184"/>
              <a:gd name="connsiteX5215" fmla="*/ 4525142 w 6230766"/>
              <a:gd name="connsiteY5215" fmla="*/ 730986 h 5604184"/>
              <a:gd name="connsiteX5216" fmla="*/ 4559941 w 6230766"/>
              <a:gd name="connsiteY5216" fmla="*/ 765786 h 5604184"/>
              <a:gd name="connsiteX5217" fmla="*/ 4525142 w 6230766"/>
              <a:gd name="connsiteY5217" fmla="*/ 800584 h 5604184"/>
              <a:gd name="connsiteX5218" fmla="*/ 4490342 w 6230766"/>
              <a:gd name="connsiteY5218" fmla="*/ 765786 h 5604184"/>
              <a:gd name="connsiteX5219" fmla="*/ 4525142 w 6230766"/>
              <a:gd name="connsiteY5219" fmla="*/ 730986 h 5604184"/>
              <a:gd name="connsiteX5220" fmla="*/ 4316280 w 6230766"/>
              <a:gd name="connsiteY5220" fmla="*/ 730986 h 5604184"/>
              <a:gd name="connsiteX5221" fmla="*/ 4351079 w 6230766"/>
              <a:gd name="connsiteY5221" fmla="*/ 765786 h 5604184"/>
              <a:gd name="connsiteX5222" fmla="*/ 4316280 w 6230766"/>
              <a:gd name="connsiteY5222" fmla="*/ 800584 h 5604184"/>
              <a:gd name="connsiteX5223" fmla="*/ 4281480 w 6230766"/>
              <a:gd name="connsiteY5223" fmla="*/ 765786 h 5604184"/>
              <a:gd name="connsiteX5224" fmla="*/ 4316280 w 6230766"/>
              <a:gd name="connsiteY5224" fmla="*/ 730986 h 5604184"/>
              <a:gd name="connsiteX5225" fmla="*/ 4211866 w 6230766"/>
              <a:gd name="connsiteY5225" fmla="*/ 730986 h 5604184"/>
              <a:gd name="connsiteX5226" fmla="*/ 4246667 w 6230766"/>
              <a:gd name="connsiteY5226" fmla="*/ 765786 h 5604184"/>
              <a:gd name="connsiteX5227" fmla="*/ 4211866 w 6230766"/>
              <a:gd name="connsiteY5227" fmla="*/ 800584 h 5604184"/>
              <a:gd name="connsiteX5228" fmla="*/ 4177066 w 6230766"/>
              <a:gd name="connsiteY5228" fmla="*/ 765786 h 5604184"/>
              <a:gd name="connsiteX5229" fmla="*/ 4211866 w 6230766"/>
              <a:gd name="connsiteY5229" fmla="*/ 730986 h 5604184"/>
              <a:gd name="connsiteX5230" fmla="*/ 4107449 w 6230766"/>
              <a:gd name="connsiteY5230" fmla="*/ 730986 h 5604184"/>
              <a:gd name="connsiteX5231" fmla="*/ 4142248 w 6230766"/>
              <a:gd name="connsiteY5231" fmla="*/ 765786 h 5604184"/>
              <a:gd name="connsiteX5232" fmla="*/ 4107449 w 6230766"/>
              <a:gd name="connsiteY5232" fmla="*/ 800584 h 5604184"/>
              <a:gd name="connsiteX5233" fmla="*/ 4072649 w 6230766"/>
              <a:gd name="connsiteY5233" fmla="*/ 765786 h 5604184"/>
              <a:gd name="connsiteX5234" fmla="*/ 4107449 w 6230766"/>
              <a:gd name="connsiteY5234" fmla="*/ 730986 h 5604184"/>
              <a:gd name="connsiteX5235" fmla="*/ 4003017 w 6230766"/>
              <a:gd name="connsiteY5235" fmla="*/ 730986 h 5604184"/>
              <a:gd name="connsiteX5236" fmla="*/ 4037816 w 6230766"/>
              <a:gd name="connsiteY5236" fmla="*/ 765786 h 5604184"/>
              <a:gd name="connsiteX5237" fmla="*/ 4003017 w 6230766"/>
              <a:gd name="connsiteY5237" fmla="*/ 800584 h 5604184"/>
              <a:gd name="connsiteX5238" fmla="*/ 3968217 w 6230766"/>
              <a:gd name="connsiteY5238" fmla="*/ 765786 h 5604184"/>
              <a:gd name="connsiteX5239" fmla="*/ 4003017 w 6230766"/>
              <a:gd name="connsiteY5239" fmla="*/ 730986 h 5604184"/>
              <a:gd name="connsiteX5240" fmla="*/ 3794155 w 6230766"/>
              <a:gd name="connsiteY5240" fmla="*/ 730986 h 5604184"/>
              <a:gd name="connsiteX5241" fmla="*/ 3828954 w 6230766"/>
              <a:gd name="connsiteY5241" fmla="*/ 765786 h 5604184"/>
              <a:gd name="connsiteX5242" fmla="*/ 3794155 w 6230766"/>
              <a:gd name="connsiteY5242" fmla="*/ 800584 h 5604184"/>
              <a:gd name="connsiteX5243" fmla="*/ 3759355 w 6230766"/>
              <a:gd name="connsiteY5243" fmla="*/ 765786 h 5604184"/>
              <a:gd name="connsiteX5244" fmla="*/ 3794155 w 6230766"/>
              <a:gd name="connsiteY5244" fmla="*/ 730986 h 5604184"/>
              <a:gd name="connsiteX5245" fmla="*/ 3689739 w 6230766"/>
              <a:gd name="connsiteY5245" fmla="*/ 730986 h 5604184"/>
              <a:gd name="connsiteX5246" fmla="*/ 3724540 w 6230766"/>
              <a:gd name="connsiteY5246" fmla="*/ 765786 h 5604184"/>
              <a:gd name="connsiteX5247" fmla="*/ 3689739 w 6230766"/>
              <a:gd name="connsiteY5247" fmla="*/ 800584 h 5604184"/>
              <a:gd name="connsiteX5248" fmla="*/ 3654939 w 6230766"/>
              <a:gd name="connsiteY5248" fmla="*/ 765786 h 5604184"/>
              <a:gd name="connsiteX5249" fmla="*/ 3689739 w 6230766"/>
              <a:gd name="connsiteY5249" fmla="*/ 730986 h 5604184"/>
              <a:gd name="connsiteX5250" fmla="*/ 3585308 w 6230766"/>
              <a:gd name="connsiteY5250" fmla="*/ 730986 h 5604184"/>
              <a:gd name="connsiteX5251" fmla="*/ 3620109 w 6230766"/>
              <a:gd name="connsiteY5251" fmla="*/ 765786 h 5604184"/>
              <a:gd name="connsiteX5252" fmla="*/ 3585308 w 6230766"/>
              <a:gd name="connsiteY5252" fmla="*/ 800584 h 5604184"/>
              <a:gd name="connsiteX5253" fmla="*/ 3550508 w 6230766"/>
              <a:gd name="connsiteY5253" fmla="*/ 765786 h 5604184"/>
              <a:gd name="connsiteX5254" fmla="*/ 3585308 w 6230766"/>
              <a:gd name="connsiteY5254" fmla="*/ 730986 h 5604184"/>
              <a:gd name="connsiteX5255" fmla="*/ 3480877 w 6230766"/>
              <a:gd name="connsiteY5255" fmla="*/ 730986 h 5604184"/>
              <a:gd name="connsiteX5256" fmla="*/ 3515678 w 6230766"/>
              <a:gd name="connsiteY5256" fmla="*/ 765786 h 5604184"/>
              <a:gd name="connsiteX5257" fmla="*/ 3480877 w 6230766"/>
              <a:gd name="connsiteY5257" fmla="*/ 800584 h 5604184"/>
              <a:gd name="connsiteX5258" fmla="*/ 3446077 w 6230766"/>
              <a:gd name="connsiteY5258" fmla="*/ 765786 h 5604184"/>
              <a:gd name="connsiteX5259" fmla="*/ 3480877 w 6230766"/>
              <a:gd name="connsiteY5259" fmla="*/ 730986 h 5604184"/>
              <a:gd name="connsiteX5260" fmla="*/ 3376446 w 6230766"/>
              <a:gd name="connsiteY5260" fmla="*/ 730986 h 5604184"/>
              <a:gd name="connsiteX5261" fmla="*/ 3411245 w 6230766"/>
              <a:gd name="connsiteY5261" fmla="*/ 765786 h 5604184"/>
              <a:gd name="connsiteX5262" fmla="*/ 3376446 w 6230766"/>
              <a:gd name="connsiteY5262" fmla="*/ 800584 h 5604184"/>
              <a:gd name="connsiteX5263" fmla="*/ 3341646 w 6230766"/>
              <a:gd name="connsiteY5263" fmla="*/ 765786 h 5604184"/>
              <a:gd name="connsiteX5264" fmla="*/ 3376446 w 6230766"/>
              <a:gd name="connsiteY5264" fmla="*/ 730986 h 5604184"/>
              <a:gd name="connsiteX5265" fmla="*/ 3272030 w 6230766"/>
              <a:gd name="connsiteY5265" fmla="*/ 730986 h 5604184"/>
              <a:gd name="connsiteX5266" fmla="*/ 3306829 w 6230766"/>
              <a:gd name="connsiteY5266" fmla="*/ 765786 h 5604184"/>
              <a:gd name="connsiteX5267" fmla="*/ 3272030 w 6230766"/>
              <a:gd name="connsiteY5267" fmla="*/ 800584 h 5604184"/>
              <a:gd name="connsiteX5268" fmla="*/ 3237230 w 6230766"/>
              <a:gd name="connsiteY5268" fmla="*/ 765786 h 5604184"/>
              <a:gd name="connsiteX5269" fmla="*/ 3272030 w 6230766"/>
              <a:gd name="connsiteY5269" fmla="*/ 730986 h 5604184"/>
              <a:gd name="connsiteX5270" fmla="*/ 3167597 w 6230766"/>
              <a:gd name="connsiteY5270" fmla="*/ 730986 h 5604184"/>
              <a:gd name="connsiteX5271" fmla="*/ 3202396 w 6230766"/>
              <a:gd name="connsiteY5271" fmla="*/ 765786 h 5604184"/>
              <a:gd name="connsiteX5272" fmla="*/ 3167597 w 6230766"/>
              <a:gd name="connsiteY5272" fmla="*/ 800584 h 5604184"/>
              <a:gd name="connsiteX5273" fmla="*/ 3132797 w 6230766"/>
              <a:gd name="connsiteY5273" fmla="*/ 765786 h 5604184"/>
              <a:gd name="connsiteX5274" fmla="*/ 3167597 w 6230766"/>
              <a:gd name="connsiteY5274" fmla="*/ 730986 h 5604184"/>
              <a:gd name="connsiteX5275" fmla="*/ 2958752 w 6230766"/>
              <a:gd name="connsiteY5275" fmla="*/ 730986 h 5604184"/>
              <a:gd name="connsiteX5276" fmla="*/ 2993552 w 6230766"/>
              <a:gd name="connsiteY5276" fmla="*/ 765786 h 5604184"/>
              <a:gd name="connsiteX5277" fmla="*/ 2958752 w 6230766"/>
              <a:gd name="connsiteY5277" fmla="*/ 800584 h 5604184"/>
              <a:gd name="connsiteX5278" fmla="*/ 2923952 w 6230766"/>
              <a:gd name="connsiteY5278" fmla="*/ 765786 h 5604184"/>
              <a:gd name="connsiteX5279" fmla="*/ 2958752 w 6230766"/>
              <a:gd name="connsiteY5279" fmla="*/ 730986 h 5604184"/>
              <a:gd name="connsiteX5280" fmla="*/ 2854321 w 6230766"/>
              <a:gd name="connsiteY5280" fmla="*/ 730986 h 5604184"/>
              <a:gd name="connsiteX5281" fmla="*/ 2889120 w 6230766"/>
              <a:gd name="connsiteY5281" fmla="*/ 765786 h 5604184"/>
              <a:gd name="connsiteX5282" fmla="*/ 2854321 w 6230766"/>
              <a:gd name="connsiteY5282" fmla="*/ 800584 h 5604184"/>
              <a:gd name="connsiteX5283" fmla="*/ 2819521 w 6230766"/>
              <a:gd name="connsiteY5283" fmla="*/ 765786 h 5604184"/>
              <a:gd name="connsiteX5284" fmla="*/ 2854321 w 6230766"/>
              <a:gd name="connsiteY5284" fmla="*/ 730986 h 5604184"/>
              <a:gd name="connsiteX5285" fmla="*/ 2749905 w 6230766"/>
              <a:gd name="connsiteY5285" fmla="*/ 730986 h 5604184"/>
              <a:gd name="connsiteX5286" fmla="*/ 2784704 w 6230766"/>
              <a:gd name="connsiteY5286" fmla="*/ 765786 h 5604184"/>
              <a:gd name="connsiteX5287" fmla="*/ 2749905 w 6230766"/>
              <a:gd name="connsiteY5287" fmla="*/ 800584 h 5604184"/>
              <a:gd name="connsiteX5288" fmla="*/ 2715105 w 6230766"/>
              <a:gd name="connsiteY5288" fmla="*/ 765786 h 5604184"/>
              <a:gd name="connsiteX5289" fmla="*/ 2749905 w 6230766"/>
              <a:gd name="connsiteY5289" fmla="*/ 730986 h 5604184"/>
              <a:gd name="connsiteX5290" fmla="*/ 2645459 w 6230766"/>
              <a:gd name="connsiteY5290" fmla="*/ 730986 h 5604184"/>
              <a:gd name="connsiteX5291" fmla="*/ 2680258 w 6230766"/>
              <a:gd name="connsiteY5291" fmla="*/ 765786 h 5604184"/>
              <a:gd name="connsiteX5292" fmla="*/ 2645459 w 6230766"/>
              <a:gd name="connsiteY5292" fmla="*/ 800584 h 5604184"/>
              <a:gd name="connsiteX5293" fmla="*/ 2610659 w 6230766"/>
              <a:gd name="connsiteY5293" fmla="*/ 765786 h 5604184"/>
              <a:gd name="connsiteX5294" fmla="*/ 2645459 w 6230766"/>
              <a:gd name="connsiteY5294" fmla="*/ 730986 h 5604184"/>
              <a:gd name="connsiteX5295" fmla="*/ 2541041 w 6230766"/>
              <a:gd name="connsiteY5295" fmla="*/ 730986 h 5604184"/>
              <a:gd name="connsiteX5296" fmla="*/ 2575840 w 6230766"/>
              <a:gd name="connsiteY5296" fmla="*/ 765786 h 5604184"/>
              <a:gd name="connsiteX5297" fmla="*/ 2541041 w 6230766"/>
              <a:gd name="connsiteY5297" fmla="*/ 800584 h 5604184"/>
              <a:gd name="connsiteX5298" fmla="*/ 2506241 w 6230766"/>
              <a:gd name="connsiteY5298" fmla="*/ 765786 h 5604184"/>
              <a:gd name="connsiteX5299" fmla="*/ 2541041 w 6230766"/>
              <a:gd name="connsiteY5299" fmla="*/ 730986 h 5604184"/>
              <a:gd name="connsiteX5300" fmla="*/ 2436610 w 6230766"/>
              <a:gd name="connsiteY5300" fmla="*/ 730986 h 5604184"/>
              <a:gd name="connsiteX5301" fmla="*/ 2471409 w 6230766"/>
              <a:gd name="connsiteY5301" fmla="*/ 765786 h 5604184"/>
              <a:gd name="connsiteX5302" fmla="*/ 2436610 w 6230766"/>
              <a:gd name="connsiteY5302" fmla="*/ 800584 h 5604184"/>
              <a:gd name="connsiteX5303" fmla="*/ 2401810 w 6230766"/>
              <a:gd name="connsiteY5303" fmla="*/ 765786 h 5604184"/>
              <a:gd name="connsiteX5304" fmla="*/ 2436610 w 6230766"/>
              <a:gd name="connsiteY5304" fmla="*/ 730986 h 5604184"/>
              <a:gd name="connsiteX5305" fmla="*/ 1183496 w 6230766"/>
              <a:gd name="connsiteY5305" fmla="*/ 730986 h 5604184"/>
              <a:gd name="connsiteX5306" fmla="*/ 1218295 w 6230766"/>
              <a:gd name="connsiteY5306" fmla="*/ 765786 h 5604184"/>
              <a:gd name="connsiteX5307" fmla="*/ 1183496 w 6230766"/>
              <a:gd name="connsiteY5307" fmla="*/ 800584 h 5604184"/>
              <a:gd name="connsiteX5308" fmla="*/ 1148696 w 6230766"/>
              <a:gd name="connsiteY5308" fmla="*/ 765786 h 5604184"/>
              <a:gd name="connsiteX5309" fmla="*/ 1183496 w 6230766"/>
              <a:gd name="connsiteY5309" fmla="*/ 730986 h 5604184"/>
              <a:gd name="connsiteX5310" fmla="*/ 1079082 w 6230766"/>
              <a:gd name="connsiteY5310" fmla="*/ 730986 h 5604184"/>
              <a:gd name="connsiteX5311" fmla="*/ 1113881 w 6230766"/>
              <a:gd name="connsiteY5311" fmla="*/ 765786 h 5604184"/>
              <a:gd name="connsiteX5312" fmla="*/ 1079082 w 6230766"/>
              <a:gd name="connsiteY5312" fmla="*/ 800584 h 5604184"/>
              <a:gd name="connsiteX5313" fmla="*/ 1044282 w 6230766"/>
              <a:gd name="connsiteY5313" fmla="*/ 765786 h 5604184"/>
              <a:gd name="connsiteX5314" fmla="*/ 1079082 w 6230766"/>
              <a:gd name="connsiteY5314" fmla="*/ 730986 h 5604184"/>
              <a:gd name="connsiteX5315" fmla="*/ 974634 w 6230766"/>
              <a:gd name="connsiteY5315" fmla="*/ 730986 h 5604184"/>
              <a:gd name="connsiteX5316" fmla="*/ 1009433 w 6230766"/>
              <a:gd name="connsiteY5316" fmla="*/ 765786 h 5604184"/>
              <a:gd name="connsiteX5317" fmla="*/ 974634 w 6230766"/>
              <a:gd name="connsiteY5317" fmla="*/ 800584 h 5604184"/>
              <a:gd name="connsiteX5318" fmla="*/ 939834 w 6230766"/>
              <a:gd name="connsiteY5318" fmla="*/ 765786 h 5604184"/>
              <a:gd name="connsiteX5319" fmla="*/ 974634 w 6230766"/>
              <a:gd name="connsiteY5319" fmla="*/ 730986 h 5604184"/>
              <a:gd name="connsiteX5320" fmla="*/ 5569407 w 6230766"/>
              <a:gd name="connsiteY5320" fmla="*/ 730968 h 5604184"/>
              <a:gd name="connsiteX5321" fmla="*/ 5604223 w 6230766"/>
              <a:gd name="connsiteY5321" fmla="*/ 765784 h 5604184"/>
              <a:gd name="connsiteX5322" fmla="*/ 5569407 w 6230766"/>
              <a:gd name="connsiteY5322" fmla="*/ 800600 h 5604184"/>
              <a:gd name="connsiteX5323" fmla="*/ 5534594 w 6230766"/>
              <a:gd name="connsiteY5323" fmla="*/ 765784 h 5604184"/>
              <a:gd name="connsiteX5324" fmla="*/ 5569407 w 6230766"/>
              <a:gd name="connsiteY5324" fmla="*/ 730968 h 5604184"/>
              <a:gd name="connsiteX5325" fmla="*/ 5151699 w 6230766"/>
              <a:gd name="connsiteY5325" fmla="*/ 730968 h 5604184"/>
              <a:gd name="connsiteX5326" fmla="*/ 5186514 w 6230766"/>
              <a:gd name="connsiteY5326" fmla="*/ 765784 h 5604184"/>
              <a:gd name="connsiteX5327" fmla="*/ 5151699 w 6230766"/>
              <a:gd name="connsiteY5327" fmla="*/ 800600 h 5604184"/>
              <a:gd name="connsiteX5328" fmla="*/ 5116883 w 6230766"/>
              <a:gd name="connsiteY5328" fmla="*/ 765784 h 5604184"/>
              <a:gd name="connsiteX5329" fmla="*/ 5151699 w 6230766"/>
              <a:gd name="connsiteY5329" fmla="*/ 730968 h 5604184"/>
              <a:gd name="connsiteX5330" fmla="*/ 4734007 w 6230766"/>
              <a:gd name="connsiteY5330" fmla="*/ 730968 h 5604184"/>
              <a:gd name="connsiteX5331" fmla="*/ 4768822 w 6230766"/>
              <a:gd name="connsiteY5331" fmla="*/ 765784 h 5604184"/>
              <a:gd name="connsiteX5332" fmla="*/ 4734007 w 6230766"/>
              <a:gd name="connsiteY5332" fmla="*/ 800600 h 5604184"/>
              <a:gd name="connsiteX5333" fmla="*/ 4699191 w 6230766"/>
              <a:gd name="connsiteY5333" fmla="*/ 765784 h 5604184"/>
              <a:gd name="connsiteX5334" fmla="*/ 4734007 w 6230766"/>
              <a:gd name="connsiteY5334" fmla="*/ 730968 h 5604184"/>
              <a:gd name="connsiteX5335" fmla="*/ 3898587 w 6230766"/>
              <a:gd name="connsiteY5335" fmla="*/ 730968 h 5604184"/>
              <a:gd name="connsiteX5336" fmla="*/ 3933402 w 6230766"/>
              <a:gd name="connsiteY5336" fmla="*/ 765784 h 5604184"/>
              <a:gd name="connsiteX5337" fmla="*/ 3898587 w 6230766"/>
              <a:gd name="connsiteY5337" fmla="*/ 800600 h 5604184"/>
              <a:gd name="connsiteX5338" fmla="*/ 3863771 w 6230766"/>
              <a:gd name="connsiteY5338" fmla="*/ 765784 h 5604184"/>
              <a:gd name="connsiteX5339" fmla="*/ 3898587 w 6230766"/>
              <a:gd name="connsiteY5339" fmla="*/ 730968 h 5604184"/>
              <a:gd name="connsiteX5340" fmla="*/ 3063181 w 6230766"/>
              <a:gd name="connsiteY5340" fmla="*/ 730968 h 5604184"/>
              <a:gd name="connsiteX5341" fmla="*/ 3097997 w 6230766"/>
              <a:gd name="connsiteY5341" fmla="*/ 765784 h 5604184"/>
              <a:gd name="connsiteX5342" fmla="*/ 3063181 w 6230766"/>
              <a:gd name="connsiteY5342" fmla="*/ 800600 h 5604184"/>
              <a:gd name="connsiteX5343" fmla="*/ 3028367 w 6230766"/>
              <a:gd name="connsiteY5343" fmla="*/ 765784 h 5604184"/>
              <a:gd name="connsiteX5344" fmla="*/ 3063181 w 6230766"/>
              <a:gd name="connsiteY5344" fmla="*/ 730968 h 5604184"/>
              <a:gd name="connsiteX5345" fmla="*/ 4838437 w 6230766"/>
              <a:gd name="connsiteY5345" fmla="*/ 626555 h 5604184"/>
              <a:gd name="connsiteX5346" fmla="*/ 4873236 w 6230766"/>
              <a:gd name="connsiteY5346" fmla="*/ 661355 h 5604184"/>
              <a:gd name="connsiteX5347" fmla="*/ 4838437 w 6230766"/>
              <a:gd name="connsiteY5347" fmla="*/ 696155 h 5604184"/>
              <a:gd name="connsiteX5348" fmla="*/ 4803637 w 6230766"/>
              <a:gd name="connsiteY5348" fmla="*/ 661355 h 5604184"/>
              <a:gd name="connsiteX5349" fmla="*/ 4838437 w 6230766"/>
              <a:gd name="connsiteY5349" fmla="*/ 626555 h 5604184"/>
              <a:gd name="connsiteX5350" fmla="*/ 4629573 w 6230766"/>
              <a:gd name="connsiteY5350" fmla="*/ 626555 h 5604184"/>
              <a:gd name="connsiteX5351" fmla="*/ 4664372 w 6230766"/>
              <a:gd name="connsiteY5351" fmla="*/ 661355 h 5604184"/>
              <a:gd name="connsiteX5352" fmla="*/ 4629573 w 6230766"/>
              <a:gd name="connsiteY5352" fmla="*/ 696155 h 5604184"/>
              <a:gd name="connsiteX5353" fmla="*/ 4594773 w 6230766"/>
              <a:gd name="connsiteY5353" fmla="*/ 661355 h 5604184"/>
              <a:gd name="connsiteX5354" fmla="*/ 4629573 w 6230766"/>
              <a:gd name="connsiteY5354" fmla="*/ 626555 h 5604184"/>
              <a:gd name="connsiteX5355" fmla="*/ 4525142 w 6230766"/>
              <a:gd name="connsiteY5355" fmla="*/ 626555 h 5604184"/>
              <a:gd name="connsiteX5356" fmla="*/ 4559941 w 6230766"/>
              <a:gd name="connsiteY5356" fmla="*/ 661355 h 5604184"/>
              <a:gd name="connsiteX5357" fmla="*/ 4525142 w 6230766"/>
              <a:gd name="connsiteY5357" fmla="*/ 696155 h 5604184"/>
              <a:gd name="connsiteX5358" fmla="*/ 4490342 w 6230766"/>
              <a:gd name="connsiteY5358" fmla="*/ 661355 h 5604184"/>
              <a:gd name="connsiteX5359" fmla="*/ 4525142 w 6230766"/>
              <a:gd name="connsiteY5359" fmla="*/ 626555 h 5604184"/>
              <a:gd name="connsiteX5360" fmla="*/ 4316280 w 6230766"/>
              <a:gd name="connsiteY5360" fmla="*/ 626555 h 5604184"/>
              <a:gd name="connsiteX5361" fmla="*/ 4351079 w 6230766"/>
              <a:gd name="connsiteY5361" fmla="*/ 661355 h 5604184"/>
              <a:gd name="connsiteX5362" fmla="*/ 4316280 w 6230766"/>
              <a:gd name="connsiteY5362" fmla="*/ 696155 h 5604184"/>
              <a:gd name="connsiteX5363" fmla="*/ 4281480 w 6230766"/>
              <a:gd name="connsiteY5363" fmla="*/ 661355 h 5604184"/>
              <a:gd name="connsiteX5364" fmla="*/ 4316280 w 6230766"/>
              <a:gd name="connsiteY5364" fmla="*/ 626555 h 5604184"/>
              <a:gd name="connsiteX5365" fmla="*/ 4211866 w 6230766"/>
              <a:gd name="connsiteY5365" fmla="*/ 626555 h 5604184"/>
              <a:gd name="connsiteX5366" fmla="*/ 4246667 w 6230766"/>
              <a:gd name="connsiteY5366" fmla="*/ 661355 h 5604184"/>
              <a:gd name="connsiteX5367" fmla="*/ 4211866 w 6230766"/>
              <a:gd name="connsiteY5367" fmla="*/ 696155 h 5604184"/>
              <a:gd name="connsiteX5368" fmla="*/ 4177066 w 6230766"/>
              <a:gd name="connsiteY5368" fmla="*/ 661355 h 5604184"/>
              <a:gd name="connsiteX5369" fmla="*/ 4211866 w 6230766"/>
              <a:gd name="connsiteY5369" fmla="*/ 626555 h 5604184"/>
              <a:gd name="connsiteX5370" fmla="*/ 4107449 w 6230766"/>
              <a:gd name="connsiteY5370" fmla="*/ 626555 h 5604184"/>
              <a:gd name="connsiteX5371" fmla="*/ 4142248 w 6230766"/>
              <a:gd name="connsiteY5371" fmla="*/ 661355 h 5604184"/>
              <a:gd name="connsiteX5372" fmla="*/ 4107449 w 6230766"/>
              <a:gd name="connsiteY5372" fmla="*/ 696155 h 5604184"/>
              <a:gd name="connsiteX5373" fmla="*/ 4072649 w 6230766"/>
              <a:gd name="connsiteY5373" fmla="*/ 661355 h 5604184"/>
              <a:gd name="connsiteX5374" fmla="*/ 4107449 w 6230766"/>
              <a:gd name="connsiteY5374" fmla="*/ 626555 h 5604184"/>
              <a:gd name="connsiteX5375" fmla="*/ 4003017 w 6230766"/>
              <a:gd name="connsiteY5375" fmla="*/ 626555 h 5604184"/>
              <a:gd name="connsiteX5376" fmla="*/ 4037816 w 6230766"/>
              <a:gd name="connsiteY5376" fmla="*/ 661355 h 5604184"/>
              <a:gd name="connsiteX5377" fmla="*/ 4003017 w 6230766"/>
              <a:gd name="connsiteY5377" fmla="*/ 696155 h 5604184"/>
              <a:gd name="connsiteX5378" fmla="*/ 3968217 w 6230766"/>
              <a:gd name="connsiteY5378" fmla="*/ 661355 h 5604184"/>
              <a:gd name="connsiteX5379" fmla="*/ 4003017 w 6230766"/>
              <a:gd name="connsiteY5379" fmla="*/ 626555 h 5604184"/>
              <a:gd name="connsiteX5380" fmla="*/ 3794155 w 6230766"/>
              <a:gd name="connsiteY5380" fmla="*/ 626555 h 5604184"/>
              <a:gd name="connsiteX5381" fmla="*/ 3828954 w 6230766"/>
              <a:gd name="connsiteY5381" fmla="*/ 661355 h 5604184"/>
              <a:gd name="connsiteX5382" fmla="*/ 3794155 w 6230766"/>
              <a:gd name="connsiteY5382" fmla="*/ 696155 h 5604184"/>
              <a:gd name="connsiteX5383" fmla="*/ 3759355 w 6230766"/>
              <a:gd name="connsiteY5383" fmla="*/ 661355 h 5604184"/>
              <a:gd name="connsiteX5384" fmla="*/ 3794155 w 6230766"/>
              <a:gd name="connsiteY5384" fmla="*/ 626555 h 5604184"/>
              <a:gd name="connsiteX5385" fmla="*/ 3689739 w 6230766"/>
              <a:gd name="connsiteY5385" fmla="*/ 626555 h 5604184"/>
              <a:gd name="connsiteX5386" fmla="*/ 3724540 w 6230766"/>
              <a:gd name="connsiteY5386" fmla="*/ 661355 h 5604184"/>
              <a:gd name="connsiteX5387" fmla="*/ 3689739 w 6230766"/>
              <a:gd name="connsiteY5387" fmla="*/ 696155 h 5604184"/>
              <a:gd name="connsiteX5388" fmla="*/ 3654939 w 6230766"/>
              <a:gd name="connsiteY5388" fmla="*/ 661355 h 5604184"/>
              <a:gd name="connsiteX5389" fmla="*/ 3689739 w 6230766"/>
              <a:gd name="connsiteY5389" fmla="*/ 626555 h 5604184"/>
              <a:gd name="connsiteX5390" fmla="*/ 3585308 w 6230766"/>
              <a:gd name="connsiteY5390" fmla="*/ 626555 h 5604184"/>
              <a:gd name="connsiteX5391" fmla="*/ 3620109 w 6230766"/>
              <a:gd name="connsiteY5391" fmla="*/ 661355 h 5604184"/>
              <a:gd name="connsiteX5392" fmla="*/ 3585308 w 6230766"/>
              <a:gd name="connsiteY5392" fmla="*/ 696155 h 5604184"/>
              <a:gd name="connsiteX5393" fmla="*/ 3550508 w 6230766"/>
              <a:gd name="connsiteY5393" fmla="*/ 661355 h 5604184"/>
              <a:gd name="connsiteX5394" fmla="*/ 3585308 w 6230766"/>
              <a:gd name="connsiteY5394" fmla="*/ 626555 h 5604184"/>
              <a:gd name="connsiteX5395" fmla="*/ 3480877 w 6230766"/>
              <a:gd name="connsiteY5395" fmla="*/ 626555 h 5604184"/>
              <a:gd name="connsiteX5396" fmla="*/ 3515678 w 6230766"/>
              <a:gd name="connsiteY5396" fmla="*/ 661355 h 5604184"/>
              <a:gd name="connsiteX5397" fmla="*/ 3480877 w 6230766"/>
              <a:gd name="connsiteY5397" fmla="*/ 696155 h 5604184"/>
              <a:gd name="connsiteX5398" fmla="*/ 3446077 w 6230766"/>
              <a:gd name="connsiteY5398" fmla="*/ 661355 h 5604184"/>
              <a:gd name="connsiteX5399" fmla="*/ 3480877 w 6230766"/>
              <a:gd name="connsiteY5399" fmla="*/ 626555 h 5604184"/>
              <a:gd name="connsiteX5400" fmla="*/ 3376446 w 6230766"/>
              <a:gd name="connsiteY5400" fmla="*/ 626555 h 5604184"/>
              <a:gd name="connsiteX5401" fmla="*/ 3411245 w 6230766"/>
              <a:gd name="connsiteY5401" fmla="*/ 661355 h 5604184"/>
              <a:gd name="connsiteX5402" fmla="*/ 3376446 w 6230766"/>
              <a:gd name="connsiteY5402" fmla="*/ 696155 h 5604184"/>
              <a:gd name="connsiteX5403" fmla="*/ 3341646 w 6230766"/>
              <a:gd name="connsiteY5403" fmla="*/ 661355 h 5604184"/>
              <a:gd name="connsiteX5404" fmla="*/ 3376446 w 6230766"/>
              <a:gd name="connsiteY5404" fmla="*/ 626555 h 5604184"/>
              <a:gd name="connsiteX5405" fmla="*/ 3272030 w 6230766"/>
              <a:gd name="connsiteY5405" fmla="*/ 626555 h 5604184"/>
              <a:gd name="connsiteX5406" fmla="*/ 3306829 w 6230766"/>
              <a:gd name="connsiteY5406" fmla="*/ 661355 h 5604184"/>
              <a:gd name="connsiteX5407" fmla="*/ 3272030 w 6230766"/>
              <a:gd name="connsiteY5407" fmla="*/ 696155 h 5604184"/>
              <a:gd name="connsiteX5408" fmla="*/ 3237230 w 6230766"/>
              <a:gd name="connsiteY5408" fmla="*/ 661355 h 5604184"/>
              <a:gd name="connsiteX5409" fmla="*/ 3272030 w 6230766"/>
              <a:gd name="connsiteY5409" fmla="*/ 626555 h 5604184"/>
              <a:gd name="connsiteX5410" fmla="*/ 3167597 w 6230766"/>
              <a:gd name="connsiteY5410" fmla="*/ 626555 h 5604184"/>
              <a:gd name="connsiteX5411" fmla="*/ 3202396 w 6230766"/>
              <a:gd name="connsiteY5411" fmla="*/ 661355 h 5604184"/>
              <a:gd name="connsiteX5412" fmla="*/ 3167597 w 6230766"/>
              <a:gd name="connsiteY5412" fmla="*/ 696155 h 5604184"/>
              <a:gd name="connsiteX5413" fmla="*/ 3132797 w 6230766"/>
              <a:gd name="connsiteY5413" fmla="*/ 661355 h 5604184"/>
              <a:gd name="connsiteX5414" fmla="*/ 3167597 w 6230766"/>
              <a:gd name="connsiteY5414" fmla="*/ 626555 h 5604184"/>
              <a:gd name="connsiteX5415" fmla="*/ 2958752 w 6230766"/>
              <a:gd name="connsiteY5415" fmla="*/ 626555 h 5604184"/>
              <a:gd name="connsiteX5416" fmla="*/ 2993552 w 6230766"/>
              <a:gd name="connsiteY5416" fmla="*/ 661355 h 5604184"/>
              <a:gd name="connsiteX5417" fmla="*/ 2958752 w 6230766"/>
              <a:gd name="connsiteY5417" fmla="*/ 696155 h 5604184"/>
              <a:gd name="connsiteX5418" fmla="*/ 2923952 w 6230766"/>
              <a:gd name="connsiteY5418" fmla="*/ 661355 h 5604184"/>
              <a:gd name="connsiteX5419" fmla="*/ 2958752 w 6230766"/>
              <a:gd name="connsiteY5419" fmla="*/ 626555 h 5604184"/>
              <a:gd name="connsiteX5420" fmla="*/ 2854321 w 6230766"/>
              <a:gd name="connsiteY5420" fmla="*/ 626555 h 5604184"/>
              <a:gd name="connsiteX5421" fmla="*/ 2889120 w 6230766"/>
              <a:gd name="connsiteY5421" fmla="*/ 661355 h 5604184"/>
              <a:gd name="connsiteX5422" fmla="*/ 2854321 w 6230766"/>
              <a:gd name="connsiteY5422" fmla="*/ 696155 h 5604184"/>
              <a:gd name="connsiteX5423" fmla="*/ 2819521 w 6230766"/>
              <a:gd name="connsiteY5423" fmla="*/ 661355 h 5604184"/>
              <a:gd name="connsiteX5424" fmla="*/ 2854321 w 6230766"/>
              <a:gd name="connsiteY5424" fmla="*/ 626555 h 5604184"/>
              <a:gd name="connsiteX5425" fmla="*/ 2749905 w 6230766"/>
              <a:gd name="connsiteY5425" fmla="*/ 626555 h 5604184"/>
              <a:gd name="connsiteX5426" fmla="*/ 2784704 w 6230766"/>
              <a:gd name="connsiteY5426" fmla="*/ 661355 h 5604184"/>
              <a:gd name="connsiteX5427" fmla="*/ 2749905 w 6230766"/>
              <a:gd name="connsiteY5427" fmla="*/ 696155 h 5604184"/>
              <a:gd name="connsiteX5428" fmla="*/ 2715105 w 6230766"/>
              <a:gd name="connsiteY5428" fmla="*/ 661355 h 5604184"/>
              <a:gd name="connsiteX5429" fmla="*/ 2749905 w 6230766"/>
              <a:gd name="connsiteY5429" fmla="*/ 626555 h 5604184"/>
              <a:gd name="connsiteX5430" fmla="*/ 2645459 w 6230766"/>
              <a:gd name="connsiteY5430" fmla="*/ 626555 h 5604184"/>
              <a:gd name="connsiteX5431" fmla="*/ 2680258 w 6230766"/>
              <a:gd name="connsiteY5431" fmla="*/ 661355 h 5604184"/>
              <a:gd name="connsiteX5432" fmla="*/ 2645459 w 6230766"/>
              <a:gd name="connsiteY5432" fmla="*/ 696155 h 5604184"/>
              <a:gd name="connsiteX5433" fmla="*/ 2610659 w 6230766"/>
              <a:gd name="connsiteY5433" fmla="*/ 661355 h 5604184"/>
              <a:gd name="connsiteX5434" fmla="*/ 2645459 w 6230766"/>
              <a:gd name="connsiteY5434" fmla="*/ 626555 h 5604184"/>
              <a:gd name="connsiteX5435" fmla="*/ 2541041 w 6230766"/>
              <a:gd name="connsiteY5435" fmla="*/ 626555 h 5604184"/>
              <a:gd name="connsiteX5436" fmla="*/ 2575840 w 6230766"/>
              <a:gd name="connsiteY5436" fmla="*/ 661355 h 5604184"/>
              <a:gd name="connsiteX5437" fmla="*/ 2541041 w 6230766"/>
              <a:gd name="connsiteY5437" fmla="*/ 696155 h 5604184"/>
              <a:gd name="connsiteX5438" fmla="*/ 2506241 w 6230766"/>
              <a:gd name="connsiteY5438" fmla="*/ 661355 h 5604184"/>
              <a:gd name="connsiteX5439" fmla="*/ 2541041 w 6230766"/>
              <a:gd name="connsiteY5439" fmla="*/ 626555 h 5604184"/>
              <a:gd name="connsiteX5440" fmla="*/ 2436610 w 6230766"/>
              <a:gd name="connsiteY5440" fmla="*/ 626555 h 5604184"/>
              <a:gd name="connsiteX5441" fmla="*/ 2471409 w 6230766"/>
              <a:gd name="connsiteY5441" fmla="*/ 661355 h 5604184"/>
              <a:gd name="connsiteX5442" fmla="*/ 2436610 w 6230766"/>
              <a:gd name="connsiteY5442" fmla="*/ 696155 h 5604184"/>
              <a:gd name="connsiteX5443" fmla="*/ 2401810 w 6230766"/>
              <a:gd name="connsiteY5443" fmla="*/ 661355 h 5604184"/>
              <a:gd name="connsiteX5444" fmla="*/ 2436610 w 6230766"/>
              <a:gd name="connsiteY5444" fmla="*/ 626555 h 5604184"/>
              <a:gd name="connsiteX5445" fmla="*/ 4942853 w 6230766"/>
              <a:gd name="connsiteY5445" fmla="*/ 626552 h 5604184"/>
              <a:gd name="connsiteX5446" fmla="*/ 4977654 w 6230766"/>
              <a:gd name="connsiteY5446" fmla="*/ 661354 h 5604184"/>
              <a:gd name="connsiteX5447" fmla="*/ 4942853 w 6230766"/>
              <a:gd name="connsiteY5447" fmla="*/ 696153 h 5604184"/>
              <a:gd name="connsiteX5448" fmla="*/ 4908053 w 6230766"/>
              <a:gd name="connsiteY5448" fmla="*/ 661354 h 5604184"/>
              <a:gd name="connsiteX5449" fmla="*/ 4942853 w 6230766"/>
              <a:gd name="connsiteY5449" fmla="*/ 626552 h 5604184"/>
              <a:gd name="connsiteX5450" fmla="*/ 4734007 w 6230766"/>
              <a:gd name="connsiteY5450" fmla="*/ 626537 h 5604184"/>
              <a:gd name="connsiteX5451" fmla="*/ 4768822 w 6230766"/>
              <a:gd name="connsiteY5451" fmla="*/ 661354 h 5604184"/>
              <a:gd name="connsiteX5452" fmla="*/ 4734007 w 6230766"/>
              <a:gd name="connsiteY5452" fmla="*/ 696169 h 5604184"/>
              <a:gd name="connsiteX5453" fmla="*/ 4699191 w 6230766"/>
              <a:gd name="connsiteY5453" fmla="*/ 661354 h 5604184"/>
              <a:gd name="connsiteX5454" fmla="*/ 4734007 w 6230766"/>
              <a:gd name="connsiteY5454" fmla="*/ 626537 h 5604184"/>
              <a:gd name="connsiteX5455" fmla="*/ 3898587 w 6230766"/>
              <a:gd name="connsiteY5455" fmla="*/ 626537 h 5604184"/>
              <a:gd name="connsiteX5456" fmla="*/ 3933402 w 6230766"/>
              <a:gd name="connsiteY5456" fmla="*/ 661354 h 5604184"/>
              <a:gd name="connsiteX5457" fmla="*/ 3898587 w 6230766"/>
              <a:gd name="connsiteY5457" fmla="*/ 696169 h 5604184"/>
              <a:gd name="connsiteX5458" fmla="*/ 3863771 w 6230766"/>
              <a:gd name="connsiteY5458" fmla="*/ 661354 h 5604184"/>
              <a:gd name="connsiteX5459" fmla="*/ 3898587 w 6230766"/>
              <a:gd name="connsiteY5459" fmla="*/ 626537 h 5604184"/>
              <a:gd name="connsiteX5460" fmla="*/ 3063181 w 6230766"/>
              <a:gd name="connsiteY5460" fmla="*/ 626537 h 5604184"/>
              <a:gd name="connsiteX5461" fmla="*/ 3097997 w 6230766"/>
              <a:gd name="connsiteY5461" fmla="*/ 661354 h 5604184"/>
              <a:gd name="connsiteX5462" fmla="*/ 3063181 w 6230766"/>
              <a:gd name="connsiteY5462" fmla="*/ 696169 h 5604184"/>
              <a:gd name="connsiteX5463" fmla="*/ 3028367 w 6230766"/>
              <a:gd name="connsiteY5463" fmla="*/ 661354 h 5604184"/>
              <a:gd name="connsiteX5464" fmla="*/ 3063181 w 6230766"/>
              <a:gd name="connsiteY5464" fmla="*/ 626537 h 5604184"/>
              <a:gd name="connsiteX5465" fmla="*/ 4942853 w 6230766"/>
              <a:gd name="connsiteY5465" fmla="*/ 522123 h 5604184"/>
              <a:gd name="connsiteX5466" fmla="*/ 4977654 w 6230766"/>
              <a:gd name="connsiteY5466" fmla="*/ 556925 h 5604184"/>
              <a:gd name="connsiteX5467" fmla="*/ 4942853 w 6230766"/>
              <a:gd name="connsiteY5467" fmla="*/ 591723 h 5604184"/>
              <a:gd name="connsiteX5468" fmla="*/ 4908053 w 6230766"/>
              <a:gd name="connsiteY5468" fmla="*/ 556925 h 5604184"/>
              <a:gd name="connsiteX5469" fmla="*/ 4942853 w 6230766"/>
              <a:gd name="connsiteY5469" fmla="*/ 522123 h 5604184"/>
              <a:gd name="connsiteX5470" fmla="*/ 4838437 w 6230766"/>
              <a:gd name="connsiteY5470" fmla="*/ 522123 h 5604184"/>
              <a:gd name="connsiteX5471" fmla="*/ 4873236 w 6230766"/>
              <a:gd name="connsiteY5471" fmla="*/ 556925 h 5604184"/>
              <a:gd name="connsiteX5472" fmla="*/ 4838437 w 6230766"/>
              <a:gd name="connsiteY5472" fmla="*/ 591723 h 5604184"/>
              <a:gd name="connsiteX5473" fmla="*/ 4803637 w 6230766"/>
              <a:gd name="connsiteY5473" fmla="*/ 556925 h 5604184"/>
              <a:gd name="connsiteX5474" fmla="*/ 4838437 w 6230766"/>
              <a:gd name="connsiteY5474" fmla="*/ 522123 h 5604184"/>
              <a:gd name="connsiteX5475" fmla="*/ 4316280 w 6230766"/>
              <a:gd name="connsiteY5475" fmla="*/ 522123 h 5604184"/>
              <a:gd name="connsiteX5476" fmla="*/ 4351079 w 6230766"/>
              <a:gd name="connsiteY5476" fmla="*/ 556925 h 5604184"/>
              <a:gd name="connsiteX5477" fmla="*/ 4316280 w 6230766"/>
              <a:gd name="connsiteY5477" fmla="*/ 591723 h 5604184"/>
              <a:gd name="connsiteX5478" fmla="*/ 4281480 w 6230766"/>
              <a:gd name="connsiteY5478" fmla="*/ 556925 h 5604184"/>
              <a:gd name="connsiteX5479" fmla="*/ 4316280 w 6230766"/>
              <a:gd name="connsiteY5479" fmla="*/ 522123 h 5604184"/>
              <a:gd name="connsiteX5480" fmla="*/ 4211866 w 6230766"/>
              <a:gd name="connsiteY5480" fmla="*/ 522123 h 5604184"/>
              <a:gd name="connsiteX5481" fmla="*/ 4246667 w 6230766"/>
              <a:gd name="connsiteY5481" fmla="*/ 556925 h 5604184"/>
              <a:gd name="connsiteX5482" fmla="*/ 4211866 w 6230766"/>
              <a:gd name="connsiteY5482" fmla="*/ 591723 h 5604184"/>
              <a:gd name="connsiteX5483" fmla="*/ 4177066 w 6230766"/>
              <a:gd name="connsiteY5483" fmla="*/ 556925 h 5604184"/>
              <a:gd name="connsiteX5484" fmla="*/ 4211866 w 6230766"/>
              <a:gd name="connsiteY5484" fmla="*/ 522123 h 5604184"/>
              <a:gd name="connsiteX5485" fmla="*/ 4107449 w 6230766"/>
              <a:gd name="connsiteY5485" fmla="*/ 522123 h 5604184"/>
              <a:gd name="connsiteX5486" fmla="*/ 4142248 w 6230766"/>
              <a:gd name="connsiteY5486" fmla="*/ 556925 h 5604184"/>
              <a:gd name="connsiteX5487" fmla="*/ 4107449 w 6230766"/>
              <a:gd name="connsiteY5487" fmla="*/ 591723 h 5604184"/>
              <a:gd name="connsiteX5488" fmla="*/ 4072649 w 6230766"/>
              <a:gd name="connsiteY5488" fmla="*/ 556925 h 5604184"/>
              <a:gd name="connsiteX5489" fmla="*/ 4107449 w 6230766"/>
              <a:gd name="connsiteY5489" fmla="*/ 522123 h 5604184"/>
              <a:gd name="connsiteX5490" fmla="*/ 4003017 w 6230766"/>
              <a:gd name="connsiteY5490" fmla="*/ 522123 h 5604184"/>
              <a:gd name="connsiteX5491" fmla="*/ 4037816 w 6230766"/>
              <a:gd name="connsiteY5491" fmla="*/ 556925 h 5604184"/>
              <a:gd name="connsiteX5492" fmla="*/ 4003017 w 6230766"/>
              <a:gd name="connsiteY5492" fmla="*/ 591723 h 5604184"/>
              <a:gd name="connsiteX5493" fmla="*/ 3968217 w 6230766"/>
              <a:gd name="connsiteY5493" fmla="*/ 556925 h 5604184"/>
              <a:gd name="connsiteX5494" fmla="*/ 4003017 w 6230766"/>
              <a:gd name="connsiteY5494" fmla="*/ 522123 h 5604184"/>
              <a:gd name="connsiteX5495" fmla="*/ 3794155 w 6230766"/>
              <a:gd name="connsiteY5495" fmla="*/ 522123 h 5604184"/>
              <a:gd name="connsiteX5496" fmla="*/ 3828954 w 6230766"/>
              <a:gd name="connsiteY5496" fmla="*/ 556925 h 5604184"/>
              <a:gd name="connsiteX5497" fmla="*/ 3794155 w 6230766"/>
              <a:gd name="connsiteY5497" fmla="*/ 591723 h 5604184"/>
              <a:gd name="connsiteX5498" fmla="*/ 3759355 w 6230766"/>
              <a:gd name="connsiteY5498" fmla="*/ 556925 h 5604184"/>
              <a:gd name="connsiteX5499" fmla="*/ 3794155 w 6230766"/>
              <a:gd name="connsiteY5499" fmla="*/ 522123 h 5604184"/>
              <a:gd name="connsiteX5500" fmla="*/ 3689739 w 6230766"/>
              <a:gd name="connsiteY5500" fmla="*/ 522123 h 5604184"/>
              <a:gd name="connsiteX5501" fmla="*/ 3724540 w 6230766"/>
              <a:gd name="connsiteY5501" fmla="*/ 556925 h 5604184"/>
              <a:gd name="connsiteX5502" fmla="*/ 3689739 w 6230766"/>
              <a:gd name="connsiteY5502" fmla="*/ 591723 h 5604184"/>
              <a:gd name="connsiteX5503" fmla="*/ 3654939 w 6230766"/>
              <a:gd name="connsiteY5503" fmla="*/ 556925 h 5604184"/>
              <a:gd name="connsiteX5504" fmla="*/ 3689739 w 6230766"/>
              <a:gd name="connsiteY5504" fmla="*/ 522123 h 5604184"/>
              <a:gd name="connsiteX5505" fmla="*/ 3585308 w 6230766"/>
              <a:gd name="connsiteY5505" fmla="*/ 522123 h 5604184"/>
              <a:gd name="connsiteX5506" fmla="*/ 3620109 w 6230766"/>
              <a:gd name="connsiteY5506" fmla="*/ 556925 h 5604184"/>
              <a:gd name="connsiteX5507" fmla="*/ 3585308 w 6230766"/>
              <a:gd name="connsiteY5507" fmla="*/ 591723 h 5604184"/>
              <a:gd name="connsiteX5508" fmla="*/ 3550508 w 6230766"/>
              <a:gd name="connsiteY5508" fmla="*/ 556925 h 5604184"/>
              <a:gd name="connsiteX5509" fmla="*/ 3585308 w 6230766"/>
              <a:gd name="connsiteY5509" fmla="*/ 522123 h 5604184"/>
              <a:gd name="connsiteX5510" fmla="*/ 3480877 w 6230766"/>
              <a:gd name="connsiteY5510" fmla="*/ 522123 h 5604184"/>
              <a:gd name="connsiteX5511" fmla="*/ 3515678 w 6230766"/>
              <a:gd name="connsiteY5511" fmla="*/ 556925 h 5604184"/>
              <a:gd name="connsiteX5512" fmla="*/ 3480877 w 6230766"/>
              <a:gd name="connsiteY5512" fmla="*/ 591723 h 5604184"/>
              <a:gd name="connsiteX5513" fmla="*/ 3446077 w 6230766"/>
              <a:gd name="connsiteY5513" fmla="*/ 556925 h 5604184"/>
              <a:gd name="connsiteX5514" fmla="*/ 3480877 w 6230766"/>
              <a:gd name="connsiteY5514" fmla="*/ 522123 h 5604184"/>
              <a:gd name="connsiteX5515" fmla="*/ 3376446 w 6230766"/>
              <a:gd name="connsiteY5515" fmla="*/ 522123 h 5604184"/>
              <a:gd name="connsiteX5516" fmla="*/ 3411245 w 6230766"/>
              <a:gd name="connsiteY5516" fmla="*/ 556925 h 5604184"/>
              <a:gd name="connsiteX5517" fmla="*/ 3376446 w 6230766"/>
              <a:gd name="connsiteY5517" fmla="*/ 591723 h 5604184"/>
              <a:gd name="connsiteX5518" fmla="*/ 3341646 w 6230766"/>
              <a:gd name="connsiteY5518" fmla="*/ 556925 h 5604184"/>
              <a:gd name="connsiteX5519" fmla="*/ 3376446 w 6230766"/>
              <a:gd name="connsiteY5519" fmla="*/ 522123 h 5604184"/>
              <a:gd name="connsiteX5520" fmla="*/ 3272030 w 6230766"/>
              <a:gd name="connsiteY5520" fmla="*/ 522123 h 5604184"/>
              <a:gd name="connsiteX5521" fmla="*/ 3306829 w 6230766"/>
              <a:gd name="connsiteY5521" fmla="*/ 556925 h 5604184"/>
              <a:gd name="connsiteX5522" fmla="*/ 3272030 w 6230766"/>
              <a:gd name="connsiteY5522" fmla="*/ 591723 h 5604184"/>
              <a:gd name="connsiteX5523" fmla="*/ 3237230 w 6230766"/>
              <a:gd name="connsiteY5523" fmla="*/ 556925 h 5604184"/>
              <a:gd name="connsiteX5524" fmla="*/ 3272030 w 6230766"/>
              <a:gd name="connsiteY5524" fmla="*/ 522123 h 5604184"/>
              <a:gd name="connsiteX5525" fmla="*/ 3167597 w 6230766"/>
              <a:gd name="connsiteY5525" fmla="*/ 522123 h 5604184"/>
              <a:gd name="connsiteX5526" fmla="*/ 3202396 w 6230766"/>
              <a:gd name="connsiteY5526" fmla="*/ 556925 h 5604184"/>
              <a:gd name="connsiteX5527" fmla="*/ 3167597 w 6230766"/>
              <a:gd name="connsiteY5527" fmla="*/ 591723 h 5604184"/>
              <a:gd name="connsiteX5528" fmla="*/ 3132797 w 6230766"/>
              <a:gd name="connsiteY5528" fmla="*/ 556925 h 5604184"/>
              <a:gd name="connsiteX5529" fmla="*/ 3167597 w 6230766"/>
              <a:gd name="connsiteY5529" fmla="*/ 522123 h 5604184"/>
              <a:gd name="connsiteX5530" fmla="*/ 2958752 w 6230766"/>
              <a:gd name="connsiteY5530" fmla="*/ 522123 h 5604184"/>
              <a:gd name="connsiteX5531" fmla="*/ 2993552 w 6230766"/>
              <a:gd name="connsiteY5531" fmla="*/ 556925 h 5604184"/>
              <a:gd name="connsiteX5532" fmla="*/ 2958752 w 6230766"/>
              <a:gd name="connsiteY5532" fmla="*/ 591723 h 5604184"/>
              <a:gd name="connsiteX5533" fmla="*/ 2923952 w 6230766"/>
              <a:gd name="connsiteY5533" fmla="*/ 556925 h 5604184"/>
              <a:gd name="connsiteX5534" fmla="*/ 2958752 w 6230766"/>
              <a:gd name="connsiteY5534" fmla="*/ 522123 h 5604184"/>
              <a:gd name="connsiteX5535" fmla="*/ 2854321 w 6230766"/>
              <a:gd name="connsiteY5535" fmla="*/ 522123 h 5604184"/>
              <a:gd name="connsiteX5536" fmla="*/ 2889120 w 6230766"/>
              <a:gd name="connsiteY5536" fmla="*/ 556925 h 5604184"/>
              <a:gd name="connsiteX5537" fmla="*/ 2854321 w 6230766"/>
              <a:gd name="connsiteY5537" fmla="*/ 591723 h 5604184"/>
              <a:gd name="connsiteX5538" fmla="*/ 2819521 w 6230766"/>
              <a:gd name="connsiteY5538" fmla="*/ 556925 h 5604184"/>
              <a:gd name="connsiteX5539" fmla="*/ 2854321 w 6230766"/>
              <a:gd name="connsiteY5539" fmla="*/ 522123 h 5604184"/>
              <a:gd name="connsiteX5540" fmla="*/ 2749905 w 6230766"/>
              <a:gd name="connsiteY5540" fmla="*/ 522123 h 5604184"/>
              <a:gd name="connsiteX5541" fmla="*/ 2784704 w 6230766"/>
              <a:gd name="connsiteY5541" fmla="*/ 556925 h 5604184"/>
              <a:gd name="connsiteX5542" fmla="*/ 2749905 w 6230766"/>
              <a:gd name="connsiteY5542" fmla="*/ 591723 h 5604184"/>
              <a:gd name="connsiteX5543" fmla="*/ 2715105 w 6230766"/>
              <a:gd name="connsiteY5543" fmla="*/ 556925 h 5604184"/>
              <a:gd name="connsiteX5544" fmla="*/ 2749905 w 6230766"/>
              <a:gd name="connsiteY5544" fmla="*/ 522123 h 5604184"/>
              <a:gd name="connsiteX5545" fmla="*/ 4734007 w 6230766"/>
              <a:gd name="connsiteY5545" fmla="*/ 522107 h 5604184"/>
              <a:gd name="connsiteX5546" fmla="*/ 4768822 w 6230766"/>
              <a:gd name="connsiteY5546" fmla="*/ 556922 h 5604184"/>
              <a:gd name="connsiteX5547" fmla="*/ 4734007 w 6230766"/>
              <a:gd name="connsiteY5547" fmla="*/ 591738 h 5604184"/>
              <a:gd name="connsiteX5548" fmla="*/ 4699191 w 6230766"/>
              <a:gd name="connsiteY5548" fmla="*/ 556922 h 5604184"/>
              <a:gd name="connsiteX5549" fmla="*/ 4734007 w 6230766"/>
              <a:gd name="connsiteY5549" fmla="*/ 522107 h 5604184"/>
              <a:gd name="connsiteX5550" fmla="*/ 3898587 w 6230766"/>
              <a:gd name="connsiteY5550" fmla="*/ 522107 h 5604184"/>
              <a:gd name="connsiteX5551" fmla="*/ 3933402 w 6230766"/>
              <a:gd name="connsiteY5551" fmla="*/ 556922 h 5604184"/>
              <a:gd name="connsiteX5552" fmla="*/ 3898587 w 6230766"/>
              <a:gd name="connsiteY5552" fmla="*/ 591738 h 5604184"/>
              <a:gd name="connsiteX5553" fmla="*/ 3863771 w 6230766"/>
              <a:gd name="connsiteY5553" fmla="*/ 556922 h 5604184"/>
              <a:gd name="connsiteX5554" fmla="*/ 3898587 w 6230766"/>
              <a:gd name="connsiteY5554" fmla="*/ 522107 h 5604184"/>
              <a:gd name="connsiteX5555" fmla="*/ 3063181 w 6230766"/>
              <a:gd name="connsiteY5555" fmla="*/ 522107 h 5604184"/>
              <a:gd name="connsiteX5556" fmla="*/ 3097997 w 6230766"/>
              <a:gd name="connsiteY5556" fmla="*/ 556922 h 5604184"/>
              <a:gd name="connsiteX5557" fmla="*/ 3063181 w 6230766"/>
              <a:gd name="connsiteY5557" fmla="*/ 591738 h 5604184"/>
              <a:gd name="connsiteX5558" fmla="*/ 3028367 w 6230766"/>
              <a:gd name="connsiteY5558" fmla="*/ 556922 h 5604184"/>
              <a:gd name="connsiteX5559" fmla="*/ 3063181 w 6230766"/>
              <a:gd name="connsiteY5559" fmla="*/ 522107 h 5604184"/>
              <a:gd name="connsiteX5560" fmla="*/ 3689739 w 6230766"/>
              <a:gd name="connsiteY5560" fmla="*/ 417714 h 5604184"/>
              <a:gd name="connsiteX5561" fmla="*/ 3724540 w 6230766"/>
              <a:gd name="connsiteY5561" fmla="*/ 452510 h 5604184"/>
              <a:gd name="connsiteX5562" fmla="*/ 3689739 w 6230766"/>
              <a:gd name="connsiteY5562" fmla="*/ 487309 h 5604184"/>
              <a:gd name="connsiteX5563" fmla="*/ 3654939 w 6230766"/>
              <a:gd name="connsiteY5563" fmla="*/ 452510 h 5604184"/>
              <a:gd name="connsiteX5564" fmla="*/ 3689739 w 6230766"/>
              <a:gd name="connsiteY5564" fmla="*/ 417714 h 5604184"/>
              <a:gd name="connsiteX5565" fmla="*/ 3585308 w 6230766"/>
              <a:gd name="connsiteY5565" fmla="*/ 417714 h 5604184"/>
              <a:gd name="connsiteX5566" fmla="*/ 3620109 w 6230766"/>
              <a:gd name="connsiteY5566" fmla="*/ 452510 h 5604184"/>
              <a:gd name="connsiteX5567" fmla="*/ 3585308 w 6230766"/>
              <a:gd name="connsiteY5567" fmla="*/ 487309 h 5604184"/>
              <a:gd name="connsiteX5568" fmla="*/ 3550508 w 6230766"/>
              <a:gd name="connsiteY5568" fmla="*/ 452510 h 5604184"/>
              <a:gd name="connsiteX5569" fmla="*/ 3585308 w 6230766"/>
              <a:gd name="connsiteY5569" fmla="*/ 417714 h 5604184"/>
              <a:gd name="connsiteX5570" fmla="*/ 3480877 w 6230766"/>
              <a:gd name="connsiteY5570" fmla="*/ 417714 h 5604184"/>
              <a:gd name="connsiteX5571" fmla="*/ 3515678 w 6230766"/>
              <a:gd name="connsiteY5571" fmla="*/ 452510 h 5604184"/>
              <a:gd name="connsiteX5572" fmla="*/ 3480877 w 6230766"/>
              <a:gd name="connsiteY5572" fmla="*/ 487309 h 5604184"/>
              <a:gd name="connsiteX5573" fmla="*/ 3446077 w 6230766"/>
              <a:gd name="connsiteY5573" fmla="*/ 452510 h 5604184"/>
              <a:gd name="connsiteX5574" fmla="*/ 3480877 w 6230766"/>
              <a:gd name="connsiteY5574" fmla="*/ 417714 h 5604184"/>
              <a:gd name="connsiteX5575" fmla="*/ 3376446 w 6230766"/>
              <a:gd name="connsiteY5575" fmla="*/ 417714 h 5604184"/>
              <a:gd name="connsiteX5576" fmla="*/ 3411245 w 6230766"/>
              <a:gd name="connsiteY5576" fmla="*/ 452510 h 5604184"/>
              <a:gd name="connsiteX5577" fmla="*/ 3376446 w 6230766"/>
              <a:gd name="connsiteY5577" fmla="*/ 487309 h 5604184"/>
              <a:gd name="connsiteX5578" fmla="*/ 3341646 w 6230766"/>
              <a:gd name="connsiteY5578" fmla="*/ 452510 h 5604184"/>
              <a:gd name="connsiteX5579" fmla="*/ 3376446 w 6230766"/>
              <a:gd name="connsiteY5579" fmla="*/ 417714 h 5604184"/>
              <a:gd name="connsiteX5580" fmla="*/ 3272030 w 6230766"/>
              <a:gd name="connsiteY5580" fmla="*/ 417714 h 5604184"/>
              <a:gd name="connsiteX5581" fmla="*/ 3306829 w 6230766"/>
              <a:gd name="connsiteY5581" fmla="*/ 452510 h 5604184"/>
              <a:gd name="connsiteX5582" fmla="*/ 3272030 w 6230766"/>
              <a:gd name="connsiteY5582" fmla="*/ 487309 h 5604184"/>
              <a:gd name="connsiteX5583" fmla="*/ 3237230 w 6230766"/>
              <a:gd name="connsiteY5583" fmla="*/ 452510 h 5604184"/>
              <a:gd name="connsiteX5584" fmla="*/ 3272030 w 6230766"/>
              <a:gd name="connsiteY5584" fmla="*/ 417714 h 5604184"/>
              <a:gd name="connsiteX5585" fmla="*/ 3167597 w 6230766"/>
              <a:gd name="connsiteY5585" fmla="*/ 417714 h 5604184"/>
              <a:gd name="connsiteX5586" fmla="*/ 3202396 w 6230766"/>
              <a:gd name="connsiteY5586" fmla="*/ 452510 h 5604184"/>
              <a:gd name="connsiteX5587" fmla="*/ 3167597 w 6230766"/>
              <a:gd name="connsiteY5587" fmla="*/ 487309 h 5604184"/>
              <a:gd name="connsiteX5588" fmla="*/ 3132797 w 6230766"/>
              <a:gd name="connsiteY5588" fmla="*/ 452510 h 5604184"/>
              <a:gd name="connsiteX5589" fmla="*/ 3167597 w 6230766"/>
              <a:gd name="connsiteY5589" fmla="*/ 417714 h 5604184"/>
              <a:gd name="connsiteX5590" fmla="*/ 2958752 w 6230766"/>
              <a:gd name="connsiteY5590" fmla="*/ 417714 h 5604184"/>
              <a:gd name="connsiteX5591" fmla="*/ 2993552 w 6230766"/>
              <a:gd name="connsiteY5591" fmla="*/ 452510 h 5604184"/>
              <a:gd name="connsiteX5592" fmla="*/ 2958752 w 6230766"/>
              <a:gd name="connsiteY5592" fmla="*/ 487309 h 5604184"/>
              <a:gd name="connsiteX5593" fmla="*/ 2923952 w 6230766"/>
              <a:gd name="connsiteY5593" fmla="*/ 452510 h 5604184"/>
              <a:gd name="connsiteX5594" fmla="*/ 2958752 w 6230766"/>
              <a:gd name="connsiteY5594" fmla="*/ 417714 h 5604184"/>
              <a:gd name="connsiteX5595" fmla="*/ 2854321 w 6230766"/>
              <a:gd name="connsiteY5595" fmla="*/ 417714 h 5604184"/>
              <a:gd name="connsiteX5596" fmla="*/ 2889120 w 6230766"/>
              <a:gd name="connsiteY5596" fmla="*/ 452510 h 5604184"/>
              <a:gd name="connsiteX5597" fmla="*/ 2854321 w 6230766"/>
              <a:gd name="connsiteY5597" fmla="*/ 487309 h 5604184"/>
              <a:gd name="connsiteX5598" fmla="*/ 2819521 w 6230766"/>
              <a:gd name="connsiteY5598" fmla="*/ 452510 h 5604184"/>
              <a:gd name="connsiteX5599" fmla="*/ 2854321 w 6230766"/>
              <a:gd name="connsiteY5599" fmla="*/ 417714 h 5604184"/>
              <a:gd name="connsiteX5600" fmla="*/ 3794155 w 6230766"/>
              <a:gd name="connsiteY5600" fmla="*/ 417711 h 5604184"/>
              <a:gd name="connsiteX5601" fmla="*/ 3828954 w 6230766"/>
              <a:gd name="connsiteY5601" fmla="*/ 452508 h 5604184"/>
              <a:gd name="connsiteX5602" fmla="*/ 3794155 w 6230766"/>
              <a:gd name="connsiteY5602" fmla="*/ 487306 h 5604184"/>
              <a:gd name="connsiteX5603" fmla="*/ 3759355 w 6230766"/>
              <a:gd name="connsiteY5603" fmla="*/ 452508 h 5604184"/>
              <a:gd name="connsiteX5604" fmla="*/ 3794155 w 6230766"/>
              <a:gd name="connsiteY5604" fmla="*/ 417711 h 5604184"/>
              <a:gd name="connsiteX5605" fmla="*/ 3063181 w 6230766"/>
              <a:gd name="connsiteY5605" fmla="*/ 417695 h 5604184"/>
              <a:gd name="connsiteX5606" fmla="*/ 3097997 w 6230766"/>
              <a:gd name="connsiteY5606" fmla="*/ 452508 h 5604184"/>
              <a:gd name="connsiteX5607" fmla="*/ 3063181 w 6230766"/>
              <a:gd name="connsiteY5607" fmla="*/ 487324 h 5604184"/>
              <a:gd name="connsiteX5608" fmla="*/ 3028367 w 6230766"/>
              <a:gd name="connsiteY5608" fmla="*/ 452508 h 5604184"/>
              <a:gd name="connsiteX5609" fmla="*/ 3063181 w 6230766"/>
              <a:gd name="connsiteY5609" fmla="*/ 417695 h 5604184"/>
              <a:gd name="connsiteX5610" fmla="*/ 3794155 w 6230766"/>
              <a:gd name="connsiteY5610" fmla="*/ 313282 h 5604184"/>
              <a:gd name="connsiteX5611" fmla="*/ 3828954 w 6230766"/>
              <a:gd name="connsiteY5611" fmla="*/ 348083 h 5604184"/>
              <a:gd name="connsiteX5612" fmla="*/ 3794155 w 6230766"/>
              <a:gd name="connsiteY5612" fmla="*/ 382882 h 5604184"/>
              <a:gd name="connsiteX5613" fmla="*/ 3759355 w 6230766"/>
              <a:gd name="connsiteY5613" fmla="*/ 348083 h 5604184"/>
              <a:gd name="connsiteX5614" fmla="*/ 3794155 w 6230766"/>
              <a:gd name="connsiteY5614" fmla="*/ 313282 h 5604184"/>
              <a:gd name="connsiteX5615" fmla="*/ 3689739 w 6230766"/>
              <a:gd name="connsiteY5615" fmla="*/ 313282 h 5604184"/>
              <a:gd name="connsiteX5616" fmla="*/ 3724540 w 6230766"/>
              <a:gd name="connsiteY5616" fmla="*/ 348083 h 5604184"/>
              <a:gd name="connsiteX5617" fmla="*/ 3689739 w 6230766"/>
              <a:gd name="connsiteY5617" fmla="*/ 382882 h 5604184"/>
              <a:gd name="connsiteX5618" fmla="*/ 3654939 w 6230766"/>
              <a:gd name="connsiteY5618" fmla="*/ 348083 h 5604184"/>
              <a:gd name="connsiteX5619" fmla="*/ 3689739 w 6230766"/>
              <a:gd name="connsiteY5619" fmla="*/ 313282 h 5604184"/>
              <a:gd name="connsiteX5620" fmla="*/ 3585308 w 6230766"/>
              <a:gd name="connsiteY5620" fmla="*/ 313282 h 5604184"/>
              <a:gd name="connsiteX5621" fmla="*/ 3620109 w 6230766"/>
              <a:gd name="connsiteY5621" fmla="*/ 348083 h 5604184"/>
              <a:gd name="connsiteX5622" fmla="*/ 3585308 w 6230766"/>
              <a:gd name="connsiteY5622" fmla="*/ 382882 h 5604184"/>
              <a:gd name="connsiteX5623" fmla="*/ 3550508 w 6230766"/>
              <a:gd name="connsiteY5623" fmla="*/ 348083 h 5604184"/>
              <a:gd name="connsiteX5624" fmla="*/ 3585308 w 6230766"/>
              <a:gd name="connsiteY5624" fmla="*/ 313282 h 5604184"/>
              <a:gd name="connsiteX5625" fmla="*/ 3480877 w 6230766"/>
              <a:gd name="connsiteY5625" fmla="*/ 313282 h 5604184"/>
              <a:gd name="connsiteX5626" fmla="*/ 3515678 w 6230766"/>
              <a:gd name="connsiteY5626" fmla="*/ 348083 h 5604184"/>
              <a:gd name="connsiteX5627" fmla="*/ 3480877 w 6230766"/>
              <a:gd name="connsiteY5627" fmla="*/ 382882 h 5604184"/>
              <a:gd name="connsiteX5628" fmla="*/ 3446077 w 6230766"/>
              <a:gd name="connsiteY5628" fmla="*/ 348083 h 5604184"/>
              <a:gd name="connsiteX5629" fmla="*/ 3480877 w 6230766"/>
              <a:gd name="connsiteY5629" fmla="*/ 313282 h 5604184"/>
              <a:gd name="connsiteX5630" fmla="*/ 3376446 w 6230766"/>
              <a:gd name="connsiteY5630" fmla="*/ 313282 h 5604184"/>
              <a:gd name="connsiteX5631" fmla="*/ 3411245 w 6230766"/>
              <a:gd name="connsiteY5631" fmla="*/ 348083 h 5604184"/>
              <a:gd name="connsiteX5632" fmla="*/ 3376446 w 6230766"/>
              <a:gd name="connsiteY5632" fmla="*/ 382882 h 5604184"/>
              <a:gd name="connsiteX5633" fmla="*/ 3341646 w 6230766"/>
              <a:gd name="connsiteY5633" fmla="*/ 348083 h 5604184"/>
              <a:gd name="connsiteX5634" fmla="*/ 3376446 w 6230766"/>
              <a:gd name="connsiteY5634" fmla="*/ 313282 h 5604184"/>
              <a:gd name="connsiteX5635" fmla="*/ 3272030 w 6230766"/>
              <a:gd name="connsiteY5635" fmla="*/ 313282 h 5604184"/>
              <a:gd name="connsiteX5636" fmla="*/ 3306829 w 6230766"/>
              <a:gd name="connsiteY5636" fmla="*/ 348083 h 5604184"/>
              <a:gd name="connsiteX5637" fmla="*/ 3272030 w 6230766"/>
              <a:gd name="connsiteY5637" fmla="*/ 382882 h 5604184"/>
              <a:gd name="connsiteX5638" fmla="*/ 3237230 w 6230766"/>
              <a:gd name="connsiteY5638" fmla="*/ 348083 h 5604184"/>
              <a:gd name="connsiteX5639" fmla="*/ 3272030 w 6230766"/>
              <a:gd name="connsiteY5639" fmla="*/ 313282 h 5604184"/>
              <a:gd name="connsiteX5640" fmla="*/ 3167597 w 6230766"/>
              <a:gd name="connsiteY5640" fmla="*/ 313282 h 5604184"/>
              <a:gd name="connsiteX5641" fmla="*/ 3202396 w 6230766"/>
              <a:gd name="connsiteY5641" fmla="*/ 348083 h 5604184"/>
              <a:gd name="connsiteX5642" fmla="*/ 3167597 w 6230766"/>
              <a:gd name="connsiteY5642" fmla="*/ 382882 h 5604184"/>
              <a:gd name="connsiteX5643" fmla="*/ 3132797 w 6230766"/>
              <a:gd name="connsiteY5643" fmla="*/ 348083 h 5604184"/>
              <a:gd name="connsiteX5644" fmla="*/ 3167597 w 6230766"/>
              <a:gd name="connsiteY5644" fmla="*/ 313282 h 5604184"/>
              <a:gd name="connsiteX5645" fmla="*/ 3063181 w 6230766"/>
              <a:gd name="connsiteY5645" fmla="*/ 313265 h 5604184"/>
              <a:gd name="connsiteX5646" fmla="*/ 3097997 w 6230766"/>
              <a:gd name="connsiteY5646" fmla="*/ 348081 h 5604184"/>
              <a:gd name="connsiteX5647" fmla="*/ 3063181 w 6230766"/>
              <a:gd name="connsiteY5647" fmla="*/ 382896 h 5604184"/>
              <a:gd name="connsiteX5648" fmla="*/ 3028367 w 6230766"/>
              <a:gd name="connsiteY5648" fmla="*/ 348081 h 5604184"/>
              <a:gd name="connsiteX5649" fmla="*/ 3063181 w 6230766"/>
              <a:gd name="connsiteY5649" fmla="*/ 313265 h 5604184"/>
              <a:gd name="connsiteX5650" fmla="*/ 3794155 w 6230766"/>
              <a:gd name="connsiteY5650" fmla="*/ 208851 h 5604184"/>
              <a:gd name="connsiteX5651" fmla="*/ 3828954 w 6230766"/>
              <a:gd name="connsiteY5651" fmla="*/ 243652 h 5604184"/>
              <a:gd name="connsiteX5652" fmla="*/ 3794155 w 6230766"/>
              <a:gd name="connsiteY5652" fmla="*/ 278450 h 5604184"/>
              <a:gd name="connsiteX5653" fmla="*/ 3759355 w 6230766"/>
              <a:gd name="connsiteY5653" fmla="*/ 243652 h 5604184"/>
              <a:gd name="connsiteX5654" fmla="*/ 3794155 w 6230766"/>
              <a:gd name="connsiteY5654" fmla="*/ 208851 h 5604184"/>
              <a:gd name="connsiteX5655" fmla="*/ 3689739 w 6230766"/>
              <a:gd name="connsiteY5655" fmla="*/ 208851 h 5604184"/>
              <a:gd name="connsiteX5656" fmla="*/ 3724540 w 6230766"/>
              <a:gd name="connsiteY5656" fmla="*/ 243652 h 5604184"/>
              <a:gd name="connsiteX5657" fmla="*/ 3689739 w 6230766"/>
              <a:gd name="connsiteY5657" fmla="*/ 278450 h 5604184"/>
              <a:gd name="connsiteX5658" fmla="*/ 3654939 w 6230766"/>
              <a:gd name="connsiteY5658" fmla="*/ 243652 h 5604184"/>
              <a:gd name="connsiteX5659" fmla="*/ 3689739 w 6230766"/>
              <a:gd name="connsiteY5659" fmla="*/ 208851 h 5604184"/>
              <a:gd name="connsiteX5660" fmla="*/ 3585308 w 6230766"/>
              <a:gd name="connsiteY5660" fmla="*/ 208851 h 5604184"/>
              <a:gd name="connsiteX5661" fmla="*/ 3620109 w 6230766"/>
              <a:gd name="connsiteY5661" fmla="*/ 243652 h 5604184"/>
              <a:gd name="connsiteX5662" fmla="*/ 3585308 w 6230766"/>
              <a:gd name="connsiteY5662" fmla="*/ 278450 h 5604184"/>
              <a:gd name="connsiteX5663" fmla="*/ 3550508 w 6230766"/>
              <a:gd name="connsiteY5663" fmla="*/ 243652 h 5604184"/>
              <a:gd name="connsiteX5664" fmla="*/ 3585308 w 6230766"/>
              <a:gd name="connsiteY5664" fmla="*/ 208851 h 5604184"/>
              <a:gd name="connsiteX5665" fmla="*/ 3480877 w 6230766"/>
              <a:gd name="connsiteY5665" fmla="*/ 208851 h 5604184"/>
              <a:gd name="connsiteX5666" fmla="*/ 3515678 w 6230766"/>
              <a:gd name="connsiteY5666" fmla="*/ 243652 h 5604184"/>
              <a:gd name="connsiteX5667" fmla="*/ 3480877 w 6230766"/>
              <a:gd name="connsiteY5667" fmla="*/ 278450 h 5604184"/>
              <a:gd name="connsiteX5668" fmla="*/ 3446077 w 6230766"/>
              <a:gd name="connsiteY5668" fmla="*/ 243652 h 5604184"/>
              <a:gd name="connsiteX5669" fmla="*/ 3480877 w 6230766"/>
              <a:gd name="connsiteY5669" fmla="*/ 208851 h 5604184"/>
              <a:gd name="connsiteX5670" fmla="*/ 3376446 w 6230766"/>
              <a:gd name="connsiteY5670" fmla="*/ 208851 h 5604184"/>
              <a:gd name="connsiteX5671" fmla="*/ 3411245 w 6230766"/>
              <a:gd name="connsiteY5671" fmla="*/ 243652 h 5604184"/>
              <a:gd name="connsiteX5672" fmla="*/ 3376446 w 6230766"/>
              <a:gd name="connsiteY5672" fmla="*/ 278450 h 5604184"/>
              <a:gd name="connsiteX5673" fmla="*/ 3341646 w 6230766"/>
              <a:gd name="connsiteY5673" fmla="*/ 243652 h 5604184"/>
              <a:gd name="connsiteX5674" fmla="*/ 3376446 w 6230766"/>
              <a:gd name="connsiteY5674" fmla="*/ 208851 h 5604184"/>
              <a:gd name="connsiteX5675" fmla="*/ 3272030 w 6230766"/>
              <a:gd name="connsiteY5675" fmla="*/ 208851 h 5604184"/>
              <a:gd name="connsiteX5676" fmla="*/ 3306829 w 6230766"/>
              <a:gd name="connsiteY5676" fmla="*/ 243652 h 5604184"/>
              <a:gd name="connsiteX5677" fmla="*/ 3272030 w 6230766"/>
              <a:gd name="connsiteY5677" fmla="*/ 278450 h 5604184"/>
              <a:gd name="connsiteX5678" fmla="*/ 3237230 w 6230766"/>
              <a:gd name="connsiteY5678" fmla="*/ 243652 h 5604184"/>
              <a:gd name="connsiteX5679" fmla="*/ 3272030 w 6230766"/>
              <a:gd name="connsiteY5679" fmla="*/ 208851 h 5604184"/>
              <a:gd name="connsiteX5680" fmla="*/ 3167597 w 6230766"/>
              <a:gd name="connsiteY5680" fmla="*/ 208851 h 5604184"/>
              <a:gd name="connsiteX5681" fmla="*/ 3202396 w 6230766"/>
              <a:gd name="connsiteY5681" fmla="*/ 243652 h 5604184"/>
              <a:gd name="connsiteX5682" fmla="*/ 3167597 w 6230766"/>
              <a:gd name="connsiteY5682" fmla="*/ 278450 h 5604184"/>
              <a:gd name="connsiteX5683" fmla="*/ 3132797 w 6230766"/>
              <a:gd name="connsiteY5683" fmla="*/ 243652 h 5604184"/>
              <a:gd name="connsiteX5684" fmla="*/ 3167597 w 6230766"/>
              <a:gd name="connsiteY5684" fmla="*/ 208851 h 5604184"/>
              <a:gd name="connsiteX5685" fmla="*/ 3063181 w 6230766"/>
              <a:gd name="connsiteY5685" fmla="*/ 208832 h 5604184"/>
              <a:gd name="connsiteX5686" fmla="*/ 3097997 w 6230766"/>
              <a:gd name="connsiteY5686" fmla="*/ 243650 h 5604184"/>
              <a:gd name="connsiteX5687" fmla="*/ 3063181 w 6230766"/>
              <a:gd name="connsiteY5687" fmla="*/ 278465 h 5604184"/>
              <a:gd name="connsiteX5688" fmla="*/ 3028367 w 6230766"/>
              <a:gd name="connsiteY5688" fmla="*/ 243650 h 5604184"/>
              <a:gd name="connsiteX5689" fmla="*/ 3063181 w 6230766"/>
              <a:gd name="connsiteY5689" fmla="*/ 208832 h 5604184"/>
              <a:gd name="connsiteX5690" fmla="*/ 3689739 w 6230766"/>
              <a:gd name="connsiteY5690" fmla="*/ 104420 h 5604184"/>
              <a:gd name="connsiteX5691" fmla="*/ 3724540 w 6230766"/>
              <a:gd name="connsiteY5691" fmla="*/ 139221 h 5604184"/>
              <a:gd name="connsiteX5692" fmla="*/ 3689739 w 6230766"/>
              <a:gd name="connsiteY5692" fmla="*/ 174019 h 5604184"/>
              <a:gd name="connsiteX5693" fmla="*/ 3654939 w 6230766"/>
              <a:gd name="connsiteY5693" fmla="*/ 139221 h 5604184"/>
              <a:gd name="connsiteX5694" fmla="*/ 3689739 w 6230766"/>
              <a:gd name="connsiteY5694" fmla="*/ 104420 h 5604184"/>
              <a:gd name="connsiteX5695" fmla="*/ 3585308 w 6230766"/>
              <a:gd name="connsiteY5695" fmla="*/ 104420 h 5604184"/>
              <a:gd name="connsiteX5696" fmla="*/ 3620109 w 6230766"/>
              <a:gd name="connsiteY5696" fmla="*/ 139221 h 5604184"/>
              <a:gd name="connsiteX5697" fmla="*/ 3585308 w 6230766"/>
              <a:gd name="connsiteY5697" fmla="*/ 174019 h 5604184"/>
              <a:gd name="connsiteX5698" fmla="*/ 3550508 w 6230766"/>
              <a:gd name="connsiteY5698" fmla="*/ 139221 h 5604184"/>
              <a:gd name="connsiteX5699" fmla="*/ 3585308 w 6230766"/>
              <a:gd name="connsiteY5699" fmla="*/ 104420 h 5604184"/>
              <a:gd name="connsiteX5700" fmla="*/ 3480877 w 6230766"/>
              <a:gd name="connsiteY5700" fmla="*/ 104420 h 5604184"/>
              <a:gd name="connsiteX5701" fmla="*/ 3515678 w 6230766"/>
              <a:gd name="connsiteY5701" fmla="*/ 139221 h 5604184"/>
              <a:gd name="connsiteX5702" fmla="*/ 3480877 w 6230766"/>
              <a:gd name="connsiteY5702" fmla="*/ 174019 h 5604184"/>
              <a:gd name="connsiteX5703" fmla="*/ 3446077 w 6230766"/>
              <a:gd name="connsiteY5703" fmla="*/ 139221 h 5604184"/>
              <a:gd name="connsiteX5704" fmla="*/ 3480877 w 6230766"/>
              <a:gd name="connsiteY5704" fmla="*/ 104420 h 5604184"/>
              <a:gd name="connsiteX5705" fmla="*/ 3376446 w 6230766"/>
              <a:gd name="connsiteY5705" fmla="*/ 104420 h 5604184"/>
              <a:gd name="connsiteX5706" fmla="*/ 3411245 w 6230766"/>
              <a:gd name="connsiteY5706" fmla="*/ 139221 h 5604184"/>
              <a:gd name="connsiteX5707" fmla="*/ 3376446 w 6230766"/>
              <a:gd name="connsiteY5707" fmla="*/ 174019 h 5604184"/>
              <a:gd name="connsiteX5708" fmla="*/ 3341646 w 6230766"/>
              <a:gd name="connsiteY5708" fmla="*/ 139221 h 5604184"/>
              <a:gd name="connsiteX5709" fmla="*/ 3376446 w 6230766"/>
              <a:gd name="connsiteY5709" fmla="*/ 104420 h 5604184"/>
              <a:gd name="connsiteX5710" fmla="*/ 3272030 w 6230766"/>
              <a:gd name="connsiteY5710" fmla="*/ 104420 h 5604184"/>
              <a:gd name="connsiteX5711" fmla="*/ 3306829 w 6230766"/>
              <a:gd name="connsiteY5711" fmla="*/ 139221 h 5604184"/>
              <a:gd name="connsiteX5712" fmla="*/ 3272030 w 6230766"/>
              <a:gd name="connsiteY5712" fmla="*/ 174019 h 5604184"/>
              <a:gd name="connsiteX5713" fmla="*/ 3237230 w 6230766"/>
              <a:gd name="connsiteY5713" fmla="*/ 139221 h 5604184"/>
              <a:gd name="connsiteX5714" fmla="*/ 3272030 w 6230766"/>
              <a:gd name="connsiteY5714" fmla="*/ 104420 h 5604184"/>
              <a:gd name="connsiteX5715" fmla="*/ 3794155 w 6230766"/>
              <a:gd name="connsiteY5715" fmla="*/ 104417 h 5604184"/>
              <a:gd name="connsiteX5716" fmla="*/ 3828954 w 6230766"/>
              <a:gd name="connsiteY5716" fmla="*/ 139218 h 5604184"/>
              <a:gd name="connsiteX5717" fmla="*/ 3794155 w 6230766"/>
              <a:gd name="connsiteY5717" fmla="*/ 174017 h 5604184"/>
              <a:gd name="connsiteX5718" fmla="*/ 3759355 w 6230766"/>
              <a:gd name="connsiteY5718" fmla="*/ 139218 h 5604184"/>
              <a:gd name="connsiteX5719" fmla="*/ 3794155 w 6230766"/>
              <a:gd name="connsiteY5719" fmla="*/ 104417 h 5604184"/>
              <a:gd name="connsiteX5720" fmla="*/ 3480877 w 6230766"/>
              <a:gd name="connsiteY5720" fmla="*/ 5 h 5604184"/>
              <a:gd name="connsiteX5721" fmla="*/ 3515678 w 6230766"/>
              <a:gd name="connsiteY5721" fmla="*/ 34804 h 5604184"/>
              <a:gd name="connsiteX5722" fmla="*/ 3480877 w 6230766"/>
              <a:gd name="connsiteY5722" fmla="*/ 69603 h 5604184"/>
              <a:gd name="connsiteX5723" fmla="*/ 3446077 w 6230766"/>
              <a:gd name="connsiteY5723" fmla="*/ 34804 h 5604184"/>
              <a:gd name="connsiteX5724" fmla="*/ 3480877 w 6230766"/>
              <a:gd name="connsiteY5724" fmla="*/ 5 h 5604184"/>
              <a:gd name="connsiteX5725" fmla="*/ 3585308 w 6230766"/>
              <a:gd name="connsiteY5725" fmla="*/ 0 h 5604184"/>
              <a:gd name="connsiteX5726" fmla="*/ 3620109 w 6230766"/>
              <a:gd name="connsiteY5726" fmla="*/ 34804 h 5604184"/>
              <a:gd name="connsiteX5727" fmla="*/ 3585308 w 6230766"/>
              <a:gd name="connsiteY5727" fmla="*/ 69601 h 5604184"/>
              <a:gd name="connsiteX5728" fmla="*/ 3550508 w 6230766"/>
              <a:gd name="connsiteY5728" fmla="*/ 34804 h 5604184"/>
              <a:gd name="connsiteX5729" fmla="*/ 3585308 w 6230766"/>
              <a:gd name="connsiteY5729" fmla="*/ 0 h 5604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</a:cxnLst>
            <a:rect l="l" t="t" r="r" b="b"/>
            <a:pathLst>
              <a:path w="6230766" h="5604184">
                <a:moveTo>
                  <a:pt x="5569355" y="5534553"/>
                </a:moveTo>
                <a:cubicBezTo>
                  <a:pt x="5588585" y="5534553"/>
                  <a:pt x="5604171" y="5550141"/>
                  <a:pt x="5604171" y="5569369"/>
                </a:cubicBezTo>
                <a:cubicBezTo>
                  <a:pt x="5604171" y="5588596"/>
                  <a:pt x="5588585" y="5604184"/>
                  <a:pt x="5569355" y="5604184"/>
                </a:cubicBezTo>
                <a:cubicBezTo>
                  <a:pt x="5550128" y="5604184"/>
                  <a:pt x="5534542" y="5588596"/>
                  <a:pt x="5534542" y="5569369"/>
                </a:cubicBezTo>
                <a:cubicBezTo>
                  <a:pt x="5534542" y="5550141"/>
                  <a:pt x="5550128" y="5534553"/>
                  <a:pt x="5569355" y="5534553"/>
                </a:cubicBezTo>
                <a:close/>
                <a:moveTo>
                  <a:pt x="5464978" y="5430178"/>
                </a:moveTo>
                <a:cubicBezTo>
                  <a:pt x="5484198" y="5430178"/>
                  <a:pt x="5499779" y="5445758"/>
                  <a:pt x="5499779" y="5464979"/>
                </a:cubicBezTo>
                <a:cubicBezTo>
                  <a:pt x="5499779" y="5484198"/>
                  <a:pt x="5484198" y="5499777"/>
                  <a:pt x="5464978" y="5499777"/>
                </a:cubicBezTo>
                <a:cubicBezTo>
                  <a:pt x="5445759" y="5499777"/>
                  <a:pt x="5430178" y="5484198"/>
                  <a:pt x="5430178" y="5464979"/>
                </a:cubicBezTo>
                <a:cubicBezTo>
                  <a:pt x="5430178" y="5445758"/>
                  <a:pt x="5445759" y="5430178"/>
                  <a:pt x="5464978" y="5430178"/>
                </a:cubicBezTo>
                <a:close/>
                <a:moveTo>
                  <a:pt x="5673831" y="5430161"/>
                </a:moveTo>
                <a:cubicBezTo>
                  <a:pt x="5693050" y="5430161"/>
                  <a:pt x="5708631" y="5445741"/>
                  <a:pt x="5708631" y="5464962"/>
                </a:cubicBezTo>
                <a:cubicBezTo>
                  <a:pt x="5708631" y="5484181"/>
                  <a:pt x="5693050" y="5499760"/>
                  <a:pt x="5673831" y="5499760"/>
                </a:cubicBezTo>
                <a:cubicBezTo>
                  <a:pt x="5654613" y="5499760"/>
                  <a:pt x="5639032" y="5484181"/>
                  <a:pt x="5639032" y="5464962"/>
                </a:cubicBezTo>
                <a:cubicBezTo>
                  <a:pt x="5639032" y="5445741"/>
                  <a:pt x="5654613" y="5430161"/>
                  <a:pt x="5673831" y="5430161"/>
                </a:cubicBezTo>
                <a:close/>
                <a:moveTo>
                  <a:pt x="5569409" y="5430146"/>
                </a:moveTo>
                <a:cubicBezTo>
                  <a:pt x="5588639" y="5430146"/>
                  <a:pt x="5604225" y="5445734"/>
                  <a:pt x="5604225" y="5464962"/>
                </a:cubicBezTo>
                <a:cubicBezTo>
                  <a:pt x="5604225" y="5484189"/>
                  <a:pt x="5588639" y="5499777"/>
                  <a:pt x="5569409" y="5499777"/>
                </a:cubicBezTo>
                <a:cubicBezTo>
                  <a:pt x="5550182" y="5499777"/>
                  <a:pt x="5534596" y="5484189"/>
                  <a:pt x="5534596" y="5464962"/>
                </a:cubicBezTo>
                <a:cubicBezTo>
                  <a:pt x="5534596" y="5445734"/>
                  <a:pt x="5550182" y="5430146"/>
                  <a:pt x="5569409" y="5430146"/>
                </a:cubicBezTo>
                <a:close/>
                <a:moveTo>
                  <a:pt x="5673867" y="5325771"/>
                </a:moveTo>
                <a:cubicBezTo>
                  <a:pt x="5693086" y="5325771"/>
                  <a:pt x="5708667" y="5341351"/>
                  <a:pt x="5708667" y="5360572"/>
                </a:cubicBezTo>
                <a:cubicBezTo>
                  <a:pt x="5708667" y="5379791"/>
                  <a:pt x="5693086" y="5395370"/>
                  <a:pt x="5673867" y="5395370"/>
                </a:cubicBezTo>
                <a:cubicBezTo>
                  <a:pt x="5654649" y="5395370"/>
                  <a:pt x="5639068" y="5379791"/>
                  <a:pt x="5639068" y="5360572"/>
                </a:cubicBezTo>
                <a:cubicBezTo>
                  <a:pt x="5639068" y="5341351"/>
                  <a:pt x="5654649" y="5325771"/>
                  <a:pt x="5673867" y="5325771"/>
                </a:cubicBezTo>
                <a:close/>
                <a:moveTo>
                  <a:pt x="5778289" y="5325762"/>
                </a:moveTo>
                <a:cubicBezTo>
                  <a:pt x="5797508" y="5325762"/>
                  <a:pt x="5813089" y="5341342"/>
                  <a:pt x="5813089" y="5360563"/>
                </a:cubicBezTo>
                <a:cubicBezTo>
                  <a:pt x="5813089" y="5379782"/>
                  <a:pt x="5797508" y="5395361"/>
                  <a:pt x="5778289" y="5395361"/>
                </a:cubicBezTo>
                <a:cubicBezTo>
                  <a:pt x="5759071" y="5395361"/>
                  <a:pt x="5743490" y="5379782"/>
                  <a:pt x="5743490" y="5360563"/>
                </a:cubicBezTo>
                <a:cubicBezTo>
                  <a:pt x="5743490" y="5341342"/>
                  <a:pt x="5759071" y="5325762"/>
                  <a:pt x="5778289" y="5325762"/>
                </a:cubicBezTo>
                <a:close/>
                <a:moveTo>
                  <a:pt x="5569437" y="5325755"/>
                </a:moveTo>
                <a:cubicBezTo>
                  <a:pt x="5588666" y="5325755"/>
                  <a:pt x="5604252" y="5341343"/>
                  <a:pt x="5604252" y="5360571"/>
                </a:cubicBezTo>
                <a:cubicBezTo>
                  <a:pt x="5604252" y="5379798"/>
                  <a:pt x="5588666" y="5395386"/>
                  <a:pt x="5569437" y="5395386"/>
                </a:cubicBezTo>
                <a:cubicBezTo>
                  <a:pt x="5550209" y="5395386"/>
                  <a:pt x="5534623" y="5379798"/>
                  <a:pt x="5534623" y="5360571"/>
                </a:cubicBezTo>
                <a:cubicBezTo>
                  <a:pt x="5534623" y="5341343"/>
                  <a:pt x="5550209" y="5325755"/>
                  <a:pt x="5569437" y="5325755"/>
                </a:cubicBezTo>
                <a:close/>
                <a:moveTo>
                  <a:pt x="5673867" y="5221319"/>
                </a:moveTo>
                <a:cubicBezTo>
                  <a:pt x="5693086" y="5221319"/>
                  <a:pt x="5708667" y="5236900"/>
                  <a:pt x="5708667" y="5256120"/>
                </a:cubicBezTo>
                <a:cubicBezTo>
                  <a:pt x="5708667" y="5275339"/>
                  <a:pt x="5693086" y="5290918"/>
                  <a:pt x="5673867" y="5290918"/>
                </a:cubicBezTo>
                <a:cubicBezTo>
                  <a:pt x="5654649" y="5290918"/>
                  <a:pt x="5639068" y="5275339"/>
                  <a:pt x="5639068" y="5256120"/>
                </a:cubicBezTo>
                <a:cubicBezTo>
                  <a:pt x="5639068" y="5236900"/>
                  <a:pt x="5654649" y="5221319"/>
                  <a:pt x="5673867" y="5221319"/>
                </a:cubicBezTo>
                <a:close/>
                <a:moveTo>
                  <a:pt x="5882716" y="5116903"/>
                </a:moveTo>
                <a:cubicBezTo>
                  <a:pt x="5901936" y="5116903"/>
                  <a:pt x="5917515" y="5132483"/>
                  <a:pt x="5917515" y="5151704"/>
                </a:cubicBezTo>
                <a:cubicBezTo>
                  <a:pt x="5917515" y="5170923"/>
                  <a:pt x="5901936" y="5186502"/>
                  <a:pt x="5882716" y="5186502"/>
                </a:cubicBezTo>
                <a:cubicBezTo>
                  <a:pt x="5863497" y="5186502"/>
                  <a:pt x="5847916" y="5170923"/>
                  <a:pt x="5847916" y="5151704"/>
                </a:cubicBezTo>
                <a:cubicBezTo>
                  <a:pt x="5847916" y="5132483"/>
                  <a:pt x="5863497" y="5116903"/>
                  <a:pt x="5882716" y="5116903"/>
                </a:cubicBezTo>
                <a:close/>
                <a:moveTo>
                  <a:pt x="4838453" y="5116900"/>
                </a:moveTo>
                <a:cubicBezTo>
                  <a:pt x="4857673" y="5116900"/>
                  <a:pt x="4873252" y="5132480"/>
                  <a:pt x="4873252" y="5151701"/>
                </a:cubicBezTo>
                <a:cubicBezTo>
                  <a:pt x="4873252" y="5170920"/>
                  <a:pt x="4857673" y="5186499"/>
                  <a:pt x="4838453" y="5186499"/>
                </a:cubicBezTo>
                <a:cubicBezTo>
                  <a:pt x="4819234" y="5186499"/>
                  <a:pt x="4803653" y="5170920"/>
                  <a:pt x="4803653" y="5151701"/>
                </a:cubicBezTo>
                <a:cubicBezTo>
                  <a:pt x="4803653" y="5132480"/>
                  <a:pt x="4819234" y="5116900"/>
                  <a:pt x="4838453" y="5116900"/>
                </a:cubicBezTo>
                <a:close/>
                <a:moveTo>
                  <a:pt x="5778293" y="5116897"/>
                </a:moveTo>
                <a:cubicBezTo>
                  <a:pt x="5797512" y="5116897"/>
                  <a:pt x="5813093" y="5132477"/>
                  <a:pt x="5813093" y="5151698"/>
                </a:cubicBezTo>
                <a:cubicBezTo>
                  <a:pt x="5813093" y="5170917"/>
                  <a:pt x="5797512" y="5186496"/>
                  <a:pt x="5778293" y="5186496"/>
                </a:cubicBezTo>
                <a:cubicBezTo>
                  <a:pt x="5759075" y="5186496"/>
                  <a:pt x="5743494" y="5170917"/>
                  <a:pt x="5743494" y="5151698"/>
                </a:cubicBezTo>
                <a:cubicBezTo>
                  <a:pt x="5743494" y="5132477"/>
                  <a:pt x="5759075" y="5116897"/>
                  <a:pt x="5778293" y="5116897"/>
                </a:cubicBezTo>
                <a:close/>
                <a:moveTo>
                  <a:pt x="4942874" y="5116893"/>
                </a:moveTo>
                <a:cubicBezTo>
                  <a:pt x="4962094" y="5116893"/>
                  <a:pt x="4977675" y="5132473"/>
                  <a:pt x="4977675" y="5151694"/>
                </a:cubicBezTo>
                <a:cubicBezTo>
                  <a:pt x="4977675" y="5170913"/>
                  <a:pt x="4962094" y="5186492"/>
                  <a:pt x="4942874" y="5186492"/>
                </a:cubicBezTo>
                <a:cubicBezTo>
                  <a:pt x="4923655" y="5186492"/>
                  <a:pt x="4908074" y="5170913"/>
                  <a:pt x="4908074" y="5151694"/>
                </a:cubicBezTo>
                <a:cubicBezTo>
                  <a:pt x="4908074" y="5132473"/>
                  <a:pt x="4923655" y="5116893"/>
                  <a:pt x="4942874" y="5116893"/>
                </a:cubicBezTo>
                <a:close/>
                <a:moveTo>
                  <a:pt x="4734021" y="5116885"/>
                </a:moveTo>
                <a:cubicBezTo>
                  <a:pt x="4753248" y="5116885"/>
                  <a:pt x="4768836" y="5132473"/>
                  <a:pt x="4768836" y="5151701"/>
                </a:cubicBezTo>
                <a:cubicBezTo>
                  <a:pt x="4768836" y="5170928"/>
                  <a:pt x="4753248" y="5186516"/>
                  <a:pt x="4734021" y="5186516"/>
                </a:cubicBezTo>
                <a:cubicBezTo>
                  <a:pt x="4714793" y="5186516"/>
                  <a:pt x="4699205" y="5170928"/>
                  <a:pt x="4699205" y="5151701"/>
                </a:cubicBezTo>
                <a:cubicBezTo>
                  <a:pt x="4699205" y="5132473"/>
                  <a:pt x="4714793" y="5116885"/>
                  <a:pt x="4734021" y="5116885"/>
                </a:cubicBezTo>
                <a:close/>
                <a:moveTo>
                  <a:pt x="4629587" y="5012467"/>
                </a:moveTo>
                <a:cubicBezTo>
                  <a:pt x="4648807" y="5012467"/>
                  <a:pt x="4664386" y="5028047"/>
                  <a:pt x="4664386" y="5047268"/>
                </a:cubicBezTo>
                <a:cubicBezTo>
                  <a:pt x="4664386" y="5066487"/>
                  <a:pt x="4648807" y="5082066"/>
                  <a:pt x="4629587" y="5082066"/>
                </a:cubicBezTo>
                <a:cubicBezTo>
                  <a:pt x="4610368" y="5082066"/>
                  <a:pt x="4594787" y="5066487"/>
                  <a:pt x="4594787" y="5047268"/>
                </a:cubicBezTo>
                <a:cubicBezTo>
                  <a:pt x="4594787" y="5028047"/>
                  <a:pt x="4610368" y="5012467"/>
                  <a:pt x="4629587" y="5012467"/>
                </a:cubicBezTo>
                <a:close/>
                <a:moveTo>
                  <a:pt x="4525161" y="5012467"/>
                </a:moveTo>
                <a:cubicBezTo>
                  <a:pt x="4544379" y="5012467"/>
                  <a:pt x="4559960" y="5028047"/>
                  <a:pt x="4559960" y="5047268"/>
                </a:cubicBezTo>
                <a:cubicBezTo>
                  <a:pt x="4559960" y="5066487"/>
                  <a:pt x="4544379" y="5082066"/>
                  <a:pt x="4525161" y="5082066"/>
                </a:cubicBezTo>
                <a:cubicBezTo>
                  <a:pt x="4505942" y="5082066"/>
                  <a:pt x="4490361" y="5066487"/>
                  <a:pt x="4490361" y="5047268"/>
                </a:cubicBezTo>
                <a:cubicBezTo>
                  <a:pt x="4490361" y="5028047"/>
                  <a:pt x="4505942" y="5012467"/>
                  <a:pt x="4525161" y="5012467"/>
                </a:cubicBezTo>
                <a:close/>
                <a:moveTo>
                  <a:pt x="4838451" y="5012464"/>
                </a:moveTo>
                <a:cubicBezTo>
                  <a:pt x="4857671" y="5012464"/>
                  <a:pt x="4873250" y="5028044"/>
                  <a:pt x="4873250" y="5047265"/>
                </a:cubicBezTo>
                <a:cubicBezTo>
                  <a:pt x="4873250" y="5066484"/>
                  <a:pt x="4857671" y="5082063"/>
                  <a:pt x="4838451" y="5082063"/>
                </a:cubicBezTo>
                <a:cubicBezTo>
                  <a:pt x="4819232" y="5082063"/>
                  <a:pt x="4803651" y="5066484"/>
                  <a:pt x="4803651" y="5047265"/>
                </a:cubicBezTo>
                <a:cubicBezTo>
                  <a:pt x="4803651" y="5028044"/>
                  <a:pt x="4819232" y="5012464"/>
                  <a:pt x="4838451" y="5012464"/>
                </a:cubicBezTo>
                <a:close/>
                <a:moveTo>
                  <a:pt x="4942869" y="5012460"/>
                </a:moveTo>
                <a:cubicBezTo>
                  <a:pt x="4962089" y="5012460"/>
                  <a:pt x="4977670" y="5028040"/>
                  <a:pt x="4977670" y="5047261"/>
                </a:cubicBezTo>
                <a:cubicBezTo>
                  <a:pt x="4977670" y="5066480"/>
                  <a:pt x="4962089" y="5082059"/>
                  <a:pt x="4942869" y="5082059"/>
                </a:cubicBezTo>
                <a:cubicBezTo>
                  <a:pt x="4923650" y="5082059"/>
                  <a:pt x="4908069" y="5066480"/>
                  <a:pt x="4908069" y="5047261"/>
                </a:cubicBezTo>
                <a:cubicBezTo>
                  <a:pt x="4908069" y="5028040"/>
                  <a:pt x="4923650" y="5012460"/>
                  <a:pt x="4942869" y="5012460"/>
                </a:cubicBezTo>
                <a:close/>
                <a:moveTo>
                  <a:pt x="4734021" y="5012450"/>
                </a:moveTo>
                <a:cubicBezTo>
                  <a:pt x="4753248" y="5012450"/>
                  <a:pt x="4768836" y="5028038"/>
                  <a:pt x="4768836" y="5047266"/>
                </a:cubicBezTo>
                <a:cubicBezTo>
                  <a:pt x="4768836" y="5066493"/>
                  <a:pt x="4753248" y="5082081"/>
                  <a:pt x="4734021" y="5082081"/>
                </a:cubicBezTo>
                <a:cubicBezTo>
                  <a:pt x="4714793" y="5082081"/>
                  <a:pt x="4699205" y="5066493"/>
                  <a:pt x="4699205" y="5047266"/>
                </a:cubicBezTo>
                <a:cubicBezTo>
                  <a:pt x="4699205" y="5028038"/>
                  <a:pt x="4714793" y="5012450"/>
                  <a:pt x="4734021" y="5012450"/>
                </a:cubicBezTo>
                <a:close/>
                <a:moveTo>
                  <a:pt x="5047302" y="4908053"/>
                </a:moveTo>
                <a:cubicBezTo>
                  <a:pt x="5066521" y="4908053"/>
                  <a:pt x="5082102" y="4923633"/>
                  <a:pt x="5082102" y="4942854"/>
                </a:cubicBezTo>
                <a:cubicBezTo>
                  <a:pt x="5082102" y="4962073"/>
                  <a:pt x="5066521" y="4977652"/>
                  <a:pt x="5047302" y="4977652"/>
                </a:cubicBezTo>
                <a:cubicBezTo>
                  <a:pt x="5028084" y="4977652"/>
                  <a:pt x="5012503" y="4962073"/>
                  <a:pt x="5012503" y="4942854"/>
                </a:cubicBezTo>
                <a:cubicBezTo>
                  <a:pt x="5012503" y="4923633"/>
                  <a:pt x="5028084" y="4908053"/>
                  <a:pt x="5047302" y="4908053"/>
                </a:cubicBezTo>
                <a:close/>
                <a:moveTo>
                  <a:pt x="4942872" y="4908051"/>
                </a:moveTo>
                <a:cubicBezTo>
                  <a:pt x="4962092" y="4908051"/>
                  <a:pt x="4977673" y="4923631"/>
                  <a:pt x="4977673" y="4942852"/>
                </a:cubicBezTo>
                <a:cubicBezTo>
                  <a:pt x="4977673" y="4962071"/>
                  <a:pt x="4962092" y="4977650"/>
                  <a:pt x="4942872" y="4977650"/>
                </a:cubicBezTo>
                <a:cubicBezTo>
                  <a:pt x="4923653" y="4977650"/>
                  <a:pt x="4908072" y="4962071"/>
                  <a:pt x="4908072" y="4942852"/>
                </a:cubicBezTo>
                <a:cubicBezTo>
                  <a:pt x="4908072" y="4923631"/>
                  <a:pt x="4923653" y="4908051"/>
                  <a:pt x="4942872" y="4908051"/>
                </a:cubicBezTo>
                <a:close/>
                <a:moveTo>
                  <a:pt x="4838454" y="4908048"/>
                </a:moveTo>
                <a:cubicBezTo>
                  <a:pt x="4857674" y="4908048"/>
                  <a:pt x="4873253" y="4923628"/>
                  <a:pt x="4873253" y="4942849"/>
                </a:cubicBezTo>
                <a:cubicBezTo>
                  <a:pt x="4873253" y="4962068"/>
                  <a:pt x="4857674" y="4977647"/>
                  <a:pt x="4838454" y="4977647"/>
                </a:cubicBezTo>
                <a:cubicBezTo>
                  <a:pt x="4819235" y="4977647"/>
                  <a:pt x="4803654" y="4962068"/>
                  <a:pt x="4803654" y="4942849"/>
                </a:cubicBezTo>
                <a:cubicBezTo>
                  <a:pt x="4803654" y="4923628"/>
                  <a:pt x="4819235" y="4908048"/>
                  <a:pt x="4838454" y="4908048"/>
                </a:cubicBezTo>
                <a:close/>
                <a:moveTo>
                  <a:pt x="4629591" y="4908048"/>
                </a:moveTo>
                <a:cubicBezTo>
                  <a:pt x="4648811" y="4908048"/>
                  <a:pt x="4664390" y="4923628"/>
                  <a:pt x="4664390" y="4942849"/>
                </a:cubicBezTo>
                <a:cubicBezTo>
                  <a:pt x="4664390" y="4962068"/>
                  <a:pt x="4648811" y="4977647"/>
                  <a:pt x="4629591" y="4977647"/>
                </a:cubicBezTo>
                <a:cubicBezTo>
                  <a:pt x="4610372" y="4977647"/>
                  <a:pt x="4594791" y="4962068"/>
                  <a:pt x="4594791" y="4942849"/>
                </a:cubicBezTo>
                <a:cubicBezTo>
                  <a:pt x="4594791" y="4923628"/>
                  <a:pt x="4610372" y="4908048"/>
                  <a:pt x="4629591" y="4908048"/>
                </a:cubicBezTo>
                <a:close/>
                <a:moveTo>
                  <a:pt x="4525159" y="4908048"/>
                </a:moveTo>
                <a:cubicBezTo>
                  <a:pt x="4544377" y="4908048"/>
                  <a:pt x="4559958" y="4923628"/>
                  <a:pt x="4559958" y="4942849"/>
                </a:cubicBezTo>
                <a:cubicBezTo>
                  <a:pt x="4559958" y="4962068"/>
                  <a:pt x="4544377" y="4977647"/>
                  <a:pt x="4525159" y="4977647"/>
                </a:cubicBezTo>
                <a:cubicBezTo>
                  <a:pt x="4505940" y="4977647"/>
                  <a:pt x="4490359" y="4962068"/>
                  <a:pt x="4490359" y="4942849"/>
                </a:cubicBezTo>
                <a:cubicBezTo>
                  <a:pt x="4490359" y="4923628"/>
                  <a:pt x="4505940" y="4908048"/>
                  <a:pt x="4525159" y="4908048"/>
                </a:cubicBezTo>
                <a:close/>
                <a:moveTo>
                  <a:pt x="4107462" y="4908048"/>
                </a:moveTo>
                <a:cubicBezTo>
                  <a:pt x="4126682" y="4908048"/>
                  <a:pt x="4142261" y="4923628"/>
                  <a:pt x="4142261" y="4942849"/>
                </a:cubicBezTo>
                <a:cubicBezTo>
                  <a:pt x="4142261" y="4962068"/>
                  <a:pt x="4126682" y="4977647"/>
                  <a:pt x="4107462" y="4977647"/>
                </a:cubicBezTo>
                <a:cubicBezTo>
                  <a:pt x="4088243" y="4977647"/>
                  <a:pt x="4072662" y="4962068"/>
                  <a:pt x="4072662" y="4942849"/>
                </a:cubicBezTo>
                <a:cubicBezTo>
                  <a:pt x="4072662" y="4923628"/>
                  <a:pt x="4088243" y="4908048"/>
                  <a:pt x="4107462" y="4908048"/>
                </a:cubicBezTo>
                <a:close/>
                <a:moveTo>
                  <a:pt x="4003029" y="4908048"/>
                </a:moveTo>
                <a:cubicBezTo>
                  <a:pt x="4022249" y="4908048"/>
                  <a:pt x="4037828" y="4923628"/>
                  <a:pt x="4037828" y="4942849"/>
                </a:cubicBezTo>
                <a:cubicBezTo>
                  <a:pt x="4037828" y="4962068"/>
                  <a:pt x="4022249" y="4977647"/>
                  <a:pt x="4003029" y="4977647"/>
                </a:cubicBezTo>
                <a:cubicBezTo>
                  <a:pt x="3983810" y="4977647"/>
                  <a:pt x="3968229" y="4962068"/>
                  <a:pt x="3968229" y="4942849"/>
                </a:cubicBezTo>
                <a:cubicBezTo>
                  <a:pt x="3968229" y="4923628"/>
                  <a:pt x="3983810" y="4908048"/>
                  <a:pt x="4003029" y="4908048"/>
                </a:cubicBezTo>
                <a:close/>
                <a:moveTo>
                  <a:pt x="4734023" y="4908034"/>
                </a:moveTo>
                <a:cubicBezTo>
                  <a:pt x="4753251" y="4908034"/>
                  <a:pt x="4768839" y="4923622"/>
                  <a:pt x="4768839" y="4942850"/>
                </a:cubicBezTo>
                <a:cubicBezTo>
                  <a:pt x="4768839" y="4962077"/>
                  <a:pt x="4753251" y="4977665"/>
                  <a:pt x="4734023" y="4977665"/>
                </a:cubicBezTo>
                <a:cubicBezTo>
                  <a:pt x="4714796" y="4977665"/>
                  <a:pt x="4699208" y="4962077"/>
                  <a:pt x="4699208" y="4942850"/>
                </a:cubicBezTo>
                <a:cubicBezTo>
                  <a:pt x="4699208" y="4923622"/>
                  <a:pt x="4714796" y="4908034"/>
                  <a:pt x="4734023" y="4908034"/>
                </a:cubicBezTo>
                <a:close/>
                <a:moveTo>
                  <a:pt x="5047295" y="4803620"/>
                </a:moveTo>
                <a:cubicBezTo>
                  <a:pt x="5066514" y="4803620"/>
                  <a:pt x="5082095" y="4819200"/>
                  <a:pt x="5082095" y="4838421"/>
                </a:cubicBezTo>
                <a:cubicBezTo>
                  <a:pt x="5082095" y="4857640"/>
                  <a:pt x="5066514" y="4873219"/>
                  <a:pt x="5047295" y="4873219"/>
                </a:cubicBezTo>
                <a:cubicBezTo>
                  <a:pt x="5028077" y="4873219"/>
                  <a:pt x="5012496" y="4857640"/>
                  <a:pt x="5012496" y="4838421"/>
                </a:cubicBezTo>
                <a:cubicBezTo>
                  <a:pt x="5012496" y="4819200"/>
                  <a:pt x="5028077" y="4803620"/>
                  <a:pt x="5047295" y="4803620"/>
                </a:cubicBezTo>
                <a:close/>
                <a:moveTo>
                  <a:pt x="4942865" y="4803620"/>
                </a:moveTo>
                <a:cubicBezTo>
                  <a:pt x="4962085" y="4803620"/>
                  <a:pt x="4977666" y="4819200"/>
                  <a:pt x="4977666" y="4838421"/>
                </a:cubicBezTo>
                <a:cubicBezTo>
                  <a:pt x="4977666" y="4857640"/>
                  <a:pt x="4962085" y="4873219"/>
                  <a:pt x="4942865" y="4873219"/>
                </a:cubicBezTo>
                <a:cubicBezTo>
                  <a:pt x="4923646" y="4873219"/>
                  <a:pt x="4908065" y="4857640"/>
                  <a:pt x="4908065" y="4838421"/>
                </a:cubicBezTo>
                <a:cubicBezTo>
                  <a:pt x="4908065" y="4819200"/>
                  <a:pt x="4923646" y="4803620"/>
                  <a:pt x="4942865" y="4803620"/>
                </a:cubicBezTo>
                <a:close/>
                <a:moveTo>
                  <a:pt x="4838448" y="4803620"/>
                </a:moveTo>
                <a:cubicBezTo>
                  <a:pt x="4857668" y="4803620"/>
                  <a:pt x="4873247" y="4819200"/>
                  <a:pt x="4873247" y="4838421"/>
                </a:cubicBezTo>
                <a:cubicBezTo>
                  <a:pt x="4873247" y="4857640"/>
                  <a:pt x="4857668" y="4873219"/>
                  <a:pt x="4838448" y="4873219"/>
                </a:cubicBezTo>
                <a:cubicBezTo>
                  <a:pt x="4819229" y="4873219"/>
                  <a:pt x="4803648" y="4857640"/>
                  <a:pt x="4803648" y="4838421"/>
                </a:cubicBezTo>
                <a:cubicBezTo>
                  <a:pt x="4803648" y="4819200"/>
                  <a:pt x="4819229" y="4803620"/>
                  <a:pt x="4838448" y="4803620"/>
                </a:cubicBezTo>
                <a:close/>
                <a:moveTo>
                  <a:pt x="4629585" y="4803620"/>
                </a:moveTo>
                <a:cubicBezTo>
                  <a:pt x="4648805" y="4803620"/>
                  <a:pt x="4664384" y="4819200"/>
                  <a:pt x="4664384" y="4838421"/>
                </a:cubicBezTo>
                <a:cubicBezTo>
                  <a:pt x="4664384" y="4857640"/>
                  <a:pt x="4648805" y="4873219"/>
                  <a:pt x="4629585" y="4873219"/>
                </a:cubicBezTo>
                <a:cubicBezTo>
                  <a:pt x="4610366" y="4873219"/>
                  <a:pt x="4594785" y="4857640"/>
                  <a:pt x="4594785" y="4838421"/>
                </a:cubicBezTo>
                <a:cubicBezTo>
                  <a:pt x="4594785" y="4819200"/>
                  <a:pt x="4610366" y="4803620"/>
                  <a:pt x="4629585" y="4803620"/>
                </a:cubicBezTo>
                <a:close/>
                <a:moveTo>
                  <a:pt x="4525154" y="4803620"/>
                </a:moveTo>
                <a:cubicBezTo>
                  <a:pt x="4544372" y="4803620"/>
                  <a:pt x="4559953" y="4819200"/>
                  <a:pt x="4559953" y="4838421"/>
                </a:cubicBezTo>
                <a:cubicBezTo>
                  <a:pt x="4559953" y="4857640"/>
                  <a:pt x="4544372" y="4873219"/>
                  <a:pt x="4525154" y="4873219"/>
                </a:cubicBezTo>
                <a:cubicBezTo>
                  <a:pt x="4505935" y="4873219"/>
                  <a:pt x="4490354" y="4857640"/>
                  <a:pt x="4490354" y="4838421"/>
                </a:cubicBezTo>
                <a:cubicBezTo>
                  <a:pt x="4490354" y="4819200"/>
                  <a:pt x="4505935" y="4803620"/>
                  <a:pt x="4525154" y="4803620"/>
                </a:cubicBezTo>
                <a:close/>
                <a:moveTo>
                  <a:pt x="4420739" y="4803620"/>
                </a:moveTo>
                <a:cubicBezTo>
                  <a:pt x="4439958" y="4803620"/>
                  <a:pt x="4455539" y="4819200"/>
                  <a:pt x="4455539" y="4838421"/>
                </a:cubicBezTo>
                <a:cubicBezTo>
                  <a:pt x="4455539" y="4857640"/>
                  <a:pt x="4439958" y="4873219"/>
                  <a:pt x="4420739" y="4873219"/>
                </a:cubicBezTo>
                <a:cubicBezTo>
                  <a:pt x="4401521" y="4873219"/>
                  <a:pt x="4385940" y="4857640"/>
                  <a:pt x="4385940" y="4838421"/>
                </a:cubicBezTo>
                <a:cubicBezTo>
                  <a:pt x="4385940" y="4819200"/>
                  <a:pt x="4401521" y="4803620"/>
                  <a:pt x="4420739" y="4803620"/>
                </a:cubicBezTo>
                <a:close/>
                <a:moveTo>
                  <a:pt x="4316290" y="4803620"/>
                </a:moveTo>
                <a:cubicBezTo>
                  <a:pt x="4335508" y="4803620"/>
                  <a:pt x="4351089" y="4819200"/>
                  <a:pt x="4351089" y="4838421"/>
                </a:cubicBezTo>
                <a:cubicBezTo>
                  <a:pt x="4351089" y="4857640"/>
                  <a:pt x="4335508" y="4873219"/>
                  <a:pt x="4316290" y="4873219"/>
                </a:cubicBezTo>
                <a:cubicBezTo>
                  <a:pt x="4297071" y="4873219"/>
                  <a:pt x="4281490" y="4857640"/>
                  <a:pt x="4281490" y="4838421"/>
                </a:cubicBezTo>
                <a:cubicBezTo>
                  <a:pt x="4281490" y="4819200"/>
                  <a:pt x="4297071" y="4803620"/>
                  <a:pt x="4316290" y="4803620"/>
                </a:cubicBezTo>
                <a:close/>
                <a:moveTo>
                  <a:pt x="4211876" y="4803620"/>
                </a:moveTo>
                <a:cubicBezTo>
                  <a:pt x="4231096" y="4803620"/>
                  <a:pt x="4246677" y="4819200"/>
                  <a:pt x="4246677" y="4838421"/>
                </a:cubicBezTo>
                <a:cubicBezTo>
                  <a:pt x="4246677" y="4857640"/>
                  <a:pt x="4231096" y="4873219"/>
                  <a:pt x="4211876" y="4873219"/>
                </a:cubicBezTo>
                <a:cubicBezTo>
                  <a:pt x="4192657" y="4873219"/>
                  <a:pt x="4177076" y="4857640"/>
                  <a:pt x="4177076" y="4838421"/>
                </a:cubicBezTo>
                <a:cubicBezTo>
                  <a:pt x="4177076" y="4819200"/>
                  <a:pt x="4192657" y="4803620"/>
                  <a:pt x="4211876" y="4803620"/>
                </a:cubicBezTo>
                <a:close/>
                <a:moveTo>
                  <a:pt x="4107459" y="4803620"/>
                </a:moveTo>
                <a:cubicBezTo>
                  <a:pt x="4126679" y="4803620"/>
                  <a:pt x="4142258" y="4819200"/>
                  <a:pt x="4142258" y="4838421"/>
                </a:cubicBezTo>
                <a:cubicBezTo>
                  <a:pt x="4142258" y="4857640"/>
                  <a:pt x="4126679" y="4873219"/>
                  <a:pt x="4107459" y="4873219"/>
                </a:cubicBezTo>
                <a:cubicBezTo>
                  <a:pt x="4088240" y="4873219"/>
                  <a:pt x="4072659" y="4857640"/>
                  <a:pt x="4072659" y="4838421"/>
                </a:cubicBezTo>
                <a:cubicBezTo>
                  <a:pt x="4072659" y="4819200"/>
                  <a:pt x="4088240" y="4803620"/>
                  <a:pt x="4107459" y="4803620"/>
                </a:cubicBezTo>
                <a:close/>
                <a:moveTo>
                  <a:pt x="4003028" y="4803620"/>
                </a:moveTo>
                <a:cubicBezTo>
                  <a:pt x="4022248" y="4803620"/>
                  <a:pt x="4037827" y="4819200"/>
                  <a:pt x="4037827" y="4838421"/>
                </a:cubicBezTo>
                <a:cubicBezTo>
                  <a:pt x="4037827" y="4857640"/>
                  <a:pt x="4022248" y="4873219"/>
                  <a:pt x="4003028" y="4873219"/>
                </a:cubicBezTo>
                <a:cubicBezTo>
                  <a:pt x="3983809" y="4873219"/>
                  <a:pt x="3968228" y="4857640"/>
                  <a:pt x="3968228" y="4838421"/>
                </a:cubicBezTo>
                <a:cubicBezTo>
                  <a:pt x="3968228" y="4819200"/>
                  <a:pt x="3983809" y="4803620"/>
                  <a:pt x="4003028" y="4803620"/>
                </a:cubicBezTo>
                <a:close/>
                <a:moveTo>
                  <a:pt x="4734017" y="4803603"/>
                </a:moveTo>
                <a:cubicBezTo>
                  <a:pt x="4753244" y="4803603"/>
                  <a:pt x="4768832" y="4819191"/>
                  <a:pt x="4768832" y="4838419"/>
                </a:cubicBezTo>
                <a:cubicBezTo>
                  <a:pt x="4768832" y="4857646"/>
                  <a:pt x="4753244" y="4873234"/>
                  <a:pt x="4734017" y="4873234"/>
                </a:cubicBezTo>
                <a:cubicBezTo>
                  <a:pt x="4714789" y="4873234"/>
                  <a:pt x="4699201" y="4857646"/>
                  <a:pt x="4699201" y="4838419"/>
                </a:cubicBezTo>
                <a:cubicBezTo>
                  <a:pt x="4699201" y="4819191"/>
                  <a:pt x="4714789" y="4803603"/>
                  <a:pt x="4734017" y="4803603"/>
                </a:cubicBezTo>
                <a:close/>
                <a:moveTo>
                  <a:pt x="3898595" y="4803603"/>
                </a:moveTo>
                <a:cubicBezTo>
                  <a:pt x="3917822" y="4803603"/>
                  <a:pt x="3933410" y="4819191"/>
                  <a:pt x="3933410" y="4838419"/>
                </a:cubicBezTo>
                <a:cubicBezTo>
                  <a:pt x="3933410" y="4857646"/>
                  <a:pt x="3917822" y="4873234"/>
                  <a:pt x="3898595" y="4873234"/>
                </a:cubicBezTo>
                <a:cubicBezTo>
                  <a:pt x="3879367" y="4873234"/>
                  <a:pt x="3863779" y="4857646"/>
                  <a:pt x="3863779" y="4838419"/>
                </a:cubicBezTo>
                <a:cubicBezTo>
                  <a:pt x="3863779" y="4819191"/>
                  <a:pt x="3879367" y="4803603"/>
                  <a:pt x="3898595" y="4803603"/>
                </a:cubicBezTo>
                <a:close/>
                <a:moveTo>
                  <a:pt x="5151711" y="4803600"/>
                </a:moveTo>
                <a:cubicBezTo>
                  <a:pt x="5170938" y="4803600"/>
                  <a:pt x="5186526" y="4819188"/>
                  <a:pt x="5186526" y="4838416"/>
                </a:cubicBezTo>
                <a:cubicBezTo>
                  <a:pt x="5186526" y="4857643"/>
                  <a:pt x="5170938" y="4873231"/>
                  <a:pt x="5151711" y="4873231"/>
                </a:cubicBezTo>
                <a:cubicBezTo>
                  <a:pt x="5132483" y="4873231"/>
                  <a:pt x="5116895" y="4857643"/>
                  <a:pt x="5116895" y="4838416"/>
                </a:cubicBezTo>
                <a:cubicBezTo>
                  <a:pt x="5116895" y="4819188"/>
                  <a:pt x="5132483" y="4803600"/>
                  <a:pt x="5151711" y="4803600"/>
                </a:cubicBezTo>
                <a:close/>
                <a:moveTo>
                  <a:pt x="5047294" y="4699189"/>
                </a:moveTo>
                <a:cubicBezTo>
                  <a:pt x="5066513" y="4699189"/>
                  <a:pt x="5082094" y="4714769"/>
                  <a:pt x="5082094" y="4733990"/>
                </a:cubicBezTo>
                <a:cubicBezTo>
                  <a:pt x="5082094" y="4753209"/>
                  <a:pt x="5066513" y="4768788"/>
                  <a:pt x="5047294" y="4768788"/>
                </a:cubicBezTo>
                <a:cubicBezTo>
                  <a:pt x="5028076" y="4768788"/>
                  <a:pt x="5012495" y="4753209"/>
                  <a:pt x="5012495" y="4733990"/>
                </a:cubicBezTo>
                <a:cubicBezTo>
                  <a:pt x="5012495" y="4714769"/>
                  <a:pt x="5028076" y="4699189"/>
                  <a:pt x="5047294" y="4699189"/>
                </a:cubicBezTo>
                <a:close/>
                <a:moveTo>
                  <a:pt x="4838448" y="4699189"/>
                </a:moveTo>
                <a:cubicBezTo>
                  <a:pt x="4857668" y="4699189"/>
                  <a:pt x="4873247" y="4714769"/>
                  <a:pt x="4873247" y="4733990"/>
                </a:cubicBezTo>
                <a:cubicBezTo>
                  <a:pt x="4873247" y="4753209"/>
                  <a:pt x="4857668" y="4768788"/>
                  <a:pt x="4838448" y="4768788"/>
                </a:cubicBezTo>
                <a:cubicBezTo>
                  <a:pt x="4819229" y="4768788"/>
                  <a:pt x="4803648" y="4753209"/>
                  <a:pt x="4803648" y="4733990"/>
                </a:cubicBezTo>
                <a:cubicBezTo>
                  <a:pt x="4803648" y="4714769"/>
                  <a:pt x="4819229" y="4699189"/>
                  <a:pt x="4838448" y="4699189"/>
                </a:cubicBezTo>
                <a:close/>
                <a:moveTo>
                  <a:pt x="4942863" y="4699186"/>
                </a:moveTo>
                <a:cubicBezTo>
                  <a:pt x="4962083" y="4699186"/>
                  <a:pt x="4977664" y="4714766"/>
                  <a:pt x="4977664" y="4733987"/>
                </a:cubicBezTo>
                <a:cubicBezTo>
                  <a:pt x="4977664" y="4753206"/>
                  <a:pt x="4962083" y="4768785"/>
                  <a:pt x="4942863" y="4768785"/>
                </a:cubicBezTo>
                <a:cubicBezTo>
                  <a:pt x="4923644" y="4768785"/>
                  <a:pt x="4908063" y="4753206"/>
                  <a:pt x="4908063" y="4733987"/>
                </a:cubicBezTo>
                <a:cubicBezTo>
                  <a:pt x="4908063" y="4714766"/>
                  <a:pt x="4923644" y="4699186"/>
                  <a:pt x="4942863" y="4699186"/>
                </a:cubicBezTo>
                <a:close/>
                <a:moveTo>
                  <a:pt x="4629584" y="4699186"/>
                </a:moveTo>
                <a:cubicBezTo>
                  <a:pt x="4648804" y="4699186"/>
                  <a:pt x="4664383" y="4714766"/>
                  <a:pt x="4664383" y="4733987"/>
                </a:cubicBezTo>
                <a:cubicBezTo>
                  <a:pt x="4664383" y="4753206"/>
                  <a:pt x="4648804" y="4768785"/>
                  <a:pt x="4629584" y="4768785"/>
                </a:cubicBezTo>
                <a:cubicBezTo>
                  <a:pt x="4610365" y="4768785"/>
                  <a:pt x="4594784" y="4753206"/>
                  <a:pt x="4594784" y="4733987"/>
                </a:cubicBezTo>
                <a:cubicBezTo>
                  <a:pt x="4594784" y="4714766"/>
                  <a:pt x="4610365" y="4699186"/>
                  <a:pt x="4629584" y="4699186"/>
                </a:cubicBezTo>
                <a:close/>
                <a:moveTo>
                  <a:pt x="4525153" y="4699186"/>
                </a:moveTo>
                <a:cubicBezTo>
                  <a:pt x="4544371" y="4699186"/>
                  <a:pt x="4559952" y="4714766"/>
                  <a:pt x="4559952" y="4733987"/>
                </a:cubicBezTo>
                <a:cubicBezTo>
                  <a:pt x="4559952" y="4753206"/>
                  <a:pt x="4544371" y="4768785"/>
                  <a:pt x="4525153" y="4768785"/>
                </a:cubicBezTo>
                <a:cubicBezTo>
                  <a:pt x="4505934" y="4768785"/>
                  <a:pt x="4490353" y="4753206"/>
                  <a:pt x="4490353" y="4733987"/>
                </a:cubicBezTo>
                <a:cubicBezTo>
                  <a:pt x="4490353" y="4714766"/>
                  <a:pt x="4505934" y="4699186"/>
                  <a:pt x="4525153" y="4699186"/>
                </a:cubicBezTo>
                <a:close/>
                <a:moveTo>
                  <a:pt x="4420737" y="4699186"/>
                </a:moveTo>
                <a:cubicBezTo>
                  <a:pt x="4439956" y="4699186"/>
                  <a:pt x="4455537" y="4714766"/>
                  <a:pt x="4455537" y="4733987"/>
                </a:cubicBezTo>
                <a:cubicBezTo>
                  <a:pt x="4455537" y="4753206"/>
                  <a:pt x="4439956" y="4768785"/>
                  <a:pt x="4420737" y="4768785"/>
                </a:cubicBezTo>
                <a:cubicBezTo>
                  <a:pt x="4401519" y="4768785"/>
                  <a:pt x="4385938" y="4753206"/>
                  <a:pt x="4385938" y="4733987"/>
                </a:cubicBezTo>
                <a:cubicBezTo>
                  <a:pt x="4385938" y="4714766"/>
                  <a:pt x="4401519" y="4699186"/>
                  <a:pt x="4420737" y="4699186"/>
                </a:cubicBezTo>
                <a:close/>
                <a:moveTo>
                  <a:pt x="4316290" y="4699186"/>
                </a:moveTo>
                <a:cubicBezTo>
                  <a:pt x="4335508" y="4699186"/>
                  <a:pt x="4351089" y="4714766"/>
                  <a:pt x="4351089" y="4733987"/>
                </a:cubicBezTo>
                <a:cubicBezTo>
                  <a:pt x="4351089" y="4753206"/>
                  <a:pt x="4335508" y="4768785"/>
                  <a:pt x="4316290" y="4768785"/>
                </a:cubicBezTo>
                <a:cubicBezTo>
                  <a:pt x="4297071" y="4768785"/>
                  <a:pt x="4281490" y="4753206"/>
                  <a:pt x="4281490" y="4733987"/>
                </a:cubicBezTo>
                <a:cubicBezTo>
                  <a:pt x="4281490" y="4714766"/>
                  <a:pt x="4297071" y="4699186"/>
                  <a:pt x="4316290" y="4699186"/>
                </a:cubicBezTo>
                <a:close/>
                <a:moveTo>
                  <a:pt x="4211876" y="4699186"/>
                </a:moveTo>
                <a:cubicBezTo>
                  <a:pt x="4231096" y="4699186"/>
                  <a:pt x="4246677" y="4714766"/>
                  <a:pt x="4246677" y="4733987"/>
                </a:cubicBezTo>
                <a:cubicBezTo>
                  <a:pt x="4246677" y="4753206"/>
                  <a:pt x="4231096" y="4768785"/>
                  <a:pt x="4211876" y="4768785"/>
                </a:cubicBezTo>
                <a:cubicBezTo>
                  <a:pt x="4192657" y="4768785"/>
                  <a:pt x="4177076" y="4753206"/>
                  <a:pt x="4177076" y="4733987"/>
                </a:cubicBezTo>
                <a:cubicBezTo>
                  <a:pt x="4177076" y="4714766"/>
                  <a:pt x="4192657" y="4699186"/>
                  <a:pt x="4211876" y="4699186"/>
                </a:cubicBezTo>
                <a:close/>
                <a:moveTo>
                  <a:pt x="4107459" y="4699186"/>
                </a:moveTo>
                <a:cubicBezTo>
                  <a:pt x="4126679" y="4699186"/>
                  <a:pt x="4142258" y="4714766"/>
                  <a:pt x="4142258" y="4733987"/>
                </a:cubicBezTo>
                <a:cubicBezTo>
                  <a:pt x="4142258" y="4753206"/>
                  <a:pt x="4126679" y="4768785"/>
                  <a:pt x="4107459" y="4768785"/>
                </a:cubicBezTo>
                <a:cubicBezTo>
                  <a:pt x="4088240" y="4768785"/>
                  <a:pt x="4072659" y="4753206"/>
                  <a:pt x="4072659" y="4733987"/>
                </a:cubicBezTo>
                <a:cubicBezTo>
                  <a:pt x="4072659" y="4714766"/>
                  <a:pt x="4088240" y="4699186"/>
                  <a:pt x="4107459" y="4699186"/>
                </a:cubicBezTo>
                <a:close/>
                <a:moveTo>
                  <a:pt x="4003028" y="4699186"/>
                </a:moveTo>
                <a:cubicBezTo>
                  <a:pt x="4022248" y="4699186"/>
                  <a:pt x="4037827" y="4714766"/>
                  <a:pt x="4037827" y="4733987"/>
                </a:cubicBezTo>
                <a:cubicBezTo>
                  <a:pt x="4037827" y="4753206"/>
                  <a:pt x="4022248" y="4768785"/>
                  <a:pt x="4003028" y="4768785"/>
                </a:cubicBezTo>
                <a:cubicBezTo>
                  <a:pt x="3983809" y="4768785"/>
                  <a:pt x="3968228" y="4753206"/>
                  <a:pt x="3968228" y="4733987"/>
                </a:cubicBezTo>
                <a:cubicBezTo>
                  <a:pt x="3968228" y="4714766"/>
                  <a:pt x="3983809" y="4699186"/>
                  <a:pt x="4003028" y="4699186"/>
                </a:cubicBezTo>
                <a:close/>
                <a:moveTo>
                  <a:pt x="4734017" y="4699172"/>
                </a:moveTo>
                <a:cubicBezTo>
                  <a:pt x="4753244" y="4699172"/>
                  <a:pt x="4768832" y="4714760"/>
                  <a:pt x="4768832" y="4733988"/>
                </a:cubicBezTo>
                <a:cubicBezTo>
                  <a:pt x="4768832" y="4753215"/>
                  <a:pt x="4753244" y="4768803"/>
                  <a:pt x="4734017" y="4768803"/>
                </a:cubicBezTo>
                <a:cubicBezTo>
                  <a:pt x="4714789" y="4768803"/>
                  <a:pt x="4699201" y="4753215"/>
                  <a:pt x="4699201" y="4733988"/>
                </a:cubicBezTo>
                <a:cubicBezTo>
                  <a:pt x="4699201" y="4714760"/>
                  <a:pt x="4714789" y="4699172"/>
                  <a:pt x="4734017" y="4699172"/>
                </a:cubicBezTo>
                <a:close/>
                <a:moveTo>
                  <a:pt x="3898597" y="4699169"/>
                </a:moveTo>
                <a:cubicBezTo>
                  <a:pt x="3917824" y="4699169"/>
                  <a:pt x="3933412" y="4714757"/>
                  <a:pt x="3933412" y="4733985"/>
                </a:cubicBezTo>
                <a:cubicBezTo>
                  <a:pt x="3933412" y="4753212"/>
                  <a:pt x="3917824" y="4768800"/>
                  <a:pt x="3898597" y="4768800"/>
                </a:cubicBezTo>
                <a:cubicBezTo>
                  <a:pt x="3879369" y="4768800"/>
                  <a:pt x="3863781" y="4753212"/>
                  <a:pt x="3863781" y="4733985"/>
                </a:cubicBezTo>
                <a:cubicBezTo>
                  <a:pt x="3863781" y="4714757"/>
                  <a:pt x="3879369" y="4699169"/>
                  <a:pt x="3898597" y="4699169"/>
                </a:cubicBezTo>
                <a:close/>
                <a:moveTo>
                  <a:pt x="4942863" y="4594775"/>
                </a:moveTo>
                <a:cubicBezTo>
                  <a:pt x="4962083" y="4594775"/>
                  <a:pt x="4977664" y="4610355"/>
                  <a:pt x="4977664" y="4629576"/>
                </a:cubicBezTo>
                <a:cubicBezTo>
                  <a:pt x="4977664" y="4648795"/>
                  <a:pt x="4962083" y="4664374"/>
                  <a:pt x="4942863" y="4664374"/>
                </a:cubicBezTo>
                <a:cubicBezTo>
                  <a:pt x="4923644" y="4664374"/>
                  <a:pt x="4908063" y="4648795"/>
                  <a:pt x="4908063" y="4629576"/>
                </a:cubicBezTo>
                <a:cubicBezTo>
                  <a:pt x="4908063" y="4610355"/>
                  <a:pt x="4923644" y="4594775"/>
                  <a:pt x="4942863" y="4594775"/>
                </a:cubicBezTo>
                <a:close/>
                <a:moveTo>
                  <a:pt x="4838448" y="4594775"/>
                </a:moveTo>
                <a:cubicBezTo>
                  <a:pt x="4857668" y="4594775"/>
                  <a:pt x="4873247" y="4610355"/>
                  <a:pt x="4873247" y="4629576"/>
                </a:cubicBezTo>
                <a:cubicBezTo>
                  <a:pt x="4873247" y="4648795"/>
                  <a:pt x="4857668" y="4664374"/>
                  <a:pt x="4838448" y="4664374"/>
                </a:cubicBezTo>
                <a:cubicBezTo>
                  <a:pt x="4819229" y="4664374"/>
                  <a:pt x="4803648" y="4648795"/>
                  <a:pt x="4803648" y="4629576"/>
                </a:cubicBezTo>
                <a:cubicBezTo>
                  <a:pt x="4803648" y="4610355"/>
                  <a:pt x="4819229" y="4594775"/>
                  <a:pt x="4838448" y="4594775"/>
                </a:cubicBezTo>
                <a:close/>
                <a:moveTo>
                  <a:pt x="5047294" y="4594773"/>
                </a:moveTo>
                <a:cubicBezTo>
                  <a:pt x="5066513" y="4594773"/>
                  <a:pt x="5082094" y="4610353"/>
                  <a:pt x="5082094" y="4629574"/>
                </a:cubicBezTo>
                <a:cubicBezTo>
                  <a:pt x="5082094" y="4648793"/>
                  <a:pt x="5066513" y="4664372"/>
                  <a:pt x="5047294" y="4664372"/>
                </a:cubicBezTo>
                <a:cubicBezTo>
                  <a:pt x="5028076" y="4664372"/>
                  <a:pt x="5012495" y="4648793"/>
                  <a:pt x="5012495" y="4629574"/>
                </a:cubicBezTo>
                <a:cubicBezTo>
                  <a:pt x="5012495" y="4610353"/>
                  <a:pt x="5028076" y="4594773"/>
                  <a:pt x="5047294" y="4594773"/>
                </a:cubicBezTo>
                <a:close/>
                <a:moveTo>
                  <a:pt x="4629584" y="4594773"/>
                </a:moveTo>
                <a:cubicBezTo>
                  <a:pt x="4648804" y="4594773"/>
                  <a:pt x="4664383" y="4610353"/>
                  <a:pt x="4664383" y="4629574"/>
                </a:cubicBezTo>
                <a:cubicBezTo>
                  <a:pt x="4664383" y="4648793"/>
                  <a:pt x="4648804" y="4664372"/>
                  <a:pt x="4629584" y="4664372"/>
                </a:cubicBezTo>
                <a:cubicBezTo>
                  <a:pt x="4610365" y="4664372"/>
                  <a:pt x="4594784" y="4648793"/>
                  <a:pt x="4594784" y="4629574"/>
                </a:cubicBezTo>
                <a:cubicBezTo>
                  <a:pt x="4594784" y="4610353"/>
                  <a:pt x="4610365" y="4594773"/>
                  <a:pt x="4629584" y="4594773"/>
                </a:cubicBezTo>
                <a:close/>
                <a:moveTo>
                  <a:pt x="4525153" y="4594773"/>
                </a:moveTo>
                <a:cubicBezTo>
                  <a:pt x="4544371" y="4594773"/>
                  <a:pt x="4559952" y="4610353"/>
                  <a:pt x="4559952" y="4629574"/>
                </a:cubicBezTo>
                <a:cubicBezTo>
                  <a:pt x="4559952" y="4648793"/>
                  <a:pt x="4544371" y="4664372"/>
                  <a:pt x="4525153" y="4664372"/>
                </a:cubicBezTo>
                <a:cubicBezTo>
                  <a:pt x="4505934" y="4664372"/>
                  <a:pt x="4490353" y="4648793"/>
                  <a:pt x="4490353" y="4629574"/>
                </a:cubicBezTo>
                <a:cubicBezTo>
                  <a:pt x="4490353" y="4610353"/>
                  <a:pt x="4505934" y="4594773"/>
                  <a:pt x="4525153" y="4594773"/>
                </a:cubicBezTo>
                <a:close/>
                <a:moveTo>
                  <a:pt x="4420737" y="4594773"/>
                </a:moveTo>
                <a:cubicBezTo>
                  <a:pt x="4439956" y="4594773"/>
                  <a:pt x="4455537" y="4610353"/>
                  <a:pt x="4455537" y="4629574"/>
                </a:cubicBezTo>
                <a:cubicBezTo>
                  <a:pt x="4455537" y="4648793"/>
                  <a:pt x="4439956" y="4664372"/>
                  <a:pt x="4420737" y="4664372"/>
                </a:cubicBezTo>
                <a:cubicBezTo>
                  <a:pt x="4401519" y="4664372"/>
                  <a:pt x="4385938" y="4648793"/>
                  <a:pt x="4385938" y="4629574"/>
                </a:cubicBezTo>
                <a:cubicBezTo>
                  <a:pt x="4385938" y="4610353"/>
                  <a:pt x="4401519" y="4594773"/>
                  <a:pt x="4420737" y="4594773"/>
                </a:cubicBezTo>
                <a:close/>
                <a:moveTo>
                  <a:pt x="4316290" y="4594773"/>
                </a:moveTo>
                <a:cubicBezTo>
                  <a:pt x="4335508" y="4594773"/>
                  <a:pt x="4351089" y="4610353"/>
                  <a:pt x="4351089" y="4629574"/>
                </a:cubicBezTo>
                <a:cubicBezTo>
                  <a:pt x="4351089" y="4648793"/>
                  <a:pt x="4335508" y="4664372"/>
                  <a:pt x="4316290" y="4664372"/>
                </a:cubicBezTo>
                <a:cubicBezTo>
                  <a:pt x="4297071" y="4664372"/>
                  <a:pt x="4281490" y="4648793"/>
                  <a:pt x="4281490" y="4629574"/>
                </a:cubicBezTo>
                <a:cubicBezTo>
                  <a:pt x="4281490" y="4610353"/>
                  <a:pt x="4297071" y="4594773"/>
                  <a:pt x="4316290" y="4594773"/>
                </a:cubicBezTo>
                <a:close/>
                <a:moveTo>
                  <a:pt x="4211876" y="4594773"/>
                </a:moveTo>
                <a:cubicBezTo>
                  <a:pt x="4231096" y="4594773"/>
                  <a:pt x="4246677" y="4610353"/>
                  <a:pt x="4246677" y="4629574"/>
                </a:cubicBezTo>
                <a:cubicBezTo>
                  <a:pt x="4246677" y="4648793"/>
                  <a:pt x="4231096" y="4664372"/>
                  <a:pt x="4211876" y="4664372"/>
                </a:cubicBezTo>
                <a:cubicBezTo>
                  <a:pt x="4192657" y="4664372"/>
                  <a:pt x="4177076" y="4648793"/>
                  <a:pt x="4177076" y="4629574"/>
                </a:cubicBezTo>
                <a:cubicBezTo>
                  <a:pt x="4177076" y="4610353"/>
                  <a:pt x="4192657" y="4594773"/>
                  <a:pt x="4211876" y="4594773"/>
                </a:cubicBezTo>
                <a:close/>
                <a:moveTo>
                  <a:pt x="4107459" y="4594773"/>
                </a:moveTo>
                <a:cubicBezTo>
                  <a:pt x="4126679" y="4594773"/>
                  <a:pt x="4142258" y="4610353"/>
                  <a:pt x="4142258" y="4629574"/>
                </a:cubicBezTo>
                <a:cubicBezTo>
                  <a:pt x="4142258" y="4648793"/>
                  <a:pt x="4126679" y="4664372"/>
                  <a:pt x="4107459" y="4664372"/>
                </a:cubicBezTo>
                <a:cubicBezTo>
                  <a:pt x="4088240" y="4664372"/>
                  <a:pt x="4072659" y="4648793"/>
                  <a:pt x="4072659" y="4629574"/>
                </a:cubicBezTo>
                <a:cubicBezTo>
                  <a:pt x="4072659" y="4610353"/>
                  <a:pt x="4088240" y="4594773"/>
                  <a:pt x="4107459" y="4594773"/>
                </a:cubicBezTo>
                <a:close/>
                <a:moveTo>
                  <a:pt x="4003028" y="4594773"/>
                </a:moveTo>
                <a:cubicBezTo>
                  <a:pt x="4022248" y="4594773"/>
                  <a:pt x="4037827" y="4610353"/>
                  <a:pt x="4037827" y="4629574"/>
                </a:cubicBezTo>
                <a:cubicBezTo>
                  <a:pt x="4037827" y="4648793"/>
                  <a:pt x="4022248" y="4664372"/>
                  <a:pt x="4003028" y="4664372"/>
                </a:cubicBezTo>
                <a:cubicBezTo>
                  <a:pt x="3983809" y="4664372"/>
                  <a:pt x="3968228" y="4648793"/>
                  <a:pt x="3968228" y="4629574"/>
                </a:cubicBezTo>
                <a:cubicBezTo>
                  <a:pt x="3968228" y="4610353"/>
                  <a:pt x="3983809" y="4594773"/>
                  <a:pt x="4003028" y="4594773"/>
                </a:cubicBezTo>
                <a:close/>
                <a:moveTo>
                  <a:pt x="4734017" y="4594760"/>
                </a:moveTo>
                <a:cubicBezTo>
                  <a:pt x="4753244" y="4594760"/>
                  <a:pt x="4768832" y="4610348"/>
                  <a:pt x="4768832" y="4629576"/>
                </a:cubicBezTo>
                <a:cubicBezTo>
                  <a:pt x="4768832" y="4648803"/>
                  <a:pt x="4753244" y="4664391"/>
                  <a:pt x="4734017" y="4664391"/>
                </a:cubicBezTo>
                <a:cubicBezTo>
                  <a:pt x="4714789" y="4664391"/>
                  <a:pt x="4699201" y="4648803"/>
                  <a:pt x="4699201" y="4629576"/>
                </a:cubicBezTo>
                <a:cubicBezTo>
                  <a:pt x="4699201" y="4610348"/>
                  <a:pt x="4714789" y="4594760"/>
                  <a:pt x="4734017" y="4594760"/>
                </a:cubicBezTo>
                <a:close/>
                <a:moveTo>
                  <a:pt x="3898597" y="4594756"/>
                </a:moveTo>
                <a:cubicBezTo>
                  <a:pt x="3917824" y="4594756"/>
                  <a:pt x="3933412" y="4610344"/>
                  <a:pt x="3933412" y="4629572"/>
                </a:cubicBezTo>
                <a:cubicBezTo>
                  <a:pt x="3933412" y="4648799"/>
                  <a:pt x="3917824" y="4664387"/>
                  <a:pt x="3898597" y="4664387"/>
                </a:cubicBezTo>
                <a:cubicBezTo>
                  <a:pt x="3879369" y="4664387"/>
                  <a:pt x="3863781" y="4648799"/>
                  <a:pt x="3863781" y="4629572"/>
                </a:cubicBezTo>
                <a:cubicBezTo>
                  <a:pt x="3863781" y="4610344"/>
                  <a:pt x="3879369" y="4594756"/>
                  <a:pt x="3898597" y="4594756"/>
                </a:cubicBezTo>
                <a:close/>
                <a:moveTo>
                  <a:pt x="4838448" y="4490346"/>
                </a:moveTo>
                <a:cubicBezTo>
                  <a:pt x="4857668" y="4490346"/>
                  <a:pt x="4873247" y="4505926"/>
                  <a:pt x="4873247" y="4525147"/>
                </a:cubicBezTo>
                <a:cubicBezTo>
                  <a:pt x="4873247" y="4544366"/>
                  <a:pt x="4857668" y="4559945"/>
                  <a:pt x="4838448" y="4559945"/>
                </a:cubicBezTo>
                <a:cubicBezTo>
                  <a:pt x="4819229" y="4559945"/>
                  <a:pt x="4803648" y="4544366"/>
                  <a:pt x="4803648" y="4525147"/>
                </a:cubicBezTo>
                <a:cubicBezTo>
                  <a:pt x="4803648" y="4505926"/>
                  <a:pt x="4819229" y="4490346"/>
                  <a:pt x="4838448" y="4490346"/>
                </a:cubicBezTo>
                <a:close/>
                <a:moveTo>
                  <a:pt x="4942863" y="4490344"/>
                </a:moveTo>
                <a:cubicBezTo>
                  <a:pt x="4962083" y="4490344"/>
                  <a:pt x="4977664" y="4505924"/>
                  <a:pt x="4977664" y="4525145"/>
                </a:cubicBezTo>
                <a:cubicBezTo>
                  <a:pt x="4977664" y="4544364"/>
                  <a:pt x="4962083" y="4559943"/>
                  <a:pt x="4942863" y="4559943"/>
                </a:cubicBezTo>
                <a:cubicBezTo>
                  <a:pt x="4923644" y="4559943"/>
                  <a:pt x="4908063" y="4544364"/>
                  <a:pt x="4908063" y="4525145"/>
                </a:cubicBezTo>
                <a:cubicBezTo>
                  <a:pt x="4908063" y="4505924"/>
                  <a:pt x="4923644" y="4490344"/>
                  <a:pt x="4942863" y="4490344"/>
                </a:cubicBezTo>
                <a:close/>
                <a:moveTo>
                  <a:pt x="4629584" y="4490344"/>
                </a:moveTo>
                <a:cubicBezTo>
                  <a:pt x="4648804" y="4490344"/>
                  <a:pt x="4664383" y="4505924"/>
                  <a:pt x="4664383" y="4525145"/>
                </a:cubicBezTo>
                <a:cubicBezTo>
                  <a:pt x="4664383" y="4544364"/>
                  <a:pt x="4648804" y="4559943"/>
                  <a:pt x="4629584" y="4559943"/>
                </a:cubicBezTo>
                <a:cubicBezTo>
                  <a:pt x="4610365" y="4559943"/>
                  <a:pt x="4594784" y="4544364"/>
                  <a:pt x="4594784" y="4525145"/>
                </a:cubicBezTo>
                <a:cubicBezTo>
                  <a:pt x="4594784" y="4505924"/>
                  <a:pt x="4610365" y="4490344"/>
                  <a:pt x="4629584" y="4490344"/>
                </a:cubicBezTo>
                <a:close/>
                <a:moveTo>
                  <a:pt x="4525153" y="4490344"/>
                </a:moveTo>
                <a:cubicBezTo>
                  <a:pt x="4544371" y="4490344"/>
                  <a:pt x="4559952" y="4505924"/>
                  <a:pt x="4559952" y="4525145"/>
                </a:cubicBezTo>
                <a:cubicBezTo>
                  <a:pt x="4559952" y="4544364"/>
                  <a:pt x="4544371" y="4559943"/>
                  <a:pt x="4525153" y="4559943"/>
                </a:cubicBezTo>
                <a:cubicBezTo>
                  <a:pt x="4505934" y="4559943"/>
                  <a:pt x="4490353" y="4544364"/>
                  <a:pt x="4490353" y="4525145"/>
                </a:cubicBezTo>
                <a:cubicBezTo>
                  <a:pt x="4490353" y="4505924"/>
                  <a:pt x="4505934" y="4490344"/>
                  <a:pt x="4525153" y="4490344"/>
                </a:cubicBezTo>
                <a:close/>
                <a:moveTo>
                  <a:pt x="4420737" y="4490344"/>
                </a:moveTo>
                <a:cubicBezTo>
                  <a:pt x="4439956" y="4490344"/>
                  <a:pt x="4455537" y="4505924"/>
                  <a:pt x="4455537" y="4525145"/>
                </a:cubicBezTo>
                <a:cubicBezTo>
                  <a:pt x="4455537" y="4544364"/>
                  <a:pt x="4439956" y="4559943"/>
                  <a:pt x="4420737" y="4559943"/>
                </a:cubicBezTo>
                <a:cubicBezTo>
                  <a:pt x="4401519" y="4559943"/>
                  <a:pt x="4385938" y="4544364"/>
                  <a:pt x="4385938" y="4525145"/>
                </a:cubicBezTo>
                <a:cubicBezTo>
                  <a:pt x="4385938" y="4505924"/>
                  <a:pt x="4401519" y="4490344"/>
                  <a:pt x="4420737" y="4490344"/>
                </a:cubicBezTo>
                <a:close/>
                <a:moveTo>
                  <a:pt x="4316290" y="4490344"/>
                </a:moveTo>
                <a:cubicBezTo>
                  <a:pt x="4335508" y="4490344"/>
                  <a:pt x="4351089" y="4505924"/>
                  <a:pt x="4351089" y="4525145"/>
                </a:cubicBezTo>
                <a:cubicBezTo>
                  <a:pt x="4351089" y="4544364"/>
                  <a:pt x="4335508" y="4559943"/>
                  <a:pt x="4316290" y="4559943"/>
                </a:cubicBezTo>
                <a:cubicBezTo>
                  <a:pt x="4297071" y="4559943"/>
                  <a:pt x="4281490" y="4544364"/>
                  <a:pt x="4281490" y="4525145"/>
                </a:cubicBezTo>
                <a:cubicBezTo>
                  <a:pt x="4281490" y="4505924"/>
                  <a:pt x="4297071" y="4490344"/>
                  <a:pt x="4316290" y="4490344"/>
                </a:cubicBezTo>
                <a:close/>
                <a:moveTo>
                  <a:pt x="4211876" y="4490344"/>
                </a:moveTo>
                <a:cubicBezTo>
                  <a:pt x="4231096" y="4490344"/>
                  <a:pt x="4246677" y="4505924"/>
                  <a:pt x="4246677" y="4525145"/>
                </a:cubicBezTo>
                <a:cubicBezTo>
                  <a:pt x="4246677" y="4544364"/>
                  <a:pt x="4231096" y="4559943"/>
                  <a:pt x="4211876" y="4559943"/>
                </a:cubicBezTo>
                <a:cubicBezTo>
                  <a:pt x="4192657" y="4559943"/>
                  <a:pt x="4177076" y="4544364"/>
                  <a:pt x="4177076" y="4525145"/>
                </a:cubicBezTo>
                <a:cubicBezTo>
                  <a:pt x="4177076" y="4505924"/>
                  <a:pt x="4192657" y="4490344"/>
                  <a:pt x="4211876" y="4490344"/>
                </a:cubicBezTo>
                <a:close/>
                <a:moveTo>
                  <a:pt x="4107459" y="4490344"/>
                </a:moveTo>
                <a:cubicBezTo>
                  <a:pt x="4126679" y="4490344"/>
                  <a:pt x="4142258" y="4505924"/>
                  <a:pt x="4142258" y="4525145"/>
                </a:cubicBezTo>
                <a:cubicBezTo>
                  <a:pt x="4142258" y="4544364"/>
                  <a:pt x="4126679" y="4559943"/>
                  <a:pt x="4107459" y="4559943"/>
                </a:cubicBezTo>
                <a:cubicBezTo>
                  <a:pt x="4088240" y="4559943"/>
                  <a:pt x="4072659" y="4544364"/>
                  <a:pt x="4072659" y="4525145"/>
                </a:cubicBezTo>
                <a:cubicBezTo>
                  <a:pt x="4072659" y="4505924"/>
                  <a:pt x="4088240" y="4490344"/>
                  <a:pt x="4107459" y="4490344"/>
                </a:cubicBezTo>
                <a:close/>
                <a:moveTo>
                  <a:pt x="4734017" y="4490330"/>
                </a:moveTo>
                <a:cubicBezTo>
                  <a:pt x="4753244" y="4490330"/>
                  <a:pt x="4768832" y="4505918"/>
                  <a:pt x="4768832" y="4525146"/>
                </a:cubicBezTo>
                <a:cubicBezTo>
                  <a:pt x="4768832" y="4544373"/>
                  <a:pt x="4753244" y="4559961"/>
                  <a:pt x="4734017" y="4559961"/>
                </a:cubicBezTo>
                <a:cubicBezTo>
                  <a:pt x="4714789" y="4559961"/>
                  <a:pt x="4699201" y="4544373"/>
                  <a:pt x="4699201" y="4525146"/>
                </a:cubicBezTo>
                <a:cubicBezTo>
                  <a:pt x="4699201" y="4505918"/>
                  <a:pt x="4714789" y="4490330"/>
                  <a:pt x="4734017" y="4490330"/>
                </a:cubicBezTo>
                <a:close/>
                <a:moveTo>
                  <a:pt x="4838448" y="4385913"/>
                </a:moveTo>
                <a:cubicBezTo>
                  <a:pt x="4857668" y="4385913"/>
                  <a:pt x="4873247" y="4401493"/>
                  <a:pt x="4873247" y="4420714"/>
                </a:cubicBezTo>
                <a:cubicBezTo>
                  <a:pt x="4873247" y="4439933"/>
                  <a:pt x="4857668" y="4455512"/>
                  <a:pt x="4838448" y="4455512"/>
                </a:cubicBezTo>
                <a:cubicBezTo>
                  <a:pt x="4819229" y="4455512"/>
                  <a:pt x="4803648" y="4439933"/>
                  <a:pt x="4803648" y="4420714"/>
                </a:cubicBezTo>
                <a:cubicBezTo>
                  <a:pt x="4803648" y="4401493"/>
                  <a:pt x="4819229" y="4385913"/>
                  <a:pt x="4838448" y="4385913"/>
                </a:cubicBezTo>
                <a:close/>
                <a:moveTo>
                  <a:pt x="4525153" y="4385913"/>
                </a:moveTo>
                <a:cubicBezTo>
                  <a:pt x="4544371" y="4385913"/>
                  <a:pt x="4559952" y="4401493"/>
                  <a:pt x="4559952" y="4420714"/>
                </a:cubicBezTo>
                <a:cubicBezTo>
                  <a:pt x="4559952" y="4439933"/>
                  <a:pt x="4544371" y="4455512"/>
                  <a:pt x="4525153" y="4455512"/>
                </a:cubicBezTo>
                <a:cubicBezTo>
                  <a:pt x="4505934" y="4455512"/>
                  <a:pt x="4490353" y="4439933"/>
                  <a:pt x="4490353" y="4420714"/>
                </a:cubicBezTo>
                <a:cubicBezTo>
                  <a:pt x="4490353" y="4401493"/>
                  <a:pt x="4505934" y="4385913"/>
                  <a:pt x="4525153" y="4385913"/>
                </a:cubicBezTo>
                <a:close/>
                <a:moveTo>
                  <a:pt x="4420737" y="4385913"/>
                </a:moveTo>
                <a:cubicBezTo>
                  <a:pt x="4439956" y="4385913"/>
                  <a:pt x="4455537" y="4401493"/>
                  <a:pt x="4455537" y="4420714"/>
                </a:cubicBezTo>
                <a:cubicBezTo>
                  <a:pt x="4455537" y="4439933"/>
                  <a:pt x="4439956" y="4455512"/>
                  <a:pt x="4420737" y="4455512"/>
                </a:cubicBezTo>
                <a:cubicBezTo>
                  <a:pt x="4401519" y="4455512"/>
                  <a:pt x="4385938" y="4439933"/>
                  <a:pt x="4385938" y="4420714"/>
                </a:cubicBezTo>
                <a:cubicBezTo>
                  <a:pt x="4385938" y="4401493"/>
                  <a:pt x="4401519" y="4385913"/>
                  <a:pt x="4420737" y="4385913"/>
                </a:cubicBezTo>
                <a:close/>
                <a:moveTo>
                  <a:pt x="4316290" y="4385913"/>
                </a:moveTo>
                <a:cubicBezTo>
                  <a:pt x="4335508" y="4385913"/>
                  <a:pt x="4351089" y="4401493"/>
                  <a:pt x="4351089" y="4420714"/>
                </a:cubicBezTo>
                <a:cubicBezTo>
                  <a:pt x="4351089" y="4439933"/>
                  <a:pt x="4335508" y="4455512"/>
                  <a:pt x="4316290" y="4455512"/>
                </a:cubicBezTo>
                <a:cubicBezTo>
                  <a:pt x="4297071" y="4455512"/>
                  <a:pt x="4281490" y="4439933"/>
                  <a:pt x="4281490" y="4420714"/>
                </a:cubicBezTo>
                <a:cubicBezTo>
                  <a:pt x="4281490" y="4401493"/>
                  <a:pt x="4297071" y="4385913"/>
                  <a:pt x="4316290" y="4385913"/>
                </a:cubicBezTo>
                <a:close/>
                <a:moveTo>
                  <a:pt x="4211876" y="4385913"/>
                </a:moveTo>
                <a:cubicBezTo>
                  <a:pt x="4231096" y="4385913"/>
                  <a:pt x="4246677" y="4401493"/>
                  <a:pt x="4246677" y="4420714"/>
                </a:cubicBezTo>
                <a:cubicBezTo>
                  <a:pt x="4246677" y="4439933"/>
                  <a:pt x="4231096" y="4455512"/>
                  <a:pt x="4211876" y="4455512"/>
                </a:cubicBezTo>
                <a:cubicBezTo>
                  <a:pt x="4192657" y="4455512"/>
                  <a:pt x="4177076" y="4439933"/>
                  <a:pt x="4177076" y="4420714"/>
                </a:cubicBezTo>
                <a:cubicBezTo>
                  <a:pt x="4177076" y="4401493"/>
                  <a:pt x="4192657" y="4385913"/>
                  <a:pt x="4211876" y="4385913"/>
                </a:cubicBezTo>
                <a:close/>
                <a:moveTo>
                  <a:pt x="4107459" y="4385913"/>
                </a:moveTo>
                <a:cubicBezTo>
                  <a:pt x="4126679" y="4385913"/>
                  <a:pt x="4142258" y="4401493"/>
                  <a:pt x="4142258" y="4420714"/>
                </a:cubicBezTo>
                <a:cubicBezTo>
                  <a:pt x="4142258" y="4439933"/>
                  <a:pt x="4126679" y="4455512"/>
                  <a:pt x="4107459" y="4455512"/>
                </a:cubicBezTo>
                <a:cubicBezTo>
                  <a:pt x="4088240" y="4455512"/>
                  <a:pt x="4072659" y="4439933"/>
                  <a:pt x="4072659" y="4420714"/>
                </a:cubicBezTo>
                <a:cubicBezTo>
                  <a:pt x="4072659" y="4401493"/>
                  <a:pt x="4088240" y="4385913"/>
                  <a:pt x="4107459" y="4385913"/>
                </a:cubicBezTo>
                <a:close/>
                <a:moveTo>
                  <a:pt x="4734017" y="4385899"/>
                </a:moveTo>
                <a:cubicBezTo>
                  <a:pt x="4753244" y="4385899"/>
                  <a:pt x="4768832" y="4401487"/>
                  <a:pt x="4768832" y="4420715"/>
                </a:cubicBezTo>
                <a:cubicBezTo>
                  <a:pt x="4768832" y="4439942"/>
                  <a:pt x="4753244" y="4455530"/>
                  <a:pt x="4734017" y="4455530"/>
                </a:cubicBezTo>
                <a:cubicBezTo>
                  <a:pt x="4714789" y="4455530"/>
                  <a:pt x="4699201" y="4439942"/>
                  <a:pt x="4699201" y="4420715"/>
                </a:cubicBezTo>
                <a:cubicBezTo>
                  <a:pt x="4699201" y="4401487"/>
                  <a:pt x="4714789" y="4385899"/>
                  <a:pt x="4734017" y="4385899"/>
                </a:cubicBezTo>
                <a:close/>
                <a:moveTo>
                  <a:pt x="4525153" y="4281482"/>
                </a:moveTo>
                <a:cubicBezTo>
                  <a:pt x="4544371" y="4281482"/>
                  <a:pt x="4559952" y="4297063"/>
                  <a:pt x="4559952" y="4316283"/>
                </a:cubicBezTo>
                <a:cubicBezTo>
                  <a:pt x="4559952" y="4335502"/>
                  <a:pt x="4544371" y="4351081"/>
                  <a:pt x="4525153" y="4351081"/>
                </a:cubicBezTo>
                <a:cubicBezTo>
                  <a:pt x="4505934" y="4351081"/>
                  <a:pt x="4490353" y="4335502"/>
                  <a:pt x="4490353" y="4316283"/>
                </a:cubicBezTo>
                <a:cubicBezTo>
                  <a:pt x="4490353" y="4297063"/>
                  <a:pt x="4505934" y="4281482"/>
                  <a:pt x="4525153" y="4281482"/>
                </a:cubicBezTo>
                <a:close/>
                <a:moveTo>
                  <a:pt x="4420737" y="4281482"/>
                </a:moveTo>
                <a:cubicBezTo>
                  <a:pt x="4439956" y="4281482"/>
                  <a:pt x="4455537" y="4297063"/>
                  <a:pt x="4455537" y="4316283"/>
                </a:cubicBezTo>
                <a:cubicBezTo>
                  <a:pt x="4455537" y="4335502"/>
                  <a:pt x="4439956" y="4351081"/>
                  <a:pt x="4420737" y="4351081"/>
                </a:cubicBezTo>
                <a:cubicBezTo>
                  <a:pt x="4401519" y="4351081"/>
                  <a:pt x="4385938" y="4335502"/>
                  <a:pt x="4385938" y="4316283"/>
                </a:cubicBezTo>
                <a:cubicBezTo>
                  <a:pt x="4385938" y="4297063"/>
                  <a:pt x="4401519" y="4281482"/>
                  <a:pt x="4420737" y="4281482"/>
                </a:cubicBezTo>
                <a:close/>
                <a:moveTo>
                  <a:pt x="4838448" y="4281480"/>
                </a:moveTo>
                <a:cubicBezTo>
                  <a:pt x="4857668" y="4281480"/>
                  <a:pt x="4873247" y="4297061"/>
                  <a:pt x="4873247" y="4316281"/>
                </a:cubicBezTo>
                <a:cubicBezTo>
                  <a:pt x="4873247" y="4335500"/>
                  <a:pt x="4857668" y="4351079"/>
                  <a:pt x="4838448" y="4351079"/>
                </a:cubicBezTo>
                <a:cubicBezTo>
                  <a:pt x="4819229" y="4351079"/>
                  <a:pt x="4803648" y="4335500"/>
                  <a:pt x="4803648" y="4316281"/>
                </a:cubicBezTo>
                <a:cubicBezTo>
                  <a:pt x="4803648" y="4297061"/>
                  <a:pt x="4819229" y="4281480"/>
                  <a:pt x="4838448" y="4281480"/>
                </a:cubicBezTo>
                <a:close/>
                <a:moveTo>
                  <a:pt x="4734017" y="4281465"/>
                </a:moveTo>
                <a:cubicBezTo>
                  <a:pt x="4753244" y="4281465"/>
                  <a:pt x="4768832" y="4297053"/>
                  <a:pt x="4768832" y="4316281"/>
                </a:cubicBezTo>
                <a:cubicBezTo>
                  <a:pt x="4768832" y="4335510"/>
                  <a:pt x="4753244" y="4351098"/>
                  <a:pt x="4734017" y="4351098"/>
                </a:cubicBezTo>
                <a:cubicBezTo>
                  <a:pt x="4714789" y="4351098"/>
                  <a:pt x="4699201" y="4335510"/>
                  <a:pt x="4699201" y="4316281"/>
                </a:cubicBezTo>
                <a:cubicBezTo>
                  <a:pt x="4699201" y="4297053"/>
                  <a:pt x="4714789" y="4281465"/>
                  <a:pt x="4734017" y="4281465"/>
                </a:cubicBezTo>
                <a:close/>
                <a:moveTo>
                  <a:pt x="4942863" y="4072635"/>
                </a:moveTo>
                <a:cubicBezTo>
                  <a:pt x="4962083" y="4072635"/>
                  <a:pt x="4977664" y="4088215"/>
                  <a:pt x="4977664" y="4107436"/>
                </a:cubicBezTo>
                <a:cubicBezTo>
                  <a:pt x="4977664" y="4126655"/>
                  <a:pt x="4962083" y="4142234"/>
                  <a:pt x="4942863" y="4142234"/>
                </a:cubicBezTo>
                <a:cubicBezTo>
                  <a:pt x="4923644" y="4142234"/>
                  <a:pt x="4908063" y="4126655"/>
                  <a:pt x="4908063" y="4107436"/>
                </a:cubicBezTo>
                <a:cubicBezTo>
                  <a:pt x="4908063" y="4088215"/>
                  <a:pt x="4923644" y="4072635"/>
                  <a:pt x="4942863" y="4072635"/>
                </a:cubicBezTo>
                <a:close/>
                <a:moveTo>
                  <a:pt x="4838448" y="4072633"/>
                </a:moveTo>
                <a:cubicBezTo>
                  <a:pt x="4857668" y="4072633"/>
                  <a:pt x="4873247" y="4088213"/>
                  <a:pt x="4873247" y="4107434"/>
                </a:cubicBezTo>
                <a:cubicBezTo>
                  <a:pt x="4873247" y="4126653"/>
                  <a:pt x="4857668" y="4142232"/>
                  <a:pt x="4838448" y="4142232"/>
                </a:cubicBezTo>
                <a:cubicBezTo>
                  <a:pt x="4819229" y="4142232"/>
                  <a:pt x="4803648" y="4126653"/>
                  <a:pt x="4803648" y="4107434"/>
                </a:cubicBezTo>
                <a:cubicBezTo>
                  <a:pt x="4803648" y="4088213"/>
                  <a:pt x="4819229" y="4072633"/>
                  <a:pt x="4838448" y="4072633"/>
                </a:cubicBezTo>
                <a:close/>
                <a:moveTo>
                  <a:pt x="4629584" y="4072630"/>
                </a:moveTo>
                <a:cubicBezTo>
                  <a:pt x="4648804" y="4072630"/>
                  <a:pt x="4664383" y="4088210"/>
                  <a:pt x="4664383" y="4107431"/>
                </a:cubicBezTo>
                <a:cubicBezTo>
                  <a:pt x="4664383" y="4126650"/>
                  <a:pt x="4648804" y="4142229"/>
                  <a:pt x="4629584" y="4142229"/>
                </a:cubicBezTo>
                <a:cubicBezTo>
                  <a:pt x="4610365" y="4142229"/>
                  <a:pt x="4594784" y="4126650"/>
                  <a:pt x="4594784" y="4107431"/>
                </a:cubicBezTo>
                <a:cubicBezTo>
                  <a:pt x="4594784" y="4088210"/>
                  <a:pt x="4610365" y="4072630"/>
                  <a:pt x="4629584" y="4072630"/>
                </a:cubicBezTo>
                <a:close/>
                <a:moveTo>
                  <a:pt x="3794164" y="4072628"/>
                </a:moveTo>
                <a:cubicBezTo>
                  <a:pt x="3813382" y="4072628"/>
                  <a:pt x="3828963" y="4088208"/>
                  <a:pt x="3828963" y="4107429"/>
                </a:cubicBezTo>
                <a:cubicBezTo>
                  <a:pt x="3828963" y="4126648"/>
                  <a:pt x="3813382" y="4142227"/>
                  <a:pt x="3794164" y="4142227"/>
                </a:cubicBezTo>
                <a:cubicBezTo>
                  <a:pt x="3774945" y="4142227"/>
                  <a:pt x="3759364" y="4126648"/>
                  <a:pt x="3759364" y="4107429"/>
                </a:cubicBezTo>
                <a:cubicBezTo>
                  <a:pt x="3759364" y="4088208"/>
                  <a:pt x="3774945" y="4072628"/>
                  <a:pt x="3794164" y="4072628"/>
                </a:cubicBezTo>
                <a:close/>
                <a:moveTo>
                  <a:pt x="3689748" y="4072628"/>
                </a:moveTo>
                <a:cubicBezTo>
                  <a:pt x="3708968" y="4072628"/>
                  <a:pt x="3724549" y="4088208"/>
                  <a:pt x="3724549" y="4107429"/>
                </a:cubicBezTo>
                <a:cubicBezTo>
                  <a:pt x="3724549" y="4126648"/>
                  <a:pt x="3708968" y="4142227"/>
                  <a:pt x="3689748" y="4142227"/>
                </a:cubicBezTo>
                <a:cubicBezTo>
                  <a:pt x="3670529" y="4142227"/>
                  <a:pt x="3654948" y="4126648"/>
                  <a:pt x="3654948" y="4107429"/>
                </a:cubicBezTo>
                <a:cubicBezTo>
                  <a:pt x="3654948" y="4088208"/>
                  <a:pt x="3670529" y="4072628"/>
                  <a:pt x="3689748" y="4072628"/>
                </a:cubicBezTo>
                <a:close/>
                <a:moveTo>
                  <a:pt x="4734017" y="4072614"/>
                </a:moveTo>
                <a:cubicBezTo>
                  <a:pt x="4753244" y="4072614"/>
                  <a:pt x="4768832" y="4088202"/>
                  <a:pt x="4768832" y="4107430"/>
                </a:cubicBezTo>
                <a:cubicBezTo>
                  <a:pt x="4768832" y="4126657"/>
                  <a:pt x="4753244" y="4142245"/>
                  <a:pt x="4734017" y="4142245"/>
                </a:cubicBezTo>
                <a:cubicBezTo>
                  <a:pt x="4714789" y="4142245"/>
                  <a:pt x="4699201" y="4126657"/>
                  <a:pt x="4699201" y="4107430"/>
                </a:cubicBezTo>
                <a:cubicBezTo>
                  <a:pt x="4699201" y="4088202"/>
                  <a:pt x="4714789" y="4072614"/>
                  <a:pt x="4734017" y="4072614"/>
                </a:cubicBezTo>
                <a:close/>
                <a:moveTo>
                  <a:pt x="3898597" y="4072613"/>
                </a:moveTo>
                <a:cubicBezTo>
                  <a:pt x="3917824" y="4072613"/>
                  <a:pt x="3933412" y="4088201"/>
                  <a:pt x="3933412" y="4107429"/>
                </a:cubicBezTo>
                <a:cubicBezTo>
                  <a:pt x="3933412" y="4126656"/>
                  <a:pt x="3917824" y="4142244"/>
                  <a:pt x="3898597" y="4142244"/>
                </a:cubicBezTo>
                <a:cubicBezTo>
                  <a:pt x="3879369" y="4142244"/>
                  <a:pt x="3863781" y="4126656"/>
                  <a:pt x="3863781" y="4107429"/>
                </a:cubicBezTo>
                <a:cubicBezTo>
                  <a:pt x="3863781" y="4088201"/>
                  <a:pt x="3879369" y="4072613"/>
                  <a:pt x="3898597" y="4072613"/>
                </a:cubicBezTo>
                <a:close/>
                <a:moveTo>
                  <a:pt x="4838444" y="3968197"/>
                </a:moveTo>
                <a:cubicBezTo>
                  <a:pt x="4857664" y="3968197"/>
                  <a:pt x="4873243" y="3983778"/>
                  <a:pt x="4873243" y="4002998"/>
                </a:cubicBezTo>
                <a:cubicBezTo>
                  <a:pt x="4873243" y="4022217"/>
                  <a:pt x="4857664" y="4037796"/>
                  <a:pt x="4838444" y="4037796"/>
                </a:cubicBezTo>
                <a:cubicBezTo>
                  <a:pt x="4819225" y="4037796"/>
                  <a:pt x="4803644" y="4022217"/>
                  <a:pt x="4803644" y="4002998"/>
                </a:cubicBezTo>
                <a:cubicBezTo>
                  <a:pt x="4803644" y="3983778"/>
                  <a:pt x="4819225" y="3968197"/>
                  <a:pt x="4838444" y="3968197"/>
                </a:cubicBezTo>
                <a:close/>
                <a:moveTo>
                  <a:pt x="4629580" y="3968193"/>
                </a:moveTo>
                <a:cubicBezTo>
                  <a:pt x="4648800" y="3968193"/>
                  <a:pt x="4664379" y="3983774"/>
                  <a:pt x="4664379" y="4002994"/>
                </a:cubicBezTo>
                <a:cubicBezTo>
                  <a:pt x="4664379" y="4022213"/>
                  <a:pt x="4648800" y="4037792"/>
                  <a:pt x="4629580" y="4037792"/>
                </a:cubicBezTo>
                <a:cubicBezTo>
                  <a:pt x="4610361" y="4037792"/>
                  <a:pt x="4594780" y="4022213"/>
                  <a:pt x="4594780" y="4002994"/>
                </a:cubicBezTo>
                <a:cubicBezTo>
                  <a:pt x="4594780" y="3983774"/>
                  <a:pt x="4610361" y="3968193"/>
                  <a:pt x="4629580" y="3968193"/>
                </a:cubicBezTo>
                <a:close/>
                <a:moveTo>
                  <a:pt x="4525149" y="3968193"/>
                </a:moveTo>
                <a:cubicBezTo>
                  <a:pt x="4544367" y="3968193"/>
                  <a:pt x="4559948" y="3983774"/>
                  <a:pt x="4559948" y="4002994"/>
                </a:cubicBezTo>
                <a:cubicBezTo>
                  <a:pt x="4559948" y="4022213"/>
                  <a:pt x="4544367" y="4037792"/>
                  <a:pt x="4525149" y="4037792"/>
                </a:cubicBezTo>
                <a:cubicBezTo>
                  <a:pt x="4505930" y="4037792"/>
                  <a:pt x="4490349" y="4022213"/>
                  <a:pt x="4490349" y="4002994"/>
                </a:cubicBezTo>
                <a:cubicBezTo>
                  <a:pt x="4490349" y="3983774"/>
                  <a:pt x="4505930" y="3968193"/>
                  <a:pt x="4525149" y="3968193"/>
                </a:cubicBezTo>
                <a:close/>
                <a:moveTo>
                  <a:pt x="4003024" y="3968193"/>
                </a:moveTo>
                <a:cubicBezTo>
                  <a:pt x="4022244" y="3968193"/>
                  <a:pt x="4037823" y="3983774"/>
                  <a:pt x="4037823" y="4002994"/>
                </a:cubicBezTo>
                <a:cubicBezTo>
                  <a:pt x="4037823" y="4022213"/>
                  <a:pt x="4022244" y="4037792"/>
                  <a:pt x="4003024" y="4037792"/>
                </a:cubicBezTo>
                <a:cubicBezTo>
                  <a:pt x="3983805" y="4037792"/>
                  <a:pt x="3968224" y="4022213"/>
                  <a:pt x="3968224" y="4002994"/>
                </a:cubicBezTo>
                <a:cubicBezTo>
                  <a:pt x="3968224" y="3983774"/>
                  <a:pt x="3983805" y="3968193"/>
                  <a:pt x="4003024" y="3968193"/>
                </a:cubicBezTo>
                <a:close/>
                <a:moveTo>
                  <a:pt x="3794160" y="3968192"/>
                </a:moveTo>
                <a:cubicBezTo>
                  <a:pt x="3813378" y="3968192"/>
                  <a:pt x="3828959" y="3983773"/>
                  <a:pt x="3828959" y="4002993"/>
                </a:cubicBezTo>
                <a:cubicBezTo>
                  <a:pt x="3828959" y="4022212"/>
                  <a:pt x="3813378" y="4037791"/>
                  <a:pt x="3794160" y="4037791"/>
                </a:cubicBezTo>
                <a:cubicBezTo>
                  <a:pt x="3774941" y="4037791"/>
                  <a:pt x="3759360" y="4022212"/>
                  <a:pt x="3759360" y="4002993"/>
                </a:cubicBezTo>
                <a:cubicBezTo>
                  <a:pt x="3759360" y="3983773"/>
                  <a:pt x="3774941" y="3968192"/>
                  <a:pt x="3794160" y="3968192"/>
                </a:cubicBezTo>
                <a:close/>
                <a:moveTo>
                  <a:pt x="3585315" y="3968192"/>
                </a:moveTo>
                <a:cubicBezTo>
                  <a:pt x="3604535" y="3968192"/>
                  <a:pt x="3620116" y="3983773"/>
                  <a:pt x="3620116" y="4002993"/>
                </a:cubicBezTo>
                <a:cubicBezTo>
                  <a:pt x="3620116" y="4022212"/>
                  <a:pt x="3604535" y="4037791"/>
                  <a:pt x="3585315" y="4037791"/>
                </a:cubicBezTo>
                <a:cubicBezTo>
                  <a:pt x="3566096" y="4037791"/>
                  <a:pt x="3550515" y="4022212"/>
                  <a:pt x="3550515" y="4002993"/>
                </a:cubicBezTo>
                <a:cubicBezTo>
                  <a:pt x="3550515" y="3983773"/>
                  <a:pt x="3566096" y="3968192"/>
                  <a:pt x="3585315" y="3968192"/>
                </a:cubicBezTo>
                <a:close/>
                <a:moveTo>
                  <a:pt x="3480882" y="3968192"/>
                </a:moveTo>
                <a:cubicBezTo>
                  <a:pt x="3500102" y="3968192"/>
                  <a:pt x="3515683" y="3983773"/>
                  <a:pt x="3515683" y="4002993"/>
                </a:cubicBezTo>
                <a:cubicBezTo>
                  <a:pt x="3515683" y="4022212"/>
                  <a:pt x="3500102" y="4037791"/>
                  <a:pt x="3480882" y="4037791"/>
                </a:cubicBezTo>
                <a:cubicBezTo>
                  <a:pt x="3461663" y="4037791"/>
                  <a:pt x="3446082" y="4022212"/>
                  <a:pt x="3446082" y="4002993"/>
                </a:cubicBezTo>
                <a:cubicBezTo>
                  <a:pt x="3446082" y="3983773"/>
                  <a:pt x="3461663" y="3968192"/>
                  <a:pt x="3480882" y="3968192"/>
                </a:cubicBezTo>
                <a:close/>
                <a:moveTo>
                  <a:pt x="4734013" y="3968178"/>
                </a:moveTo>
                <a:cubicBezTo>
                  <a:pt x="4753241" y="3968178"/>
                  <a:pt x="4768829" y="3983766"/>
                  <a:pt x="4768829" y="4002994"/>
                </a:cubicBezTo>
                <a:cubicBezTo>
                  <a:pt x="4768829" y="4022223"/>
                  <a:pt x="4753241" y="4037811"/>
                  <a:pt x="4734013" y="4037811"/>
                </a:cubicBezTo>
                <a:cubicBezTo>
                  <a:pt x="4714786" y="4037811"/>
                  <a:pt x="4699198" y="4022223"/>
                  <a:pt x="4699198" y="4002994"/>
                </a:cubicBezTo>
                <a:cubicBezTo>
                  <a:pt x="4699198" y="3983766"/>
                  <a:pt x="4714786" y="3968178"/>
                  <a:pt x="4734013" y="3968178"/>
                </a:cubicBezTo>
                <a:close/>
                <a:moveTo>
                  <a:pt x="3898593" y="3968176"/>
                </a:moveTo>
                <a:cubicBezTo>
                  <a:pt x="3917821" y="3968176"/>
                  <a:pt x="3933409" y="3983764"/>
                  <a:pt x="3933409" y="4002992"/>
                </a:cubicBezTo>
                <a:cubicBezTo>
                  <a:pt x="3933409" y="4022221"/>
                  <a:pt x="3917821" y="4037809"/>
                  <a:pt x="3898593" y="4037809"/>
                </a:cubicBezTo>
                <a:cubicBezTo>
                  <a:pt x="3879366" y="4037809"/>
                  <a:pt x="3863778" y="4022221"/>
                  <a:pt x="3863778" y="4002992"/>
                </a:cubicBezTo>
                <a:cubicBezTo>
                  <a:pt x="3863778" y="3983764"/>
                  <a:pt x="3879366" y="3968176"/>
                  <a:pt x="3898593" y="3968176"/>
                </a:cubicBezTo>
                <a:close/>
                <a:moveTo>
                  <a:pt x="4629579" y="3863759"/>
                </a:moveTo>
                <a:cubicBezTo>
                  <a:pt x="4648799" y="3863759"/>
                  <a:pt x="4664378" y="3879340"/>
                  <a:pt x="4664378" y="3898560"/>
                </a:cubicBezTo>
                <a:cubicBezTo>
                  <a:pt x="4664378" y="3917779"/>
                  <a:pt x="4648799" y="3933358"/>
                  <a:pt x="4629579" y="3933358"/>
                </a:cubicBezTo>
                <a:cubicBezTo>
                  <a:pt x="4610360" y="3933358"/>
                  <a:pt x="4594779" y="3917779"/>
                  <a:pt x="4594779" y="3898560"/>
                </a:cubicBezTo>
                <a:cubicBezTo>
                  <a:pt x="4594779" y="3879340"/>
                  <a:pt x="4610360" y="3863759"/>
                  <a:pt x="4629579" y="3863759"/>
                </a:cubicBezTo>
                <a:close/>
                <a:moveTo>
                  <a:pt x="4003023" y="3863759"/>
                </a:moveTo>
                <a:cubicBezTo>
                  <a:pt x="4022243" y="3863759"/>
                  <a:pt x="4037822" y="3879340"/>
                  <a:pt x="4037822" y="3898560"/>
                </a:cubicBezTo>
                <a:cubicBezTo>
                  <a:pt x="4037822" y="3917779"/>
                  <a:pt x="4022243" y="3933358"/>
                  <a:pt x="4003023" y="3933358"/>
                </a:cubicBezTo>
                <a:cubicBezTo>
                  <a:pt x="3983804" y="3933358"/>
                  <a:pt x="3968223" y="3917779"/>
                  <a:pt x="3968223" y="3898560"/>
                </a:cubicBezTo>
                <a:cubicBezTo>
                  <a:pt x="3968223" y="3879340"/>
                  <a:pt x="3983804" y="3863759"/>
                  <a:pt x="4003023" y="3863759"/>
                </a:cubicBezTo>
                <a:close/>
                <a:moveTo>
                  <a:pt x="3794159" y="3863757"/>
                </a:moveTo>
                <a:cubicBezTo>
                  <a:pt x="3813377" y="3863757"/>
                  <a:pt x="3828958" y="3879338"/>
                  <a:pt x="3828958" y="3898558"/>
                </a:cubicBezTo>
                <a:cubicBezTo>
                  <a:pt x="3828958" y="3917777"/>
                  <a:pt x="3813377" y="3933356"/>
                  <a:pt x="3794159" y="3933356"/>
                </a:cubicBezTo>
                <a:cubicBezTo>
                  <a:pt x="3774940" y="3933356"/>
                  <a:pt x="3759359" y="3917777"/>
                  <a:pt x="3759359" y="3898558"/>
                </a:cubicBezTo>
                <a:cubicBezTo>
                  <a:pt x="3759359" y="3879338"/>
                  <a:pt x="3774940" y="3863757"/>
                  <a:pt x="3794159" y="3863757"/>
                </a:cubicBezTo>
                <a:close/>
                <a:moveTo>
                  <a:pt x="3480881" y="3863757"/>
                </a:moveTo>
                <a:cubicBezTo>
                  <a:pt x="3500101" y="3863757"/>
                  <a:pt x="3515682" y="3879338"/>
                  <a:pt x="3515682" y="3898558"/>
                </a:cubicBezTo>
                <a:cubicBezTo>
                  <a:pt x="3515682" y="3917777"/>
                  <a:pt x="3500101" y="3933356"/>
                  <a:pt x="3480881" y="3933356"/>
                </a:cubicBezTo>
                <a:cubicBezTo>
                  <a:pt x="3461662" y="3933356"/>
                  <a:pt x="3446081" y="3917777"/>
                  <a:pt x="3446081" y="3898558"/>
                </a:cubicBezTo>
                <a:cubicBezTo>
                  <a:pt x="3446081" y="3879338"/>
                  <a:pt x="3461662" y="3863757"/>
                  <a:pt x="3480881" y="3863757"/>
                </a:cubicBezTo>
                <a:close/>
                <a:moveTo>
                  <a:pt x="3376448" y="3863757"/>
                </a:moveTo>
                <a:cubicBezTo>
                  <a:pt x="3395668" y="3863757"/>
                  <a:pt x="3411247" y="3879338"/>
                  <a:pt x="3411247" y="3898558"/>
                </a:cubicBezTo>
                <a:cubicBezTo>
                  <a:pt x="3411247" y="3917777"/>
                  <a:pt x="3395668" y="3933356"/>
                  <a:pt x="3376448" y="3933356"/>
                </a:cubicBezTo>
                <a:cubicBezTo>
                  <a:pt x="3357229" y="3933356"/>
                  <a:pt x="3341648" y="3917777"/>
                  <a:pt x="3341648" y="3898558"/>
                </a:cubicBezTo>
                <a:cubicBezTo>
                  <a:pt x="3341648" y="3879338"/>
                  <a:pt x="3357229" y="3863757"/>
                  <a:pt x="3376448" y="3863757"/>
                </a:cubicBezTo>
                <a:close/>
                <a:moveTo>
                  <a:pt x="4734011" y="3863744"/>
                </a:moveTo>
                <a:cubicBezTo>
                  <a:pt x="4753239" y="3863744"/>
                  <a:pt x="4768827" y="3879332"/>
                  <a:pt x="4768827" y="3898560"/>
                </a:cubicBezTo>
                <a:cubicBezTo>
                  <a:pt x="4768827" y="3917789"/>
                  <a:pt x="4753239" y="3933375"/>
                  <a:pt x="4734011" y="3933375"/>
                </a:cubicBezTo>
                <a:cubicBezTo>
                  <a:pt x="4714784" y="3933375"/>
                  <a:pt x="4699196" y="3917789"/>
                  <a:pt x="4699196" y="3898560"/>
                </a:cubicBezTo>
                <a:cubicBezTo>
                  <a:pt x="4699196" y="3879332"/>
                  <a:pt x="4714784" y="3863744"/>
                  <a:pt x="4734011" y="3863744"/>
                </a:cubicBezTo>
                <a:close/>
                <a:moveTo>
                  <a:pt x="3898591" y="3863742"/>
                </a:moveTo>
                <a:cubicBezTo>
                  <a:pt x="3917819" y="3863742"/>
                  <a:pt x="3933407" y="3879330"/>
                  <a:pt x="3933407" y="3898558"/>
                </a:cubicBezTo>
                <a:cubicBezTo>
                  <a:pt x="3933407" y="3917787"/>
                  <a:pt x="3917819" y="3933373"/>
                  <a:pt x="3898591" y="3933373"/>
                </a:cubicBezTo>
                <a:cubicBezTo>
                  <a:pt x="3879364" y="3933373"/>
                  <a:pt x="3863776" y="3917787"/>
                  <a:pt x="3863776" y="3898558"/>
                </a:cubicBezTo>
                <a:cubicBezTo>
                  <a:pt x="3863776" y="3879330"/>
                  <a:pt x="3879364" y="3863742"/>
                  <a:pt x="3898591" y="3863742"/>
                </a:cubicBezTo>
                <a:close/>
                <a:moveTo>
                  <a:pt x="4003019" y="3759341"/>
                </a:moveTo>
                <a:cubicBezTo>
                  <a:pt x="4022239" y="3759341"/>
                  <a:pt x="4037818" y="3774921"/>
                  <a:pt x="4037818" y="3794142"/>
                </a:cubicBezTo>
                <a:cubicBezTo>
                  <a:pt x="4037818" y="3813361"/>
                  <a:pt x="4022239" y="3828940"/>
                  <a:pt x="4003019" y="3828940"/>
                </a:cubicBezTo>
                <a:cubicBezTo>
                  <a:pt x="3983800" y="3828940"/>
                  <a:pt x="3968219" y="3813361"/>
                  <a:pt x="3968219" y="3794142"/>
                </a:cubicBezTo>
                <a:cubicBezTo>
                  <a:pt x="3968219" y="3774921"/>
                  <a:pt x="3983800" y="3759341"/>
                  <a:pt x="4003019" y="3759341"/>
                </a:cubicBezTo>
                <a:close/>
                <a:moveTo>
                  <a:pt x="3794157" y="3759341"/>
                </a:moveTo>
                <a:cubicBezTo>
                  <a:pt x="3813375" y="3759341"/>
                  <a:pt x="3828956" y="3774921"/>
                  <a:pt x="3828956" y="3794142"/>
                </a:cubicBezTo>
                <a:cubicBezTo>
                  <a:pt x="3828956" y="3813361"/>
                  <a:pt x="3813375" y="3828940"/>
                  <a:pt x="3794157" y="3828940"/>
                </a:cubicBezTo>
                <a:cubicBezTo>
                  <a:pt x="3774938" y="3828940"/>
                  <a:pt x="3759357" y="3813361"/>
                  <a:pt x="3759357" y="3794142"/>
                </a:cubicBezTo>
                <a:cubicBezTo>
                  <a:pt x="3759357" y="3774921"/>
                  <a:pt x="3774938" y="3759341"/>
                  <a:pt x="3794157" y="3759341"/>
                </a:cubicBezTo>
                <a:close/>
                <a:moveTo>
                  <a:pt x="3376448" y="3759341"/>
                </a:moveTo>
                <a:cubicBezTo>
                  <a:pt x="3395668" y="3759341"/>
                  <a:pt x="3411247" y="3774921"/>
                  <a:pt x="3411247" y="3794142"/>
                </a:cubicBezTo>
                <a:cubicBezTo>
                  <a:pt x="3411247" y="3813361"/>
                  <a:pt x="3395668" y="3828940"/>
                  <a:pt x="3376448" y="3828940"/>
                </a:cubicBezTo>
                <a:cubicBezTo>
                  <a:pt x="3357229" y="3828940"/>
                  <a:pt x="3341648" y="3813361"/>
                  <a:pt x="3341648" y="3794142"/>
                </a:cubicBezTo>
                <a:cubicBezTo>
                  <a:pt x="3341648" y="3774921"/>
                  <a:pt x="3357229" y="3759341"/>
                  <a:pt x="3376448" y="3759341"/>
                </a:cubicBezTo>
                <a:close/>
                <a:moveTo>
                  <a:pt x="3272032" y="3759341"/>
                </a:moveTo>
                <a:cubicBezTo>
                  <a:pt x="3291250" y="3759341"/>
                  <a:pt x="3306831" y="3774921"/>
                  <a:pt x="3306831" y="3794142"/>
                </a:cubicBezTo>
                <a:cubicBezTo>
                  <a:pt x="3306831" y="3813361"/>
                  <a:pt x="3291250" y="3828940"/>
                  <a:pt x="3272032" y="3828940"/>
                </a:cubicBezTo>
                <a:cubicBezTo>
                  <a:pt x="3252813" y="3828940"/>
                  <a:pt x="3237232" y="3813361"/>
                  <a:pt x="3237232" y="3794142"/>
                </a:cubicBezTo>
                <a:cubicBezTo>
                  <a:pt x="3237232" y="3774921"/>
                  <a:pt x="3252813" y="3759341"/>
                  <a:pt x="3272032" y="3759341"/>
                </a:cubicBezTo>
                <a:close/>
                <a:moveTo>
                  <a:pt x="3898589" y="3759328"/>
                </a:moveTo>
                <a:cubicBezTo>
                  <a:pt x="3917816" y="3759328"/>
                  <a:pt x="3933404" y="3774916"/>
                  <a:pt x="3933404" y="3794144"/>
                </a:cubicBezTo>
                <a:cubicBezTo>
                  <a:pt x="3933404" y="3813371"/>
                  <a:pt x="3917816" y="3828959"/>
                  <a:pt x="3898589" y="3828959"/>
                </a:cubicBezTo>
                <a:cubicBezTo>
                  <a:pt x="3879361" y="3828959"/>
                  <a:pt x="3863773" y="3813371"/>
                  <a:pt x="3863773" y="3794144"/>
                </a:cubicBezTo>
                <a:cubicBezTo>
                  <a:pt x="3863773" y="3774916"/>
                  <a:pt x="3879361" y="3759328"/>
                  <a:pt x="3898589" y="3759328"/>
                </a:cubicBezTo>
                <a:close/>
                <a:moveTo>
                  <a:pt x="3480877" y="3654931"/>
                </a:moveTo>
                <a:cubicBezTo>
                  <a:pt x="3500097" y="3654931"/>
                  <a:pt x="3515678" y="3670511"/>
                  <a:pt x="3515678" y="3689732"/>
                </a:cubicBezTo>
                <a:cubicBezTo>
                  <a:pt x="3515678" y="3708951"/>
                  <a:pt x="3500097" y="3724530"/>
                  <a:pt x="3480877" y="3724530"/>
                </a:cubicBezTo>
                <a:cubicBezTo>
                  <a:pt x="3461658" y="3724530"/>
                  <a:pt x="3446077" y="3708951"/>
                  <a:pt x="3446077" y="3689732"/>
                </a:cubicBezTo>
                <a:cubicBezTo>
                  <a:pt x="3446077" y="3670511"/>
                  <a:pt x="3461658" y="3654931"/>
                  <a:pt x="3480877" y="3654931"/>
                </a:cubicBezTo>
                <a:close/>
                <a:moveTo>
                  <a:pt x="4003019" y="3654927"/>
                </a:moveTo>
                <a:cubicBezTo>
                  <a:pt x="4022239" y="3654927"/>
                  <a:pt x="4037818" y="3670507"/>
                  <a:pt x="4037818" y="3689728"/>
                </a:cubicBezTo>
                <a:cubicBezTo>
                  <a:pt x="4037818" y="3708947"/>
                  <a:pt x="4022239" y="3724526"/>
                  <a:pt x="4003019" y="3724526"/>
                </a:cubicBezTo>
                <a:cubicBezTo>
                  <a:pt x="3983800" y="3724526"/>
                  <a:pt x="3968219" y="3708947"/>
                  <a:pt x="3968219" y="3689728"/>
                </a:cubicBezTo>
                <a:cubicBezTo>
                  <a:pt x="3968219" y="3670507"/>
                  <a:pt x="3983800" y="3654927"/>
                  <a:pt x="4003019" y="3654927"/>
                </a:cubicBezTo>
                <a:close/>
                <a:moveTo>
                  <a:pt x="3898589" y="3654912"/>
                </a:moveTo>
                <a:cubicBezTo>
                  <a:pt x="3917816" y="3654912"/>
                  <a:pt x="3933404" y="3670500"/>
                  <a:pt x="3933404" y="3689728"/>
                </a:cubicBezTo>
                <a:cubicBezTo>
                  <a:pt x="3933404" y="3708955"/>
                  <a:pt x="3917816" y="3724543"/>
                  <a:pt x="3898589" y="3724543"/>
                </a:cubicBezTo>
                <a:cubicBezTo>
                  <a:pt x="3879361" y="3724543"/>
                  <a:pt x="3863773" y="3708955"/>
                  <a:pt x="3863773" y="3689728"/>
                </a:cubicBezTo>
                <a:cubicBezTo>
                  <a:pt x="3863773" y="3670500"/>
                  <a:pt x="3879361" y="3654912"/>
                  <a:pt x="3898589" y="3654912"/>
                </a:cubicBezTo>
                <a:close/>
                <a:moveTo>
                  <a:pt x="4316280" y="3550481"/>
                </a:moveTo>
                <a:cubicBezTo>
                  <a:pt x="4335498" y="3550481"/>
                  <a:pt x="4351079" y="3566062"/>
                  <a:pt x="4351079" y="3585282"/>
                </a:cubicBezTo>
                <a:cubicBezTo>
                  <a:pt x="4351079" y="3604501"/>
                  <a:pt x="4335498" y="3620080"/>
                  <a:pt x="4316280" y="3620080"/>
                </a:cubicBezTo>
                <a:cubicBezTo>
                  <a:pt x="4297061" y="3620080"/>
                  <a:pt x="4281480" y="3604501"/>
                  <a:pt x="4281480" y="3585282"/>
                </a:cubicBezTo>
                <a:cubicBezTo>
                  <a:pt x="4281480" y="3566062"/>
                  <a:pt x="4297061" y="3550481"/>
                  <a:pt x="4316280" y="3550481"/>
                </a:cubicBezTo>
                <a:close/>
                <a:moveTo>
                  <a:pt x="4211868" y="3550481"/>
                </a:moveTo>
                <a:cubicBezTo>
                  <a:pt x="4231088" y="3550481"/>
                  <a:pt x="4246669" y="3566062"/>
                  <a:pt x="4246669" y="3585282"/>
                </a:cubicBezTo>
                <a:cubicBezTo>
                  <a:pt x="4246669" y="3604501"/>
                  <a:pt x="4231088" y="3620080"/>
                  <a:pt x="4211868" y="3620080"/>
                </a:cubicBezTo>
                <a:cubicBezTo>
                  <a:pt x="4192649" y="3620080"/>
                  <a:pt x="4177068" y="3604501"/>
                  <a:pt x="4177068" y="3585282"/>
                </a:cubicBezTo>
                <a:cubicBezTo>
                  <a:pt x="4177068" y="3566062"/>
                  <a:pt x="4192649" y="3550481"/>
                  <a:pt x="4211868" y="3550481"/>
                </a:cubicBezTo>
                <a:close/>
                <a:moveTo>
                  <a:pt x="3585310" y="3550481"/>
                </a:moveTo>
                <a:cubicBezTo>
                  <a:pt x="3604530" y="3550481"/>
                  <a:pt x="3620111" y="3566062"/>
                  <a:pt x="3620111" y="3585282"/>
                </a:cubicBezTo>
                <a:cubicBezTo>
                  <a:pt x="3620111" y="3604501"/>
                  <a:pt x="3604530" y="3620080"/>
                  <a:pt x="3585310" y="3620080"/>
                </a:cubicBezTo>
                <a:cubicBezTo>
                  <a:pt x="3566091" y="3620080"/>
                  <a:pt x="3550510" y="3604501"/>
                  <a:pt x="3550510" y="3585282"/>
                </a:cubicBezTo>
                <a:cubicBezTo>
                  <a:pt x="3550510" y="3566062"/>
                  <a:pt x="3566091" y="3550481"/>
                  <a:pt x="3585310" y="3550481"/>
                </a:cubicBezTo>
                <a:close/>
                <a:moveTo>
                  <a:pt x="3480877" y="3550481"/>
                </a:moveTo>
                <a:cubicBezTo>
                  <a:pt x="3500097" y="3550481"/>
                  <a:pt x="3515678" y="3566062"/>
                  <a:pt x="3515678" y="3585282"/>
                </a:cubicBezTo>
                <a:cubicBezTo>
                  <a:pt x="3515678" y="3604501"/>
                  <a:pt x="3500097" y="3620080"/>
                  <a:pt x="3480877" y="3620080"/>
                </a:cubicBezTo>
                <a:cubicBezTo>
                  <a:pt x="3461658" y="3620080"/>
                  <a:pt x="3446077" y="3604501"/>
                  <a:pt x="3446077" y="3585282"/>
                </a:cubicBezTo>
                <a:cubicBezTo>
                  <a:pt x="3446077" y="3566062"/>
                  <a:pt x="3461658" y="3550481"/>
                  <a:pt x="3480877" y="3550481"/>
                </a:cubicBezTo>
                <a:close/>
                <a:moveTo>
                  <a:pt x="2749905" y="3550481"/>
                </a:moveTo>
                <a:cubicBezTo>
                  <a:pt x="2769124" y="3550481"/>
                  <a:pt x="2784704" y="3566062"/>
                  <a:pt x="2784704" y="3585282"/>
                </a:cubicBezTo>
                <a:cubicBezTo>
                  <a:pt x="2784704" y="3604501"/>
                  <a:pt x="2769124" y="3620080"/>
                  <a:pt x="2749905" y="3620080"/>
                </a:cubicBezTo>
                <a:cubicBezTo>
                  <a:pt x="2730686" y="3620080"/>
                  <a:pt x="2715105" y="3604501"/>
                  <a:pt x="2715105" y="3585282"/>
                </a:cubicBezTo>
                <a:cubicBezTo>
                  <a:pt x="2715105" y="3566062"/>
                  <a:pt x="2730686" y="3550481"/>
                  <a:pt x="2749905" y="3550481"/>
                </a:cubicBezTo>
                <a:close/>
                <a:moveTo>
                  <a:pt x="4211864" y="3446067"/>
                </a:moveTo>
                <a:cubicBezTo>
                  <a:pt x="4231084" y="3446067"/>
                  <a:pt x="4246665" y="3461647"/>
                  <a:pt x="4246665" y="3480867"/>
                </a:cubicBezTo>
                <a:cubicBezTo>
                  <a:pt x="4246665" y="3500087"/>
                  <a:pt x="4231084" y="3515666"/>
                  <a:pt x="4211864" y="3515666"/>
                </a:cubicBezTo>
                <a:cubicBezTo>
                  <a:pt x="4192645" y="3515666"/>
                  <a:pt x="4177064" y="3500087"/>
                  <a:pt x="4177064" y="3480867"/>
                </a:cubicBezTo>
                <a:cubicBezTo>
                  <a:pt x="4177064" y="3461647"/>
                  <a:pt x="4192645" y="3446067"/>
                  <a:pt x="4211864" y="3446067"/>
                </a:cubicBezTo>
                <a:close/>
                <a:moveTo>
                  <a:pt x="4107449" y="3446067"/>
                </a:moveTo>
                <a:cubicBezTo>
                  <a:pt x="4126669" y="3446067"/>
                  <a:pt x="4142248" y="3461647"/>
                  <a:pt x="4142248" y="3480867"/>
                </a:cubicBezTo>
                <a:cubicBezTo>
                  <a:pt x="4142248" y="3500087"/>
                  <a:pt x="4126669" y="3515666"/>
                  <a:pt x="4107449" y="3515666"/>
                </a:cubicBezTo>
                <a:cubicBezTo>
                  <a:pt x="4088230" y="3515666"/>
                  <a:pt x="4072649" y="3500087"/>
                  <a:pt x="4072649" y="3480867"/>
                </a:cubicBezTo>
                <a:cubicBezTo>
                  <a:pt x="4072649" y="3461647"/>
                  <a:pt x="4088230" y="3446067"/>
                  <a:pt x="4107449" y="3446067"/>
                </a:cubicBezTo>
                <a:close/>
                <a:moveTo>
                  <a:pt x="3689739" y="3446067"/>
                </a:moveTo>
                <a:cubicBezTo>
                  <a:pt x="3708959" y="3446067"/>
                  <a:pt x="3724540" y="3461647"/>
                  <a:pt x="3724540" y="3480867"/>
                </a:cubicBezTo>
                <a:cubicBezTo>
                  <a:pt x="3724540" y="3500087"/>
                  <a:pt x="3708959" y="3515666"/>
                  <a:pt x="3689739" y="3515666"/>
                </a:cubicBezTo>
                <a:cubicBezTo>
                  <a:pt x="3670520" y="3515666"/>
                  <a:pt x="3654939" y="3500087"/>
                  <a:pt x="3654939" y="3480867"/>
                </a:cubicBezTo>
                <a:cubicBezTo>
                  <a:pt x="3654939" y="3461647"/>
                  <a:pt x="3670520" y="3446067"/>
                  <a:pt x="3689739" y="3446067"/>
                </a:cubicBezTo>
                <a:close/>
                <a:moveTo>
                  <a:pt x="3585308" y="3446067"/>
                </a:moveTo>
                <a:cubicBezTo>
                  <a:pt x="3604528" y="3446067"/>
                  <a:pt x="3620109" y="3461647"/>
                  <a:pt x="3620109" y="3480867"/>
                </a:cubicBezTo>
                <a:cubicBezTo>
                  <a:pt x="3620109" y="3500087"/>
                  <a:pt x="3604528" y="3515666"/>
                  <a:pt x="3585308" y="3515666"/>
                </a:cubicBezTo>
                <a:cubicBezTo>
                  <a:pt x="3566089" y="3515666"/>
                  <a:pt x="3550508" y="3500087"/>
                  <a:pt x="3550508" y="3480867"/>
                </a:cubicBezTo>
                <a:cubicBezTo>
                  <a:pt x="3550508" y="3461647"/>
                  <a:pt x="3566089" y="3446067"/>
                  <a:pt x="3585308" y="3446067"/>
                </a:cubicBezTo>
                <a:close/>
                <a:moveTo>
                  <a:pt x="3480875" y="3446067"/>
                </a:moveTo>
                <a:cubicBezTo>
                  <a:pt x="3500095" y="3446067"/>
                  <a:pt x="3515676" y="3461647"/>
                  <a:pt x="3515676" y="3480867"/>
                </a:cubicBezTo>
                <a:cubicBezTo>
                  <a:pt x="3515676" y="3500087"/>
                  <a:pt x="3500095" y="3515666"/>
                  <a:pt x="3480875" y="3515666"/>
                </a:cubicBezTo>
                <a:cubicBezTo>
                  <a:pt x="3461656" y="3515666"/>
                  <a:pt x="3446075" y="3500087"/>
                  <a:pt x="3446075" y="3480867"/>
                </a:cubicBezTo>
                <a:cubicBezTo>
                  <a:pt x="3446075" y="3461647"/>
                  <a:pt x="3461656" y="3446067"/>
                  <a:pt x="3480875" y="3446067"/>
                </a:cubicBezTo>
                <a:close/>
                <a:moveTo>
                  <a:pt x="2749904" y="3446067"/>
                </a:moveTo>
                <a:cubicBezTo>
                  <a:pt x="2769123" y="3446067"/>
                  <a:pt x="2784703" y="3461647"/>
                  <a:pt x="2784703" y="3480867"/>
                </a:cubicBezTo>
                <a:cubicBezTo>
                  <a:pt x="2784703" y="3500087"/>
                  <a:pt x="2769123" y="3515666"/>
                  <a:pt x="2749904" y="3515666"/>
                </a:cubicBezTo>
                <a:cubicBezTo>
                  <a:pt x="2730685" y="3515666"/>
                  <a:pt x="2715104" y="3500087"/>
                  <a:pt x="2715104" y="3480867"/>
                </a:cubicBezTo>
                <a:cubicBezTo>
                  <a:pt x="2715104" y="3461647"/>
                  <a:pt x="2730685" y="3446067"/>
                  <a:pt x="2749904" y="3446067"/>
                </a:cubicBezTo>
                <a:close/>
                <a:moveTo>
                  <a:pt x="2645457" y="3446067"/>
                </a:moveTo>
                <a:cubicBezTo>
                  <a:pt x="2664676" y="3446067"/>
                  <a:pt x="2680256" y="3461647"/>
                  <a:pt x="2680256" y="3480867"/>
                </a:cubicBezTo>
                <a:cubicBezTo>
                  <a:pt x="2680256" y="3500087"/>
                  <a:pt x="2664676" y="3515666"/>
                  <a:pt x="2645457" y="3515666"/>
                </a:cubicBezTo>
                <a:cubicBezTo>
                  <a:pt x="2626236" y="3515666"/>
                  <a:pt x="2610657" y="3500087"/>
                  <a:pt x="2610657" y="3480867"/>
                </a:cubicBezTo>
                <a:cubicBezTo>
                  <a:pt x="2610657" y="3461647"/>
                  <a:pt x="2626236" y="3446067"/>
                  <a:pt x="2645457" y="3446067"/>
                </a:cubicBezTo>
                <a:close/>
                <a:moveTo>
                  <a:pt x="4107449" y="3341636"/>
                </a:moveTo>
                <a:cubicBezTo>
                  <a:pt x="4126669" y="3341636"/>
                  <a:pt x="4142248" y="3357217"/>
                  <a:pt x="4142248" y="3376436"/>
                </a:cubicBezTo>
                <a:cubicBezTo>
                  <a:pt x="4142248" y="3395656"/>
                  <a:pt x="4126669" y="3411235"/>
                  <a:pt x="4107449" y="3411235"/>
                </a:cubicBezTo>
                <a:cubicBezTo>
                  <a:pt x="4088230" y="3411235"/>
                  <a:pt x="4072649" y="3395656"/>
                  <a:pt x="4072649" y="3376436"/>
                </a:cubicBezTo>
                <a:cubicBezTo>
                  <a:pt x="4072649" y="3357217"/>
                  <a:pt x="4088230" y="3341636"/>
                  <a:pt x="4107449" y="3341636"/>
                </a:cubicBezTo>
                <a:close/>
                <a:moveTo>
                  <a:pt x="4003017" y="3341636"/>
                </a:moveTo>
                <a:cubicBezTo>
                  <a:pt x="4022237" y="3341636"/>
                  <a:pt x="4037816" y="3357217"/>
                  <a:pt x="4037816" y="3376436"/>
                </a:cubicBezTo>
                <a:cubicBezTo>
                  <a:pt x="4037816" y="3395656"/>
                  <a:pt x="4022237" y="3411235"/>
                  <a:pt x="4003017" y="3411235"/>
                </a:cubicBezTo>
                <a:cubicBezTo>
                  <a:pt x="3983798" y="3411235"/>
                  <a:pt x="3968217" y="3395656"/>
                  <a:pt x="3968217" y="3376436"/>
                </a:cubicBezTo>
                <a:cubicBezTo>
                  <a:pt x="3968217" y="3357217"/>
                  <a:pt x="3983798" y="3341636"/>
                  <a:pt x="4003017" y="3341636"/>
                </a:cubicBezTo>
                <a:close/>
                <a:moveTo>
                  <a:pt x="3689739" y="3341636"/>
                </a:moveTo>
                <a:cubicBezTo>
                  <a:pt x="3708959" y="3341636"/>
                  <a:pt x="3724540" y="3357217"/>
                  <a:pt x="3724540" y="3376436"/>
                </a:cubicBezTo>
                <a:cubicBezTo>
                  <a:pt x="3724540" y="3395656"/>
                  <a:pt x="3708959" y="3411235"/>
                  <a:pt x="3689739" y="3411235"/>
                </a:cubicBezTo>
                <a:cubicBezTo>
                  <a:pt x="3670520" y="3411235"/>
                  <a:pt x="3654939" y="3395656"/>
                  <a:pt x="3654939" y="3376436"/>
                </a:cubicBezTo>
                <a:cubicBezTo>
                  <a:pt x="3654939" y="3357217"/>
                  <a:pt x="3670520" y="3341636"/>
                  <a:pt x="3689739" y="3341636"/>
                </a:cubicBezTo>
                <a:close/>
                <a:moveTo>
                  <a:pt x="3585308" y="3341636"/>
                </a:moveTo>
                <a:cubicBezTo>
                  <a:pt x="3604528" y="3341636"/>
                  <a:pt x="3620109" y="3357217"/>
                  <a:pt x="3620109" y="3376436"/>
                </a:cubicBezTo>
                <a:cubicBezTo>
                  <a:pt x="3620109" y="3395656"/>
                  <a:pt x="3604528" y="3411235"/>
                  <a:pt x="3585308" y="3411235"/>
                </a:cubicBezTo>
                <a:cubicBezTo>
                  <a:pt x="3566089" y="3411235"/>
                  <a:pt x="3550508" y="3395656"/>
                  <a:pt x="3550508" y="3376436"/>
                </a:cubicBezTo>
                <a:cubicBezTo>
                  <a:pt x="3550508" y="3357217"/>
                  <a:pt x="3566089" y="3341636"/>
                  <a:pt x="3585308" y="3341636"/>
                </a:cubicBezTo>
                <a:close/>
                <a:moveTo>
                  <a:pt x="3480877" y="3341636"/>
                </a:moveTo>
                <a:cubicBezTo>
                  <a:pt x="3500097" y="3341636"/>
                  <a:pt x="3515678" y="3357217"/>
                  <a:pt x="3515678" y="3376436"/>
                </a:cubicBezTo>
                <a:cubicBezTo>
                  <a:pt x="3515678" y="3395656"/>
                  <a:pt x="3500097" y="3411235"/>
                  <a:pt x="3480877" y="3411235"/>
                </a:cubicBezTo>
                <a:cubicBezTo>
                  <a:pt x="3461658" y="3411235"/>
                  <a:pt x="3446077" y="3395656"/>
                  <a:pt x="3446077" y="3376436"/>
                </a:cubicBezTo>
                <a:cubicBezTo>
                  <a:pt x="3446077" y="3357217"/>
                  <a:pt x="3461658" y="3341636"/>
                  <a:pt x="3480877" y="3341636"/>
                </a:cubicBezTo>
                <a:close/>
                <a:moveTo>
                  <a:pt x="3376446" y="3341636"/>
                </a:moveTo>
                <a:cubicBezTo>
                  <a:pt x="3395666" y="3341636"/>
                  <a:pt x="3411245" y="3357217"/>
                  <a:pt x="3411245" y="3376436"/>
                </a:cubicBezTo>
                <a:cubicBezTo>
                  <a:pt x="3411245" y="3395656"/>
                  <a:pt x="3395666" y="3411235"/>
                  <a:pt x="3376446" y="3411235"/>
                </a:cubicBezTo>
                <a:cubicBezTo>
                  <a:pt x="3357227" y="3411235"/>
                  <a:pt x="3341646" y="3395656"/>
                  <a:pt x="3341646" y="3376436"/>
                </a:cubicBezTo>
                <a:cubicBezTo>
                  <a:pt x="3341646" y="3357217"/>
                  <a:pt x="3357227" y="3341636"/>
                  <a:pt x="3376446" y="3341636"/>
                </a:cubicBezTo>
                <a:close/>
                <a:moveTo>
                  <a:pt x="3272030" y="3341636"/>
                </a:moveTo>
                <a:cubicBezTo>
                  <a:pt x="3291248" y="3341636"/>
                  <a:pt x="3306829" y="3357217"/>
                  <a:pt x="3306829" y="3376436"/>
                </a:cubicBezTo>
                <a:cubicBezTo>
                  <a:pt x="3306829" y="3395656"/>
                  <a:pt x="3291248" y="3411235"/>
                  <a:pt x="3272030" y="3411235"/>
                </a:cubicBezTo>
                <a:cubicBezTo>
                  <a:pt x="3252811" y="3411235"/>
                  <a:pt x="3237230" y="3395656"/>
                  <a:pt x="3237230" y="3376436"/>
                </a:cubicBezTo>
                <a:cubicBezTo>
                  <a:pt x="3237230" y="3357217"/>
                  <a:pt x="3252811" y="3341636"/>
                  <a:pt x="3272030" y="3341636"/>
                </a:cubicBezTo>
                <a:close/>
                <a:moveTo>
                  <a:pt x="2854321" y="3341636"/>
                </a:moveTo>
                <a:cubicBezTo>
                  <a:pt x="2873540" y="3341636"/>
                  <a:pt x="2889120" y="3357217"/>
                  <a:pt x="2889120" y="3376436"/>
                </a:cubicBezTo>
                <a:cubicBezTo>
                  <a:pt x="2889120" y="3395656"/>
                  <a:pt x="2873540" y="3411235"/>
                  <a:pt x="2854321" y="3411235"/>
                </a:cubicBezTo>
                <a:cubicBezTo>
                  <a:pt x="2835100" y="3411235"/>
                  <a:pt x="2819521" y="3395656"/>
                  <a:pt x="2819521" y="3376436"/>
                </a:cubicBezTo>
                <a:cubicBezTo>
                  <a:pt x="2819521" y="3357217"/>
                  <a:pt x="2835100" y="3341636"/>
                  <a:pt x="2854321" y="3341636"/>
                </a:cubicBezTo>
                <a:close/>
                <a:moveTo>
                  <a:pt x="2749905" y="3341636"/>
                </a:moveTo>
                <a:cubicBezTo>
                  <a:pt x="2769124" y="3341636"/>
                  <a:pt x="2784704" y="3357217"/>
                  <a:pt x="2784704" y="3376436"/>
                </a:cubicBezTo>
                <a:cubicBezTo>
                  <a:pt x="2784704" y="3395656"/>
                  <a:pt x="2769124" y="3411235"/>
                  <a:pt x="2749905" y="3411235"/>
                </a:cubicBezTo>
                <a:cubicBezTo>
                  <a:pt x="2730686" y="3411235"/>
                  <a:pt x="2715105" y="3395656"/>
                  <a:pt x="2715105" y="3376436"/>
                </a:cubicBezTo>
                <a:cubicBezTo>
                  <a:pt x="2715105" y="3357217"/>
                  <a:pt x="2730686" y="3341636"/>
                  <a:pt x="2749905" y="3341636"/>
                </a:cubicBezTo>
                <a:close/>
                <a:moveTo>
                  <a:pt x="2645459" y="3341636"/>
                </a:moveTo>
                <a:cubicBezTo>
                  <a:pt x="2664678" y="3341636"/>
                  <a:pt x="2680258" y="3357217"/>
                  <a:pt x="2680258" y="3376436"/>
                </a:cubicBezTo>
                <a:cubicBezTo>
                  <a:pt x="2680258" y="3395656"/>
                  <a:pt x="2664678" y="3411235"/>
                  <a:pt x="2645459" y="3411235"/>
                </a:cubicBezTo>
                <a:cubicBezTo>
                  <a:pt x="2626238" y="3411235"/>
                  <a:pt x="2610659" y="3395656"/>
                  <a:pt x="2610659" y="3376436"/>
                </a:cubicBezTo>
                <a:cubicBezTo>
                  <a:pt x="2610659" y="3357217"/>
                  <a:pt x="2626238" y="3341636"/>
                  <a:pt x="2645459" y="3341636"/>
                </a:cubicBezTo>
                <a:close/>
                <a:moveTo>
                  <a:pt x="1914485" y="3341636"/>
                </a:moveTo>
                <a:cubicBezTo>
                  <a:pt x="1933704" y="3341636"/>
                  <a:pt x="1949284" y="3357217"/>
                  <a:pt x="1949284" y="3376436"/>
                </a:cubicBezTo>
                <a:cubicBezTo>
                  <a:pt x="1949284" y="3395656"/>
                  <a:pt x="1933704" y="3411235"/>
                  <a:pt x="1914485" y="3411235"/>
                </a:cubicBezTo>
                <a:cubicBezTo>
                  <a:pt x="1895264" y="3411235"/>
                  <a:pt x="1879685" y="3395656"/>
                  <a:pt x="1879685" y="3376436"/>
                </a:cubicBezTo>
                <a:cubicBezTo>
                  <a:pt x="1879685" y="3357217"/>
                  <a:pt x="1895264" y="3341636"/>
                  <a:pt x="1914485" y="3341636"/>
                </a:cubicBezTo>
                <a:close/>
                <a:moveTo>
                  <a:pt x="1705623" y="3341636"/>
                </a:moveTo>
                <a:cubicBezTo>
                  <a:pt x="1724842" y="3341636"/>
                  <a:pt x="1740422" y="3357217"/>
                  <a:pt x="1740422" y="3376436"/>
                </a:cubicBezTo>
                <a:cubicBezTo>
                  <a:pt x="1740422" y="3395656"/>
                  <a:pt x="1724842" y="3411235"/>
                  <a:pt x="1705623" y="3411235"/>
                </a:cubicBezTo>
                <a:cubicBezTo>
                  <a:pt x="1686402" y="3411235"/>
                  <a:pt x="1670823" y="3395656"/>
                  <a:pt x="1670823" y="3376436"/>
                </a:cubicBezTo>
                <a:cubicBezTo>
                  <a:pt x="1670823" y="3357217"/>
                  <a:pt x="1686402" y="3341636"/>
                  <a:pt x="1705623" y="3341636"/>
                </a:cubicBezTo>
                <a:close/>
                <a:moveTo>
                  <a:pt x="1810054" y="3341619"/>
                </a:moveTo>
                <a:cubicBezTo>
                  <a:pt x="1829282" y="3341619"/>
                  <a:pt x="1844870" y="3357207"/>
                  <a:pt x="1844870" y="3376435"/>
                </a:cubicBezTo>
                <a:cubicBezTo>
                  <a:pt x="1844870" y="3395664"/>
                  <a:pt x="1829282" y="3411252"/>
                  <a:pt x="1810054" y="3411252"/>
                </a:cubicBezTo>
                <a:cubicBezTo>
                  <a:pt x="1790827" y="3411252"/>
                  <a:pt x="1775239" y="3395664"/>
                  <a:pt x="1775239" y="3376435"/>
                </a:cubicBezTo>
                <a:cubicBezTo>
                  <a:pt x="1775239" y="3357207"/>
                  <a:pt x="1790827" y="3341619"/>
                  <a:pt x="1810054" y="3341619"/>
                </a:cubicBezTo>
                <a:close/>
                <a:moveTo>
                  <a:pt x="3480877" y="3237220"/>
                </a:moveTo>
                <a:cubicBezTo>
                  <a:pt x="3500097" y="3237220"/>
                  <a:pt x="3515678" y="3252800"/>
                  <a:pt x="3515678" y="3272020"/>
                </a:cubicBezTo>
                <a:cubicBezTo>
                  <a:pt x="3515678" y="3291240"/>
                  <a:pt x="3500097" y="3306819"/>
                  <a:pt x="3480877" y="3306819"/>
                </a:cubicBezTo>
                <a:cubicBezTo>
                  <a:pt x="3461658" y="3306819"/>
                  <a:pt x="3446077" y="3291240"/>
                  <a:pt x="3446077" y="3272020"/>
                </a:cubicBezTo>
                <a:cubicBezTo>
                  <a:pt x="3446077" y="3252800"/>
                  <a:pt x="3461658" y="3237220"/>
                  <a:pt x="3480877" y="3237220"/>
                </a:cubicBezTo>
                <a:close/>
                <a:moveTo>
                  <a:pt x="3376448" y="3237220"/>
                </a:moveTo>
                <a:cubicBezTo>
                  <a:pt x="3395668" y="3237220"/>
                  <a:pt x="3411247" y="3252800"/>
                  <a:pt x="3411247" y="3272020"/>
                </a:cubicBezTo>
                <a:cubicBezTo>
                  <a:pt x="3411247" y="3291240"/>
                  <a:pt x="3395668" y="3306819"/>
                  <a:pt x="3376448" y="3306819"/>
                </a:cubicBezTo>
                <a:cubicBezTo>
                  <a:pt x="3357229" y="3306819"/>
                  <a:pt x="3341648" y="3291240"/>
                  <a:pt x="3341648" y="3272020"/>
                </a:cubicBezTo>
                <a:cubicBezTo>
                  <a:pt x="3341648" y="3252800"/>
                  <a:pt x="3357229" y="3237220"/>
                  <a:pt x="3376448" y="3237220"/>
                </a:cubicBezTo>
                <a:close/>
                <a:moveTo>
                  <a:pt x="3272030" y="3237220"/>
                </a:moveTo>
                <a:cubicBezTo>
                  <a:pt x="3291248" y="3237220"/>
                  <a:pt x="3306829" y="3252800"/>
                  <a:pt x="3306829" y="3272020"/>
                </a:cubicBezTo>
                <a:cubicBezTo>
                  <a:pt x="3306829" y="3291240"/>
                  <a:pt x="3291248" y="3306819"/>
                  <a:pt x="3272030" y="3306819"/>
                </a:cubicBezTo>
                <a:cubicBezTo>
                  <a:pt x="3252811" y="3306819"/>
                  <a:pt x="3237230" y="3291240"/>
                  <a:pt x="3237230" y="3272020"/>
                </a:cubicBezTo>
                <a:cubicBezTo>
                  <a:pt x="3237230" y="3252800"/>
                  <a:pt x="3252811" y="3237220"/>
                  <a:pt x="3272030" y="3237220"/>
                </a:cubicBezTo>
                <a:close/>
                <a:moveTo>
                  <a:pt x="2958752" y="3237220"/>
                </a:moveTo>
                <a:cubicBezTo>
                  <a:pt x="2977971" y="3237220"/>
                  <a:pt x="2993552" y="3252800"/>
                  <a:pt x="2993552" y="3272020"/>
                </a:cubicBezTo>
                <a:cubicBezTo>
                  <a:pt x="2993552" y="3291240"/>
                  <a:pt x="2977971" y="3306819"/>
                  <a:pt x="2958752" y="3306819"/>
                </a:cubicBezTo>
                <a:cubicBezTo>
                  <a:pt x="2939533" y="3306819"/>
                  <a:pt x="2923952" y="3291240"/>
                  <a:pt x="2923952" y="3272020"/>
                </a:cubicBezTo>
                <a:cubicBezTo>
                  <a:pt x="2923952" y="3252800"/>
                  <a:pt x="2939533" y="3237220"/>
                  <a:pt x="2958752" y="3237220"/>
                </a:cubicBezTo>
                <a:close/>
                <a:moveTo>
                  <a:pt x="2854323" y="3237220"/>
                </a:moveTo>
                <a:cubicBezTo>
                  <a:pt x="2873542" y="3237220"/>
                  <a:pt x="2889122" y="3252800"/>
                  <a:pt x="2889122" y="3272020"/>
                </a:cubicBezTo>
                <a:cubicBezTo>
                  <a:pt x="2889122" y="3291240"/>
                  <a:pt x="2873542" y="3306819"/>
                  <a:pt x="2854323" y="3306819"/>
                </a:cubicBezTo>
                <a:cubicBezTo>
                  <a:pt x="2835102" y="3306819"/>
                  <a:pt x="2819523" y="3291240"/>
                  <a:pt x="2819523" y="3272020"/>
                </a:cubicBezTo>
                <a:cubicBezTo>
                  <a:pt x="2819523" y="3252800"/>
                  <a:pt x="2835102" y="3237220"/>
                  <a:pt x="2854323" y="3237220"/>
                </a:cubicBezTo>
                <a:close/>
                <a:moveTo>
                  <a:pt x="2749905" y="3237220"/>
                </a:moveTo>
                <a:cubicBezTo>
                  <a:pt x="2769124" y="3237220"/>
                  <a:pt x="2784704" y="3252800"/>
                  <a:pt x="2784704" y="3272020"/>
                </a:cubicBezTo>
                <a:cubicBezTo>
                  <a:pt x="2784704" y="3291240"/>
                  <a:pt x="2769124" y="3306819"/>
                  <a:pt x="2749905" y="3306819"/>
                </a:cubicBezTo>
                <a:cubicBezTo>
                  <a:pt x="2730686" y="3306819"/>
                  <a:pt x="2715105" y="3291240"/>
                  <a:pt x="2715105" y="3272020"/>
                </a:cubicBezTo>
                <a:cubicBezTo>
                  <a:pt x="2715105" y="3252800"/>
                  <a:pt x="2730686" y="3237220"/>
                  <a:pt x="2749905" y="3237220"/>
                </a:cubicBezTo>
                <a:close/>
                <a:moveTo>
                  <a:pt x="2645459" y="3237220"/>
                </a:moveTo>
                <a:cubicBezTo>
                  <a:pt x="2664678" y="3237220"/>
                  <a:pt x="2680258" y="3252800"/>
                  <a:pt x="2680258" y="3272020"/>
                </a:cubicBezTo>
                <a:cubicBezTo>
                  <a:pt x="2680258" y="3291240"/>
                  <a:pt x="2664678" y="3306819"/>
                  <a:pt x="2645459" y="3306819"/>
                </a:cubicBezTo>
                <a:cubicBezTo>
                  <a:pt x="2626238" y="3306819"/>
                  <a:pt x="2610659" y="3291240"/>
                  <a:pt x="2610659" y="3272020"/>
                </a:cubicBezTo>
                <a:cubicBezTo>
                  <a:pt x="2610659" y="3252800"/>
                  <a:pt x="2626238" y="3237220"/>
                  <a:pt x="2645459" y="3237220"/>
                </a:cubicBezTo>
                <a:close/>
                <a:moveTo>
                  <a:pt x="2018918" y="3237220"/>
                </a:moveTo>
                <a:cubicBezTo>
                  <a:pt x="2038137" y="3237220"/>
                  <a:pt x="2053717" y="3252800"/>
                  <a:pt x="2053717" y="3272020"/>
                </a:cubicBezTo>
                <a:cubicBezTo>
                  <a:pt x="2053717" y="3291240"/>
                  <a:pt x="2038137" y="3306819"/>
                  <a:pt x="2018918" y="3306819"/>
                </a:cubicBezTo>
                <a:cubicBezTo>
                  <a:pt x="1999697" y="3306819"/>
                  <a:pt x="1984118" y="3291240"/>
                  <a:pt x="1984118" y="3272020"/>
                </a:cubicBezTo>
                <a:cubicBezTo>
                  <a:pt x="1984118" y="3252800"/>
                  <a:pt x="1999697" y="3237220"/>
                  <a:pt x="2018918" y="3237220"/>
                </a:cubicBezTo>
                <a:close/>
                <a:moveTo>
                  <a:pt x="1914485" y="3237220"/>
                </a:moveTo>
                <a:cubicBezTo>
                  <a:pt x="1933704" y="3237220"/>
                  <a:pt x="1949284" y="3252800"/>
                  <a:pt x="1949284" y="3272020"/>
                </a:cubicBezTo>
                <a:cubicBezTo>
                  <a:pt x="1949284" y="3291240"/>
                  <a:pt x="1933704" y="3306819"/>
                  <a:pt x="1914485" y="3306819"/>
                </a:cubicBezTo>
                <a:cubicBezTo>
                  <a:pt x="1895264" y="3306819"/>
                  <a:pt x="1879685" y="3291240"/>
                  <a:pt x="1879685" y="3272020"/>
                </a:cubicBezTo>
                <a:cubicBezTo>
                  <a:pt x="1879685" y="3252800"/>
                  <a:pt x="1895264" y="3237220"/>
                  <a:pt x="1914485" y="3237220"/>
                </a:cubicBezTo>
                <a:close/>
                <a:moveTo>
                  <a:pt x="1705623" y="3237220"/>
                </a:moveTo>
                <a:cubicBezTo>
                  <a:pt x="1724842" y="3237220"/>
                  <a:pt x="1740422" y="3252800"/>
                  <a:pt x="1740422" y="3272020"/>
                </a:cubicBezTo>
                <a:cubicBezTo>
                  <a:pt x="1740422" y="3291240"/>
                  <a:pt x="1724842" y="3306819"/>
                  <a:pt x="1705623" y="3306819"/>
                </a:cubicBezTo>
                <a:cubicBezTo>
                  <a:pt x="1686402" y="3306819"/>
                  <a:pt x="1670823" y="3291240"/>
                  <a:pt x="1670823" y="3272020"/>
                </a:cubicBezTo>
                <a:cubicBezTo>
                  <a:pt x="1670823" y="3252800"/>
                  <a:pt x="1686402" y="3237220"/>
                  <a:pt x="1705623" y="3237220"/>
                </a:cubicBezTo>
                <a:close/>
                <a:moveTo>
                  <a:pt x="3585310" y="3237218"/>
                </a:moveTo>
                <a:cubicBezTo>
                  <a:pt x="3604530" y="3237218"/>
                  <a:pt x="3620111" y="3252798"/>
                  <a:pt x="3620111" y="3272018"/>
                </a:cubicBezTo>
                <a:cubicBezTo>
                  <a:pt x="3620111" y="3291238"/>
                  <a:pt x="3604530" y="3306817"/>
                  <a:pt x="3585310" y="3306817"/>
                </a:cubicBezTo>
                <a:cubicBezTo>
                  <a:pt x="3566091" y="3306817"/>
                  <a:pt x="3550510" y="3291238"/>
                  <a:pt x="3550510" y="3272018"/>
                </a:cubicBezTo>
                <a:cubicBezTo>
                  <a:pt x="3550510" y="3252798"/>
                  <a:pt x="3566091" y="3237218"/>
                  <a:pt x="3585310" y="3237218"/>
                </a:cubicBezTo>
                <a:close/>
                <a:moveTo>
                  <a:pt x="1810054" y="3237205"/>
                </a:moveTo>
                <a:cubicBezTo>
                  <a:pt x="1829282" y="3237205"/>
                  <a:pt x="1844870" y="3252793"/>
                  <a:pt x="1844870" y="3272021"/>
                </a:cubicBezTo>
                <a:cubicBezTo>
                  <a:pt x="1844870" y="3291248"/>
                  <a:pt x="1829282" y="3306836"/>
                  <a:pt x="1810054" y="3306836"/>
                </a:cubicBezTo>
                <a:cubicBezTo>
                  <a:pt x="1790827" y="3306836"/>
                  <a:pt x="1775239" y="3291248"/>
                  <a:pt x="1775239" y="3272021"/>
                </a:cubicBezTo>
                <a:cubicBezTo>
                  <a:pt x="1775239" y="3252793"/>
                  <a:pt x="1790827" y="3237205"/>
                  <a:pt x="1810054" y="3237205"/>
                </a:cubicBezTo>
                <a:close/>
                <a:moveTo>
                  <a:pt x="4107450" y="3132773"/>
                </a:moveTo>
                <a:cubicBezTo>
                  <a:pt x="4126670" y="3132773"/>
                  <a:pt x="4142249" y="3148354"/>
                  <a:pt x="4142249" y="3167573"/>
                </a:cubicBezTo>
                <a:cubicBezTo>
                  <a:pt x="4142249" y="3186793"/>
                  <a:pt x="4126670" y="3202372"/>
                  <a:pt x="4107450" y="3202372"/>
                </a:cubicBezTo>
                <a:cubicBezTo>
                  <a:pt x="4088231" y="3202372"/>
                  <a:pt x="4072650" y="3186793"/>
                  <a:pt x="4072650" y="3167573"/>
                </a:cubicBezTo>
                <a:cubicBezTo>
                  <a:pt x="4072650" y="3148354"/>
                  <a:pt x="4088231" y="3132773"/>
                  <a:pt x="4107450" y="3132773"/>
                </a:cubicBezTo>
                <a:close/>
                <a:moveTo>
                  <a:pt x="3794155" y="3132773"/>
                </a:moveTo>
                <a:cubicBezTo>
                  <a:pt x="3813373" y="3132773"/>
                  <a:pt x="3828954" y="3148354"/>
                  <a:pt x="3828954" y="3167573"/>
                </a:cubicBezTo>
                <a:cubicBezTo>
                  <a:pt x="3828954" y="3186793"/>
                  <a:pt x="3813373" y="3202372"/>
                  <a:pt x="3794155" y="3202372"/>
                </a:cubicBezTo>
                <a:cubicBezTo>
                  <a:pt x="3774936" y="3202372"/>
                  <a:pt x="3759355" y="3186793"/>
                  <a:pt x="3759355" y="3167573"/>
                </a:cubicBezTo>
                <a:cubicBezTo>
                  <a:pt x="3759355" y="3148354"/>
                  <a:pt x="3774936" y="3132773"/>
                  <a:pt x="3794155" y="3132773"/>
                </a:cubicBezTo>
                <a:close/>
                <a:moveTo>
                  <a:pt x="3689741" y="3132773"/>
                </a:moveTo>
                <a:cubicBezTo>
                  <a:pt x="3708961" y="3132773"/>
                  <a:pt x="3724542" y="3148354"/>
                  <a:pt x="3724542" y="3167573"/>
                </a:cubicBezTo>
                <a:cubicBezTo>
                  <a:pt x="3724542" y="3186793"/>
                  <a:pt x="3708961" y="3202372"/>
                  <a:pt x="3689741" y="3202372"/>
                </a:cubicBezTo>
                <a:cubicBezTo>
                  <a:pt x="3670522" y="3202372"/>
                  <a:pt x="3654941" y="3186793"/>
                  <a:pt x="3654941" y="3167573"/>
                </a:cubicBezTo>
                <a:cubicBezTo>
                  <a:pt x="3654941" y="3148354"/>
                  <a:pt x="3670522" y="3132773"/>
                  <a:pt x="3689741" y="3132773"/>
                </a:cubicBezTo>
                <a:close/>
                <a:moveTo>
                  <a:pt x="3585310" y="3132773"/>
                </a:moveTo>
                <a:cubicBezTo>
                  <a:pt x="3604530" y="3132773"/>
                  <a:pt x="3620111" y="3148354"/>
                  <a:pt x="3620111" y="3167573"/>
                </a:cubicBezTo>
                <a:cubicBezTo>
                  <a:pt x="3620111" y="3186793"/>
                  <a:pt x="3604530" y="3202372"/>
                  <a:pt x="3585310" y="3202372"/>
                </a:cubicBezTo>
                <a:cubicBezTo>
                  <a:pt x="3566091" y="3202372"/>
                  <a:pt x="3550510" y="3186793"/>
                  <a:pt x="3550510" y="3167573"/>
                </a:cubicBezTo>
                <a:cubicBezTo>
                  <a:pt x="3550510" y="3148354"/>
                  <a:pt x="3566091" y="3132773"/>
                  <a:pt x="3585310" y="3132773"/>
                </a:cubicBezTo>
                <a:close/>
                <a:moveTo>
                  <a:pt x="3480877" y="3132773"/>
                </a:moveTo>
                <a:cubicBezTo>
                  <a:pt x="3500097" y="3132773"/>
                  <a:pt x="3515678" y="3148354"/>
                  <a:pt x="3515678" y="3167573"/>
                </a:cubicBezTo>
                <a:cubicBezTo>
                  <a:pt x="3515678" y="3186793"/>
                  <a:pt x="3500097" y="3202372"/>
                  <a:pt x="3480877" y="3202372"/>
                </a:cubicBezTo>
                <a:cubicBezTo>
                  <a:pt x="3461658" y="3202372"/>
                  <a:pt x="3446077" y="3186793"/>
                  <a:pt x="3446077" y="3167573"/>
                </a:cubicBezTo>
                <a:cubicBezTo>
                  <a:pt x="3446077" y="3148354"/>
                  <a:pt x="3461658" y="3132773"/>
                  <a:pt x="3480877" y="3132773"/>
                </a:cubicBezTo>
                <a:close/>
                <a:moveTo>
                  <a:pt x="3376448" y="3132773"/>
                </a:moveTo>
                <a:cubicBezTo>
                  <a:pt x="3395668" y="3132773"/>
                  <a:pt x="3411247" y="3148354"/>
                  <a:pt x="3411247" y="3167573"/>
                </a:cubicBezTo>
                <a:cubicBezTo>
                  <a:pt x="3411247" y="3186793"/>
                  <a:pt x="3395668" y="3202372"/>
                  <a:pt x="3376448" y="3202372"/>
                </a:cubicBezTo>
                <a:cubicBezTo>
                  <a:pt x="3357229" y="3202372"/>
                  <a:pt x="3341648" y="3186793"/>
                  <a:pt x="3341648" y="3167573"/>
                </a:cubicBezTo>
                <a:cubicBezTo>
                  <a:pt x="3341648" y="3148354"/>
                  <a:pt x="3357229" y="3132773"/>
                  <a:pt x="3376448" y="3132773"/>
                </a:cubicBezTo>
                <a:close/>
                <a:moveTo>
                  <a:pt x="3272030" y="3132773"/>
                </a:moveTo>
                <a:cubicBezTo>
                  <a:pt x="3291248" y="3132773"/>
                  <a:pt x="3306829" y="3148354"/>
                  <a:pt x="3306829" y="3167573"/>
                </a:cubicBezTo>
                <a:cubicBezTo>
                  <a:pt x="3306829" y="3186793"/>
                  <a:pt x="3291248" y="3202372"/>
                  <a:pt x="3272030" y="3202372"/>
                </a:cubicBezTo>
                <a:cubicBezTo>
                  <a:pt x="3252811" y="3202372"/>
                  <a:pt x="3237230" y="3186793"/>
                  <a:pt x="3237230" y="3167573"/>
                </a:cubicBezTo>
                <a:cubicBezTo>
                  <a:pt x="3237230" y="3148354"/>
                  <a:pt x="3252811" y="3132773"/>
                  <a:pt x="3272030" y="3132773"/>
                </a:cubicBezTo>
                <a:close/>
                <a:moveTo>
                  <a:pt x="2958752" y="3132773"/>
                </a:moveTo>
                <a:cubicBezTo>
                  <a:pt x="2977971" y="3132773"/>
                  <a:pt x="2993552" y="3148354"/>
                  <a:pt x="2993552" y="3167573"/>
                </a:cubicBezTo>
                <a:cubicBezTo>
                  <a:pt x="2993552" y="3186793"/>
                  <a:pt x="2977971" y="3202372"/>
                  <a:pt x="2958752" y="3202372"/>
                </a:cubicBezTo>
                <a:cubicBezTo>
                  <a:pt x="2939533" y="3202372"/>
                  <a:pt x="2923952" y="3186793"/>
                  <a:pt x="2923952" y="3167573"/>
                </a:cubicBezTo>
                <a:cubicBezTo>
                  <a:pt x="2923952" y="3148354"/>
                  <a:pt x="2939533" y="3132773"/>
                  <a:pt x="2958752" y="3132773"/>
                </a:cubicBezTo>
                <a:close/>
                <a:moveTo>
                  <a:pt x="2854323" y="3132773"/>
                </a:moveTo>
                <a:cubicBezTo>
                  <a:pt x="2873542" y="3132773"/>
                  <a:pt x="2889122" y="3148354"/>
                  <a:pt x="2889122" y="3167573"/>
                </a:cubicBezTo>
                <a:cubicBezTo>
                  <a:pt x="2889122" y="3186793"/>
                  <a:pt x="2873542" y="3202372"/>
                  <a:pt x="2854323" y="3202372"/>
                </a:cubicBezTo>
                <a:cubicBezTo>
                  <a:pt x="2835102" y="3202372"/>
                  <a:pt x="2819523" y="3186793"/>
                  <a:pt x="2819523" y="3167573"/>
                </a:cubicBezTo>
                <a:cubicBezTo>
                  <a:pt x="2819523" y="3148354"/>
                  <a:pt x="2835102" y="3132773"/>
                  <a:pt x="2854323" y="3132773"/>
                </a:cubicBezTo>
                <a:close/>
                <a:moveTo>
                  <a:pt x="2749905" y="3132773"/>
                </a:moveTo>
                <a:cubicBezTo>
                  <a:pt x="2769124" y="3132773"/>
                  <a:pt x="2784704" y="3148354"/>
                  <a:pt x="2784704" y="3167573"/>
                </a:cubicBezTo>
                <a:cubicBezTo>
                  <a:pt x="2784704" y="3186793"/>
                  <a:pt x="2769124" y="3202372"/>
                  <a:pt x="2749905" y="3202372"/>
                </a:cubicBezTo>
                <a:cubicBezTo>
                  <a:pt x="2730686" y="3202372"/>
                  <a:pt x="2715105" y="3186793"/>
                  <a:pt x="2715105" y="3167573"/>
                </a:cubicBezTo>
                <a:cubicBezTo>
                  <a:pt x="2715105" y="3148354"/>
                  <a:pt x="2730686" y="3132773"/>
                  <a:pt x="2749905" y="3132773"/>
                </a:cubicBezTo>
                <a:close/>
                <a:moveTo>
                  <a:pt x="2645459" y="3132773"/>
                </a:moveTo>
                <a:cubicBezTo>
                  <a:pt x="2664678" y="3132773"/>
                  <a:pt x="2680258" y="3148354"/>
                  <a:pt x="2680258" y="3167573"/>
                </a:cubicBezTo>
                <a:cubicBezTo>
                  <a:pt x="2680258" y="3186793"/>
                  <a:pt x="2664678" y="3202372"/>
                  <a:pt x="2645459" y="3202372"/>
                </a:cubicBezTo>
                <a:cubicBezTo>
                  <a:pt x="2626238" y="3202372"/>
                  <a:pt x="2610659" y="3186793"/>
                  <a:pt x="2610659" y="3167573"/>
                </a:cubicBezTo>
                <a:cubicBezTo>
                  <a:pt x="2610659" y="3148354"/>
                  <a:pt x="2626238" y="3132773"/>
                  <a:pt x="2645459" y="3132773"/>
                </a:cubicBezTo>
                <a:close/>
                <a:moveTo>
                  <a:pt x="2541043" y="3132773"/>
                </a:moveTo>
                <a:cubicBezTo>
                  <a:pt x="2560262" y="3132773"/>
                  <a:pt x="2575842" y="3148354"/>
                  <a:pt x="2575842" y="3167573"/>
                </a:cubicBezTo>
                <a:cubicBezTo>
                  <a:pt x="2575842" y="3186793"/>
                  <a:pt x="2560262" y="3202372"/>
                  <a:pt x="2541043" y="3202372"/>
                </a:cubicBezTo>
                <a:cubicBezTo>
                  <a:pt x="2521822" y="3202372"/>
                  <a:pt x="2506243" y="3186793"/>
                  <a:pt x="2506243" y="3167573"/>
                </a:cubicBezTo>
                <a:cubicBezTo>
                  <a:pt x="2506243" y="3148354"/>
                  <a:pt x="2521822" y="3132773"/>
                  <a:pt x="2541043" y="3132773"/>
                </a:cubicBezTo>
                <a:close/>
                <a:moveTo>
                  <a:pt x="2436610" y="3132773"/>
                </a:moveTo>
                <a:cubicBezTo>
                  <a:pt x="2455829" y="3132773"/>
                  <a:pt x="2471409" y="3148354"/>
                  <a:pt x="2471409" y="3167573"/>
                </a:cubicBezTo>
                <a:cubicBezTo>
                  <a:pt x="2471409" y="3186793"/>
                  <a:pt x="2455829" y="3202372"/>
                  <a:pt x="2436610" y="3202372"/>
                </a:cubicBezTo>
                <a:cubicBezTo>
                  <a:pt x="2417389" y="3202372"/>
                  <a:pt x="2401810" y="3186793"/>
                  <a:pt x="2401810" y="3167573"/>
                </a:cubicBezTo>
                <a:cubicBezTo>
                  <a:pt x="2401810" y="3148354"/>
                  <a:pt x="2417389" y="3132773"/>
                  <a:pt x="2436610" y="3132773"/>
                </a:cubicBezTo>
                <a:close/>
                <a:moveTo>
                  <a:pt x="2018918" y="3132773"/>
                </a:moveTo>
                <a:cubicBezTo>
                  <a:pt x="2038137" y="3132773"/>
                  <a:pt x="2053717" y="3148354"/>
                  <a:pt x="2053717" y="3167573"/>
                </a:cubicBezTo>
                <a:cubicBezTo>
                  <a:pt x="2053717" y="3186793"/>
                  <a:pt x="2038137" y="3202372"/>
                  <a:pt x="2018918" y="3202372"/>
                </a:cubicBezTo>
                <a:cubicBezTo>
                  <a:pt x="1999697" y="3202372"/>
                  <a:pt x="1984118" y="3186793"/>
                  <a:pt x="1984118" y="3167573"/>
                </a:cubicBezTo>
                <a:cubicBezTo>
                  <a:pt x="1984118" y="3148354"/>
                  <a:pt x="1999697" y="3132773"/>
                  <a:pt x="2018918" y="3132773"/>
                </a:cubicBezTo>
                <a:close/>
                <a:moveTo>
                  <a:pt x="1914485" y="3132773"/>
                </a:moveTo>
                <a:cubicBezTo>
                  <a:pt x="1933704" y="3132773"/>
                  <a:pt x="1949284" y="3148354"/>
                  <a:pt x="1949284" y="3167573"/>
                </a:cubicBezTo>
                <a:cubicBezTo>
                  <a:pt x="1949284" y="3186793"/>
                  <a:pt x="1933704" y="3202372"/>
                  <a:pt x="1914485" y="3202372"/>
                </a:cubicBezTo>
                <a:cubicBezTo>
                  <a:pt x="1895264" y="3202372"/>
                  <a:pt x="1879685" y="3186793"/>
                  <a:pt x="1879685" y="3167573"/>
                </a:cubicBezTo>
                <a:cubicBezTo>
                  <a:pt x="1879685" y="3148354"/>
                  <a:pt x="1895264" y="3132773"/>
                  <a:pt x="1914485" y="3132773"/>
                </a:cubicBezTo>
                <a:close/>
                <a:moveTo>
                  <a:pt x="1705623" y="3132773"/>
                </a:moveTo>
                <a:cubicBezTo>
                  <a:pt x="1724842" y="3132773"/>
                  <a:pt x="1740422" y="3148354"/>
                  <a:pt x="1740422" y="3167573"/>
                </a:cubicBezTo>
                <a:cubicBezTo>
                  <a:pt x="1740422" y="3186793"/>
                  <a:pt x="1724842" y="3202372"/>
                  <a:pt x="1705623" y="3202372"/>
                </a:cubicBezTo>
                <a:cubicBezTo>
                  <a:pt x="1686402" y="3202372"/>
                  <a:pt x="1670823" y="3186793"/>
                  <a:pt x="1670823" y="3167573"/>
                </a:cubicBezTo>
                <a:cubicBezTo>
                  <a:pt x="1670823" y="3148354"/>
                  <a:pt x="1686402" y="3132773"/>
                  <a:pt x="1705623" y="3132773"/>
                </a:cubicBezTo>
                <a:close/>
                <a:moveTo>
                  <a:pt x="1601209" y="3132773"/>
                </a:moveTo>
                <a:cubicBezTo>
                  <a:pt x="1620428" y="3132773"/>
                  <a:pt x="1636008" y="3148354"/>
                  <a:pt x="1636008" y="3167573"/>
                </a:cubicBezTo>
                <a:cubicBezTo>
                  <a:pt x="1636008" y="3186793"/>
                  <a:pt x="1620428" y="3202372"/>
                  <a:pt x="1601209" y="3202372"/>
                </a:cubicBezTo>
                <a:cubicBezTo>
                  <a:pt x="1581988" y="3202372"/>
                  <a:pt x="1566409" y="3186793"/>
                  <a:pt x="1566409" y="3167573"/>
                </a:cubicBezTo>
                <a:cubicBezTo>
                  <a:pt x="1566409" y="3148354"/>
                  <a:pt x="1581988" y="3132773"/>
                  <a:pt x="1601209" y="3132773"/>
                </a:cubicBezTo>
                <a:close/>
                <a:moveTo>
                  <a:pt x="3063183" y="3132756"/>
                </a:moveTo>
                <a:cubicBezTo>
                  <a:pt x="3082413" y="3132756"/>
                  <a:pt x="3097999" y="3148344"/>
                  <a:pt x="3097999" y="3167572"/>
                </a:cubicBezTo>
                <a:cubicBezTo>
                  <a:pt x="3097999" y="3186801"/>
                  <a:pt x="3082413" y="3202387"/>
                  <a:pt x="3063183" y="3202387"/>
                </a:cubicBezTo>
                <a:cubicBezTo>
                  <a:pt x="3043956" y="3202387"/>
                  <a:pt x="3028369" y="3186801"/>
                  <a:pt x="3028369" y="3167572"/>
                </a:cubicBezTo>
                <a:cubicBezTo>
                  <a:pt x="3028369" y="3148344"/>
                  <a:pt x="3043956" y="3132756"/>
                  <a:pt x="3063183" y="3132756"/>
                </a:cubicBezTo>
                <a:close/>
                <a:moveTo>
                  <a:pt x="1810054" y="3132756"/>
                </a:moveTo>
                <a:cubicBezTo>
                  <a:pt x="1829282" y="3132756"/>
                  <a:pt x="1844870" y="3148344"/>
                  <a:pt x="1844870" y="3167572"/>
                </a:cubicBezTo>
                <a:cubicBezTo>
                  <a:pt x="1844870" y="3186801"/>
                  <a:pt x="1829282" y="3202387"/>
                  <a:pt x="1810054" y="3202387"/>
                </a:cubicBezTo>
                <a:cubicBezTo>
                  <a:pt x="1790827" y="3202387"/>
                  <a:pt x="1775239" y="3186801"/>
                  <a:pt x="1775239" y="3167572"/>
                </a:cubicBezTo>
                <a:cubicBezTo>
                  <a:pt x="1775239" y="3148344"/>
                  <a:pt x="1790827" y="3132756"/>
                  <a:pt x="1810054" y="3132756"/>
                </a:cubicBezTo>
                <a:close/>
                <a:moveTo>
                  <a:pt x="4107450" y="3028358"/>
                </a:moveTo>
                <a:cubicBezTo>
                  <a:pt x="4126670" y="3028358"/>
                  <a:pt x="4142249" y="3043939"/>
                  <a:pt x="4142249" y="3063158"/>
                </a:cubicBezTo>
                <a:cubicBezTo>
                  <a:pt x="4142249" y="3082378"/>
                  <a:pt x="4126670" y="3097957"/>
                  <a:pt x="4107450" y="3097957"/>
                </a:cubicBezTo>
                <a:cubicBezTo>
                  <a:pt x="4088231" y="3097957"/>
                  <a:pt x="4072650" y="3082378"/>
                  <a:pt x="4072650" y="3063158"/>
                </a:cubicBezTo>
                <a:cubicBezTo>
                  <a:pt x="4072650" y="3043939"/>
                  <a:pt x="4088231" y="3028358"/>
                  <a:pt x="4107450" y="3028358"/>
                </a:cubicBezTo>
                <a:close/>
                <a:moveTo>
                  <a:pt x="3794155" y="3028356"/>
                </a:moveTo>
                <a:cubicBezTo>
                  <a:pt x="3813373" y="3028356"/>
                  <a:pt x="3828954" y="3043937"/>
                  <a:pt x="3828954" y="3063156"/>
                </a:cubicBezTo>
                <a:cubicBezTo>
                  <a:pt x="3828954" y="3082376"/>
                  <a:pt x="3813373" y="3097955"/>
                  <a:pt x="3794155" y="3097955"/>
                </a:cubicBezTo>
                <a:cubicBezTo>
                  <a:pt x="3774936" y="3097955"/>
                  <a:pt x="3759355" y="3082376"/>
                  <a:pt x="3759355" y="3063156"/>
                </a:cubicBezTo>
                <a:cubicBezTo>
                  <a:pt x="3759355" y="3043937"/>
                  <a:pt x="3774936" y="3028356"/>
                  <a:pt x="3794155" y="3028356"/>
                </a:cubicBezTo>
                <a:close/>
                <a:moveTo>
                  <a:pt x="3689741" y="3028356"/>
                </a:moveTo>
                <a:cubicBezTo>
                  <a:pt x="3708961" y="3028356"/>
                  <a:pt x="3724542" y="3043937"/>
                  <a:pt x="3724542" y="3063156"/>
                </a:cubicBezTo>
                <a:cubicBezTo>
                  <a:pt x="3724542" y="3082376"/>
                  <a:pt x="3708961" y="3097955"/>
                  <a:pt x="3689741" y="3097955"/>
                </a:cubicBezTo>
                <a:cubicBezTo>
                  <a:pt x="3670522" y="3097955"/>
                  <a:pt x="3654941" y="3082376"/>
                  <a:pt x="3654941" y="3063156"/>
                </a:cubicBezTo>
                <a:cubicBezTo>
                  <a:pt x="3654941" y="3043937"/>
                  <a:pt x="3670522" y="3028356"/>
                  <a:pt x="3689741" y="3028356"/>
                </a:cubicBezTo>
                <a:close/>
                <a:moveTo>
                  <a:pt x="3585310" y="3028356"/>
                </a:moveTo>
                <a:cubicBezTo>
                  <a:pt x="3604530" y="3028356"/>
                  <a:pt x="3620111" y="3043937"/>
                  <a:pt x="3620111" y="3063156"/>
                </a:cubicBezTo>
                <a:cubicBezTo>
                  <a:pt x="3620111" y="3082376"/>
                  <a:pt x="3604530" y="3097955"/>
                  <a:pt x="3585310" y="3097955"/>
                </a:cubicBezTo>
                <a:cubicBezTo>
                  <a:pt x="3566091" y="3097955"/>
                  <a:pt x="3550510" y="3082376"/>
                  <a:pt x="3550510" y="3063156"/>
                </a:cubicBezTo>
                <a:cubicBezTo>
                  <a:pt x="3550510" y="3043937"/>
                  <a:pt x="3566091" y="3028356"/>
                  <a:pt x="3585310" y="3028356"/>
                </a:cubicBezTo>
                <a:close/>
                <a:moveTo>
                  <a:pt x="3480877" y="3028356"/>
                </a:moveTo>
                <a:cubicBezTo>
                  <a:pt x="3500097" y="3028356"/>
                  <a:pt x="3515678" y="3043937"/>
                  <a:pt x="3515678" y="3063156"/>
                </a:cubicBezTo>
                <a:cubicBezTo>
                  <a:pt x="3515678" y="3082376"/>
                  <a:pt x="3500097" y="3097955"/>
                  <a:pt x="3480877" y="3097955"/>
                </a:cubicBezTo>
                <a:cubicBezTo>
                  <a:pt x="3461658" y="3097955"/>
                  <a:pt x="3446077" y="3082376"/>
                  <a:pt x="3446077" y="3063156"/>
                </a:cubicBezTo>
                <a:cubicBezTo>
                  <a:pt x="3446077" y="3043937"/>
                  <a:pt x="3461658" y="3028356"/>
                  <a:pt x="3480877" y="3028356"/>
                </a:cubicBezTo>
                <a:close/>
                <a:moveTo>
                  <a:pt x="3376448" y="3028356"/>
                </a:moveTo>
                <a:cubicBezTo>
                  <a:pt x="3395668" y="3028356"/>
                  <a:pt x="3411247" y="3043937"/>
                  <a:pt x="3411247" y="3063156"/>
                </a:cubicBezTo>
                <a:cubicBezTo>
                  <a:pt x="3411247" y="3082376"/>
                  <a:pt x="3395668" y="3097955"/>
                  <a:pt x="3376448" y="3097955"/>
                </a:cubicBezTo>
                <a:cubicBezTo>
                  <a:pt x="3357229" y="3097955"/>
                  <a:pt x="3341648" y="3082376"/>
                  <a:pt x="3341648" y="3063156"/>
                </a:cubicBezTo>
                <a:cubicBezTo>
                  <a:pt x="3341648" y="3043937"/>
                  <a:pt x="3357229" y="3028356"/>
                  <a:pt x="3376448" y="3028356"/>
                </a:cubicBezTo>
                <a:close/>
                <a:moveTo>
                  <a:pt x="3272030" y="3028356"/>
                </a:moveTo>
                <a:cubicBezTo>
                  <a:pt x="3291248" y="3028356"/>
                  <a:pt x="3306829" y="3043937"/>
                  <a:pt x="3306829" y="3063156"/>
                </a:cubicBezTo>
                <a:cubicBezTo>
                  <a:pt x="3306829" y="3082376"/>
                  <a:pt x="3291248" y="3097955"/>
                  <a:pt x="3272030" y="3097955"/>
                </a:cubicBezTo>
                <a:cubicBezTo>
                  <a:pt x="3252811" y="3097955"/>
                  <a:pt x="3237230" y="3082376"/>
                  <a:pt x="3237230" y="3063156"/>
                </a:cubicBezTo>
                <a:cubicBezTo>
                  <a:pt x="3237230" y="3043937"/>
                  <a:pt x="3252811" y="3028356"/>
                  <a:pt x="3272030" y="3028356"/>
                </a:cubicBezTo>
                <a:close/>
                <a:moveTo>
                  <a:pt x="3167599" y="3028356"/>
                </a:moveTo>
                <a:cubicBezTo>
                  <a:pt x="3186817" y="3028356"/>
                  <a:pt x="3202398" y="3043937"/>
                  <a:pt x="3202398" y="3063156"/>
                </a:cubicBezTo>
                <a:cubicBezTo>
                  <a:pt x="3202398" y="3082376"/>
                  <a:pt x="3186817" y="3097955"/>
                  <a:pt x="3167599" y="3097955"/>
                </a:cubicBezTo>
                <a:cubicBezTo>
                  <a:pt x="3148380" y="3097955"/>
                  <a:pt x="3132799" y="3082376"/>
                  <a:pt x="3132799" y="3063156"/>
                </a:cubicBezTo>
                <a:cubicBezTo>
                  <a:pt x="3132799" y="3043937"/>
                  <a:pt x="3148380" y="3028356"/>
                  <a:pt x="3167599" y="3028356"/>
                </a:cubicBezTo>
                <a:close/>
                <a:moveTo>
                  <a:pt x="2958752" y="3028356"/>
                </a:moveTo>
                <a:cubicBezTo>
                  <a:pt x="2977971" y="3028356"/>
                  <a:pt x="2993552" y="3043937"/>
                  <a:pt x="2993552" y="3063156"/>
                </a:cubicBezTo>
                <a:cubicBezTo>
                  <a:pt x="2993552" y="3082376"/>
                  <a:pt x="2977971" y="3097955"/>
                  <a:pt x="2958752" y="3097955"/>
                </a:cubicBezTo>
                <a:cubicBezTo>
                  <a:pt x="2939533" y="3097955"/>
                  <a:pt x="2923952" y="3082376"/>
                  <a:pt x="2923952" y="3063156"/>
                </a:cubicBezTo>
                <a:cubicBezTo>
                  <a:pt x="2923952" y="3043937"/>
                  <a:pt x="2939533" y="3028356"/>
                  <a:pt x="2958752" y="3028356"/>
                </a:cubicBezTo>
                <a:close/>
                <a:moveTo>
                  <a:pt x="2854321" y="3028356"/>
                </a:moveTo>
                <a:cubicBezTo>
                  <a:pt x="2873540" y="3028356"/>
                  <a:pt x="2889120" y="3043937"/>
                  <a:pt x="2889120" y="3063156"/>
                </a:cubicBezTo>
                <a:cubicBezTo>
                  <a:pt x="2889120" y="3082376"/>
                  <a:pt x="2873540" y="3097955"/>
                  <a:pt x="2854321" y="3097955"/>
                </a:cubicBezTo>
                <a:cubicBezTo>
                  <a:pt x="2835100" y="3097955"/>
                  <a:pt x="2819521" y="3082376"/>
                  <a:pt x="2819521" y="3063156"/>
                </a:cubicBezTo>
                <a:cubicBezTo>
                  <a:pt x="2819521" y="3043937"/>
                  <a:pt x="2835100" y="3028356"/>
                  <a:pt x="2854321" y="3028356"/>
                </a:cubicBezTo>
                <a:close/>
                <a:moveTo>
                  <a:pt x="2749905" y="3028356"/>
                </a:moveTo>
                <a:cubicBezTo>
                  <a:pt x="2769124" y="3028356"/>
                  <a:pt x="2784704" y="3043937"/>
                  <a:pt x="2784704" y="3063156"/>
                </a:cubicBezTo>
                <a:cubicBezTo>
                  <a:pt x="2784704" y="3082376"/>
                  <a:pt x="2769124" y="3097955"/>
                  <a:pt x="2749905" y="3097955"/>
                </a:cubicBezTo>
                <a:cubicBezTo>
                  <a:pt x="2730686" y="3097955"/>
                  <a:pt x="2715105" y="3082376"/>
                  <a:pt x="2715105" y="3063156"/>
                </a:cubicBezTo>
                <a:cubicBezTo>
                  <a:pt x="2715105" y="3043937"/>
                  <a:pt x="2730686" y="3028356"/>
                  <a:pt x="2749905" y="3028356"/>
                </a:cubicBezTo>
                <a:close/>
                <a:moveTo>
                  <a:pt x="2645459" y="3028356"/>
                </a:moveTo>
                <a:cubicBezTo>
                  <a:pt x="2664678" y="3028356"/>
                  <a:pt x="2680258" y="3043937"/>
                  <a:pt x="2680258" y="3063156"/>
                </a:cubicBezTo>
                <a:cubicBezTo>
                  <a:pt x="2680258" y="3082376"/>
                  <a:pt x="2664678" y="3097955"/>
                  <a:pt x="2645459" y="3097955"/>
                </a:cubicBezTo>
                <a:cubicBezTo>
                  <a:pt x="2626238" y="3097955"/>
                  <a:pt x="2610659" y="3082376"/>
                  <a:pt x="2610659" y="3063156"/>
                </a:cubicBezTo>
                <a:cubicBezTo>
                  <a:pt x="2610659" y="3043937"/>
                  <a:pt x="2626238" y="3028356"/>
                  <a:pt x="2645459" y="3028356"/>
                </a:cubicBezTo>
                <a:close/>
                <a:moveTo>
                  <a:pt x="2541043" y="3028356"/>
                </a:moveTo>
                <a:cubicBezTo>
                  <a:pt x="2560262" y="3028356"/>
                  <a:pt x="2575842" y="3043937"/>
                  <a:pt x="2575842" y="3063156"/>
                </a:cubicBezTo>
                <a:cubicBezTo>
                  <a:pt x="2575842" y="3082376"/>
                  <a:pt x="2560262" y="3097955"/>
                  <a:pt x="2541043" y="3097955"/>
                </a:cubicBezTo>
                <a:cubicBezTo>
                  <a:pt x="2521822" y="3097955"/>
                  <a:pt x="2506243" y="3082376"/>
                  <a:pt x="2506243" y="3063156"/>
                </a:cubicBezTo>
                <a:cubicBezTo>
                  <a:pt x="2506243" y="3043937"/>
                  <a:pt x="2521822" y="3028356"/>
                  <a:pt x="2541043" y="3028356"/>
                </a:cubicBezTo>
                <a:close/>
                <a:moveTo>
                  <a:pt x="2436610" y="3028356"/>
                </a:moveTo>
                <a:cubicBezTo>
                  <a:pt x="2455829" y="3028356"/>
                  <a:pt x="2471409" y="3043937"/>
                  <a:pt x="2471409" y="3063156"/>
                </a:cubicBezTo>
                <a:cubicBezTo>
                  <a:pt x="2471409" y="3082376"/>
                  <a:pt x="2455829" y="3097955"/>
                  <a:pt x="2436610" y="3097955"/>
                </a:cubicBezTo>
                <a:cubicBezTo>
                  <a:pt x="2417389" y="3097955"/>
                  <a:pt x="2401810" y="3082376"/>
                  <a:pt x="2401810" y="3063156"/>
                </a:cubicBezTo>
                <a:cubicBezTo>
                  <a:pt x="2401810" y="3043937"/>
                  <a:pt x="2417389" y="3028356"/>
                  <a:pt x="2436610" y="3028356"/>
                </a:cubicBezTo>
                <a:close/>
                <a:moveTo>
                  <a:pt x="1914485" y="3028356"/>
                </a:moveTo>
                <a:cubicBezTo>
                  <a:pt x="1933704" y="3028356"/>
                  <a:pt x="1949284" y="3043937"/>
                  <a:pt x="1949284" y="3063156"/>
                </a:cubicBezTo>
                <a:cubicBezTo>
                  <a:pt x="1949284" y="3082376"/>
                  <a:pt x="1933704" y="3097955"/>
                  <a:pt x="1914485" y="3097955"/>
                </a:cubicBezTo>
                <a:cubicBezTo>
                  <a:pt x="1895264" y="3097955"/>
                  <a:pt x="1879685" y="3082376"/>
                  <a:pt x="1879685" y="3063156"/>
                </a:cubicBezTo>
                <a:cubicBezTo>
                  <a:pt x="1879685" y="3043937"/>
                  <a:pt x="1895264" y="3028356"/>
                  <a:pt x="1914485" y="3028356"/>
                </a:cubicBezTo>
                <a:close/>
                <a:moveTo>
                  <a:pt x="1705623" y="3028356"/>
                </a:moveTo>
                <a:cubicBezTo>
                  <a:pt x="1724842" y="3028356"/>
                  <a:pt x="1740422" y="3043937"/>
                  <a:pt x="1740422" y="3063156"/>
                </a:cubicBezTo>
                <a:cubicBezTo>
                  <a:pt x="1740422" y="3082376"/>
                  <a:pt x="1724842" y="3097955"/>
                  <a:pt x="1705623" y="3097955"/>
                </a:cubicBezTo>
                <a:cubicBezTo>
                  <a:pt x="1686402" y="3097955"/>
                  <a:pt x="1670823" y="3082376"/>
                  <a:pt x="1670823" y="3063156"/>
                </a:cubicBezTo>
                <a:cubicBezTo>
                  <a:pt x="1670823" y="3043937"/>
                  <a:pt x="1686402" y="3028356"/>
                  <a:pt x="1705623" y="3028356"/>
                </a:cubicBezTo>
                <a:close/>
                <a:moveTo>
                  <a:pt x="1601209" y="3028356"/>
                </a:moveTo>
                <a:cubicBezTo>
                  <a:pt x="1620428" y="3028356"/>
                  <a:pt x="1636008" y="3043937"/>
                  <a:pt x="1636008" y="3063156"/>
                </a:cubicBezTo>
                <a:cubicBezTo>
                  <a:pt x="1636008" y="3082376"/>
                  <a:pt x="1620428" y="3097955"/>
                  <a:pt x="1601209" y="3097955"/>
                </a:cubicBezTo>
                <a:cubicBezTo>
                  <a:pt x="1581988" y="3097955"/>
                  <a:pt x="1566409" y="3082376"/>
                  <a:pt x="1566409" y="3063156"/>
                </a:cubicBezTo>
                <a:cubicBezTo>
                  <a:pt x="1566409" y="3043937"/>
                  <a:pt x="1581988" y="3028356"/>
                  <a:pt x="1601209" y="3028356"/>
                </a:cubicBezTo>
                <a:close/>
                <a:moveTo>
                  <a:pt x="3898589" y="3028341"/>
                </a:moveTo>
                <a:cubicBezTo>
                  <a:pt x="3917816" y="3028341"/>
                  <a:pt x="3933404" y="3043929"/>
                  <a:pt x="3933404" y="3063157"/>
                </a:cubicBezTo>
                <a:cubicBezTo>
                  <a:pt x="3933404" y="3082386"/>
                  <a:pt x="3917816" y="3097974"/>
                  <a:pt x="3898589" y="3097974"/>
                </a:cubicBezTo>
                <a:cubicBezTo>
                  <a:pt x="3879361" y="3097974"/>
                  <a:pt x="3863773" y="3082386"/>
                  <a:pt x="3863773" y="3063157"/>
                </a:cubicBezTo>
                <a:cubicBezTo>
                  <a:pt x="3863773" y="3043929"/>
                  <a:pt x="3879361" y="3028341"/>
                  <a:pt x="3898589" y="3028341"/>
                </a:cubicBezTo>
                <a:close/>
                <a:moveTo>
                  <a:pt x="3063183" y="3028341"/>
                </a:moveTo>
                <a:cubicBezTo>
                  <a:pt x="3082413" y="3028341"/>
                  <a:pt x="3097999" y="3043929"/>
                  <a:pt x="3097999" y="3063157"/>
                </a:cubicBezTo>
                <a:cubicBezTo>
                  <a:pt x="3097999" y="3082386"/>
                  <a:pt x="3082413" y="3097974"/>
                  <a:pt x="3063183" y="3097974"/>
                </a:cubicBezTo>
                <a:cubicBezTo>
                  <a:pt x="3043956" y="3097974"/>
                  <a:pt x="3028369" y="3082386"/>
                  <a:pt x="3028369" y="3063157"/>
                </a:cubicBezTo>
                <a:cubicBezTo>
                  <a:pt x="3028369" y="3043929"/>
                  <a:pt x="3043956" y="3028341"/>
                  <a:pt x="3063183" y="3028341"/>
                </a:cubicBezTo>
                <a:close/>
                <a:moveTo>
                  <a:pt x="1810054" y="3028341"/>
                </a:moveTo>
                <a:cubicBezTo>
                  <a:pt x="1829282" y="3028341"/>
                  <a:pt x="1844870" y="3043929"/>
                  <a:pt x="1844870" y="3063157"/>
                </a:cubicBezTo>
                <a:cubicBezTo>
                  <a:pt x="1844870" y="3082386"/>
                  <a:pt x="1829282" y="3097974"/>
                  <a:pt x="1810054" y="3097974"/>
                </a:cubicBezTo>
                <a:cubicBezTo>
                  <a:pt x="1790827" y="3097974"/>
                  <a:pt x="1775239" y="3082386"/>
                  <a:pt x="1775239" y="3063157"/>
                </a:cubicBezTo>
                <a:cubicBezTo>
                  <a:pt x="1775239" y="3043929"/>
                  <a:pt x="1790827" y="3028341"/>
                  <a:pt x="1810054" y="3028341"/>
                </a:cubicBezTo>
                <a:close/>
                <a:moveTo>
                  <a:pt x="4003019" y="2923925"/>
                </a:moveTo>
                <a:cubicBezTo>
                  <a:pt x="4022239" y="2923925"/>
                  <a:pt x="4037818" y="2939506"/>
                  <a:pt x="4037818" y="2958725"/>
                </a:cubicBezTo>
                <a:cubicBezTo>
                  <a:pt x="4037818" y="2977945"/>
                  <a:pt x="4022239" y="2993524"/>
                  <a:pt x="4003019" y="2993524"/>
                </a:cubicBezTo>
                <a:cubicBezTo>
                  <a:pt x="3983800" y="2993524"/>
                  <a:pt x="3968219" y="2977945"/>
                  <a:pt x="3968219" y="2958725"/>
                </a:cubicBezTo>
                <a:cubicBezTo>
                  <a:pt x="3968219" y="2939506"/>
                  <a:pt x="3983800" y="2923925"/>
                  <a:pt x="4003019" y="2923925"/>
                </a:cubicBezTo>
                <a:close/>
                <a:moveTo>
                  <a:pt x="3794155" y="2923925"/>
                </a:moveTo>
                <a:cubicBezTo>
                  <a:pt x="3813373" y="2923925"/>
                  <a:pt x="3828954" y="2939506"/>
                  <a:pt x="3828954" y="2958725"/>
                </a:cubicBezTo>
                <a:cubicBezTo>
                  <a:pt x="3828954" y="2977945"/>
                  <a:pt x="3813373" y="2993524"/>
                  <a:pt x="3794155" y="2993524"/>
                </a:cubicBezTo>
                <a:cubicBezTo>
                  <a:pt x="3774936" y="2993524"/>
                  <a:pt x="3759355" y="2977945"/>
                  <a:pt x="3759355" y="2958725"/>
                </a:cubicBezTo>
                <a:cubicBezTo>
                  <a:pt x="3759355" y="2939506"/>
                  <a:pt x="3774936" y="2923925"/>
                  <a:pt x="3794155" y="2923925"/>
                </a:cubicBezTo>
                <a:close/>
                <a:moveTo>
                  <a:pt x="3689741" y="2923925"/>
                </a:moveTo>
                <a:cubicBezTo>
                  <a:pt x="3708961" y="2923925"/>
                  <a:pt x="3724542" y="2939506"/>
                  <a:pt x="3724542" y="2958725"/>
                </a:cubicBezTo>
                <a:cubicBezTo>
                  <a:pt x="3724542" y="2977945"/>
                  <a:pt x="3708961" y="2993524"/>
                  <a:pt x="3689741" y="2993524"/>
                </a:cubicBezTo>
                <a:cubicBezTo>
                  <a:pt x="3670522" y="2993524"/>
                  <a:pt x="3654941" y="2977945"/>
                  <a:pt x="3654941" y="2958725"/>
                </a:cubicBezTo>
                <a:cubicBezTo>
                  <a:pt x="3654941" y="2939506"/>
                  <a:pt x="3670522" y="2923925"/>
                  <a:pt x="3689741" y="2923925"/>
                </a:cubicBezTo>
                <a:close/>
                <a:moveTo>
                  <a:pt x="3585310" y="2923925"/>
                </a:moveTo>
                <a:cubicBezTo>
                  <a:pt x="3604530" y="2923925"/>
                  <a:pt x="3620111" y="2939506"/>
                  <a:pt x="3620111" y="2958725"/>
                </a:cubicBezTo>
                <a:cubicBezTo>
                  <a:pt x="3620111" y="2977945"/>
                  <a:pt x="3604530" y="2993524"/>
                  <a:pt x="3585310" y="2993524"/>
                </a:cubicBezTo>
                <a:cubicBezTo>
                  <a:pt x="3566091" y="2993524"/>
                  <a:pt x="3550510" y="2977945"/>
                  <a:pt x="3550510" y="2958725"/>
                </a:cubicBezTo>
                <a:cubicBezTo>
                  <a:pt x="3550510" y="2939506"/>
                  <a:pt x="3566091" y="2923925"/>
                  <a:pt x="3585310" y="2923925"/>
                </a:cubicBezTo>
                <a:close/>
                <a:moveTo>
                  <a:pt x="3480877" y="2923925"/>
                </a:moveTo>
                <a:cubicBezTo>
                  <a:pt x="3500097" y="2923925"/>
                  <a:pt x="3515678" y="2939506"/>
                  <a:pt x="3515678" y="2958725"/>
                </a:cubicBezTo>
                <a:cubicBezTo>
                  <a:pt x="3515678" y="2977945"/>
                  <a:pt x="3500097" y="2993524"/>
                  <a:pt x="3480877" y="2993524"/>
                </a:cubicBezTo>
                <a:cubicBezTo>
                  <a:pt x="3461658" y="2993524"/>
                  <a:pt x="3446077" y="2977945"/>
                  <a:pt x="3446077" y="2958725"/>
                </a:cubicBezTo>
                <a:cubicBezTo>
                  <a:pt x="3446077" y="2939506"/>
                  <a:pt x="3461658" y="2923925"/>
                  <a:pt x="3480877" y="2923925"/>
                </a:cubicBezTo>
                <a:close/>
                <a:moveTo>
                  <a:pt x="3376448" y="2923925"/>
                </a:moveTo>
                <a:cubicBezTo>
                  <a:pt x="3395668" y="2923925"/>
                  <a:pt x="3411247" y="2939506"/>
                  <a:pt x="3411247" y="2958725"/>
                </a:cubicBezTo>
                <a:cubicBezTo>
                  <a:pt x="3411247" y="2977945"/>
                  <a:pt x="3395668" y="2993524"/>
                  <a:pt x="3376448" y="2993524"/>
                </a:cubicBezTo>
                <a:cubicBezTo>
                  <a:pt x="3357229" y="2993524"/>
                  <a:pt x="3341648" y="2977945"/>
                  <a:pt x="3341648" y="2958725"/>
                </a:cubicBezTo>
                <a:cubicBezTo>
                  <a:pt x="3341648" y="2939506"/>
                  <a:pt x="3357229" y="2923925"/>
                  <a:pt x="3376448" y="2923925"/>
                </a:cubicBezTo>
                <a:close/>
                <a:moveTo>
                  <a:pt x="3272030" y="2923925"/>
                </a:moveTo>
                <a:cubicBezTo>
                  <a:pt x="3291248" y="2923925"/>
                  <a:pt x="3306829" y="2939506"/>
                  <a:pt x="3306829" y="2958725"/>
                </a:cubicBezTo>
                <a:cubicBezTo>
                  <a:pt x="3306829" y="2977945"/>
                  <a:pt x="3291248" y="2993524"/>
                  <a:pt x="3272030" y="2993524"/>
                </a:cubicBezTo>
                <a:cubicBezTo>
                  <a:pt x="3252811" y="2993524"/>
                  <a:pt x="3237230" y="2977945"/>
                  <a:pt x="3237230" y="2958725"/>
                </a:cubicBezTo>
                <a:cubicBezTo>
                  <a:pt x="3237230" y="2939506"/>
                  <a:pt x="3252811" y="2923925"/>
                  <a:pt x="3272030" y="2923925"/>
                </a:cubicBezTo>
                <a:close/>
                <a:moveTo>
                  <a:pt x="3167599" y="2923925"/>
                </a:moveTo>
                <a:cubicBezTo>
                  <a:pt x="3186817" y="2923925"/>
                  <a:pt x="3202398" y="2939506"/>
                  <a:pt x="3202398" y="2958725"/>
                </a:cubicBezTo>
                <a:cubicBezTo>
                  <a:pt x="3202398" y="2977945"/>
                  <a:pt x="3186817" y="2993524"/>
                  <a:pt x="3167599" y="2993524"/>
                </a:cubicBezTo>
                <a:cubicBezTo>
                  <a:pt x="3148380" y="2993524"/>
                  <a:pt x="3132799" y="2977945"/>
                  <a:pt x="3132799" y="2958725"/>
                </a:cubicBezTo>
                <a:cubicBezTo>
                  <a:pt x="3132799" y="2939506"/>
                  <a:pt x="3148380" y="2923925"/>
                  <a:pt x="3167599" y="2923925"/>
                </a:cubicBezTo>
                <a:close/>
                <a:moveTo>
                  <a:pt x="2958752" y="2923925"/>
                </a:moveTo>
                <a:cubicBezTo>
                  <a:pt x="2977971" y="2923925"/>
                  <a:pt x="2993552" y="2939506"/>
                  <a:pt x="2993552" y="2958725"/>
                </a:cubicBezTo>
                <a:cubicBezTo>
                  <a:pt x="2993552" y="2977945"/>
                  <a:pt x="2977971" y="2993524"/>
                  <a:pt x="2958752" y="2993524"/>
                </a:cubicBezTo>
                <a:cubicBezTo>
                  <a:pt x="2939533" y="2993524"/>
                  <a:pt x="2923952" y="2977945"/>
                  <a:pt x="2923952" y="2958725"/>
                </a:cubicBezTo>
                <a:cubicBezTo>
                  <a:pt x="2923952" y="2939506"/>
                  <a:pt x="2939533" y="2923925"/>
                  <a:pt x="2958752" y="2923925"/>
                </a:cubicBezTo>
                <a:close/>
                <a:moveTo>
                  <a:pt x="2854321" y="2923925"/>
                </a:moveTo>
                <a:cubicBezTo>
                  <a:pt x="2873540" y="2923925"/>
                  <a:pt x="2889120" y="2939506"/>
                  <a:pt x="2889120" y="2958725"/>
                </a:cubicBezTo>
                <a:cubicBezTo>
                  <a:pt x="2889120" y="2977945"/>
                  <a:pt x="2873540" y="2993524"/>
                  <a:pt x="2854321" y="2993524"/>
                </a:cubicBezTo>
                <a:cubicBezTo>
                  <a:pt x="2835100" y="2993524"/>
                  <a:pt x="2819521" y="2977945"/>
                  <a:pt x="2819521" y="2958725"/>
                </a:cubicBezTo>
                <a:cubicBezTo>
                  <a:pt x="2819521" y="2939506"/>
                  <a:pt x="2835100" y="2923925"/>
                  <a:pt x="2854321" y="2923925"/>
                </a:cubicBezTo>
                <a:close/>
                <a:moveTo>
                  <a:pt x="2749905" y="2923925"/>
                </a:moveTo>
                <a:cubicBezTo>
                  <a:pt x="2769124" y="2923925"/>
                  <a:pt x="2784704" y="2939506"/>
                  <a:pt x="2784704" y="2958725"/>
                </a:cubicBezTo>
                <a:cubicBezTo>
                  <a:pt x="2784704" y="2977945"/>
                  <a:pt x="2769124" y="2993524"/>
                  <a:pt x="2749905" y="2993524"/>
                </a:cubicBezTo>
                <a:cubicBezTo>
                  <a:pt x="2730686" y="2993524"/>
                  <a:pt x="2715105" y="2977945"/>
                  <a:pt x="2715105" y="2958725"/>
                </a:cubicBezTo>
                <a:cubicBezTo>
                  <a:pt x="2715105" y="2939506"/>
                  <a:pt x="2730686" y="2923925"/>
                  <a:pt x="2749905" y="2923925"/>
                </a:cubicBezTo>
                <a:close/>
                <a:moveTo>
                  <a:pt x="2645459" y="2923925"/>
                </a:moveTo>
                <a:cubicBezTo>
                  <a:pt x="2664678" y="2923925"/>
                  <a:pt x="2680258" y="2939506"/>
                  <a:pt x="2680258" y="2958725"/>
                </a:cubicBezTo>
                <a:cubicBezTo>
                  <a:pt x="2680258" y="2977945"/>
                  <a:pt x="2664678" y="2993524"/>
                  <a:pt x="2645459" y="2993524"/>
                </a:cubicBezTo>
                <a:cubicBezTo>
                  <a:pt x="2626238" y="2993524"/>
                  <a:pt x="2610659" y="2977945"/>
                  <a:pt x="2610659" y="2958725"/>
                </a:cubicBezTo>
                <a:cubicBezTo>
                  <a:pt x="2610659" y="2939506"/>
                  <a:pt x="2626238" y="2923925"/>
                  <a:pt x="2645459" y="2923925"/>
                </a:cubicBezTo>
                <a:close/>
                <a:moveTo>
                  <a:pt x="2541043" y="2923925"/>
                </a:moveTo>
                <a:cubicBezTo>
                  <a:pt x="2560262" y="2923925"/>
                  <a:pt x="2575842" y="2939506"/>
                  <a:pt x="2575842" y="2958725"/>
                </a:cubicBezTo>
                <a:cubicBezTo>
                  <a:pt x="2575842" y="2977945"/>
                  <a:pt x="2560262" y="2993524"/>
                  <a:pt x="2541043" y="2993524"/>
                </a:cubicBezTo>
                <a:cubicBezTo>
                  <a:pt x="2521822" y="2993524"/>
                  <a:pt x="2506243" y="2977945"/>
                  <a:pt x="2506243" y="2958725"/>
                </a:cubicBezTo>
                <a:cubicBezTo>
                  <a:pt x="2506243" y="2939506"/>
                  <a:pt x="2521822" y="2923925"/>
                  <a:pt x="2541043" y="2923925"/>
                </a:cubicBezTo>
                <a:close/>
                <a:moveTo>
                  <a:pt x="2436610" y="2923925"/>
                </a:moveTo>
                <a:cubicBezTo>
                  <a:pt x="2455829" y="2923925"/>
                  <a:pt x="2471409" y="2939506"/>
                  <a:pt x="2471409" y="2958725"/>
                </a:cubicBezTo>
                <a:cubicBezTo>
                  <a:pt x="2471409" y="2977945"/>
                  <a:pt x="2455829" y="2993524"/>
                  <a:pt x="2436610" y="2993524"/>
                </a:cubicBezTo>
                <a:cubicBezTo>
                  <a:pt x="2417389" y="2993524"/>
                  <a:pt x="2401810" y="2977945"/>
                  <a:pt x="2401810" y="2958725"/>
                </a:cubicBezTo>
                <a:cubicBezTo>
                  <a:pt x="2401810" y="2939506"/>
                  <a:pt x="2417389" y="2923925"/>
                  <a:pt x="2436610" y="2923925"/>
                </a:cubicBezTo>
                <a:close/>
                <a:moveTo>
                  <a:pt x="2332196" y="2923925"/>
                </a:moveTo>
                <a:cubicBezTo>
                  <a:pt x="2351415" y="2923925"/>
                  <a:pt x="2366995" y="2939506"/>
                  <a:pt x="2366995" y="2958725"/>
                </a:cubicBezTo>
                <a:cubicBezTo>
                  <a:pt x="2366995" y="2977945"/>
                  <a:pt x="2351415" y="2993524"/>
                  <a:pt x="2332196" y="2993524"/>
                </a:cubicBezTo>
                <a:cubicBezTo>
                  <a:pt x="2312975" y="2993524"/>
                  <a:pt x="2297396" y="2977945"/>
                  <a:pt x="2297396" y="2958725"/>
                </a:cubicBezTo>
                <a:cubicBezTo>
                  <a:pt x="2297396" y="2939506"/>
                  <a:pt x="2312975" y="2923925"/>
                  <a:pt x="2332196" y="2923925"/>
                </a:cubicBezTo>
                <a:close/>
                <a:moveTo>
                  <a:pt x="2123334" y="2923925"/>
                </a:moveTo>
                <a:cubicBezTo>
                  <a:pt x="2142553" y="2923925"/>
                  <a:pt x="2158133" y="2939506"/>
                  <a:pt x="2158133" y="2958725"/>
                </a:cubicBezTo>
                <a:cubicBezTo>
                  <a:pt x="2158133" y="2977945"/>
                  <a:pt x="2142553" y="2993524"/>
                  <a:pt x="2123334" y="2993524"/>
                </a:cubicBezTo>
                <a:cubicBezTo>
                  <a:pt x="2104113" y="2993524"/>
                  <a:pt x="2088534" y="2977945"/>
                  <a:pt x="2088534" y="2958725"/>
                </a:cubicBezTo>
                <a:cubicBezTo>
                  <a:pt x="2088534" y="2939506"/>
                  <a:pt x="2104113" y="2923925"/>
                  <a:pt x="2123334" y="2923925"/>
                </a:cubicBezTo>
                <a:close/>
                <a:moveTo>
                  <a:pt x="2018918" y="2923925"/>
                </a:moveTo>
                <a:cubicBezTo>
                  <a:pt x="2038137" y="2923925"/>
                  <a:pt x="2053717" y="2939506"/>
                  <a:pt x="2053717" y="2958725"/>
                </a:cubicBezTo>
                <a:cubicBezTo>
                  <a:pt x="2053717" y="2977945"/>
                  <a:pt x="2038137" y="2993524"/>
                  <a:pt x="2018918" y="2993524"/>
                </a:cubicBezTo>
                <a:cubicBezTo>
                  <a:pt x="1999697" y="2993524"/>
                  <a:pt x="1984118" y="2977945"/>
                  <a:pt x="1984118" y="2958725"/>
                </a:cubicBezTo>
                <a:cubicBezTo>
                  <a:pt x="1984118" y="2939506"/>
                  <a:pt x="1999697" y="2923925"/>
                  <a:pt x="2018918" y="2923925"/>
                </a:cubicBezTo>
                <a:close/>
                <a:moveTo>
                  <a:pt x="1705623" y="2923925"/>
                </a:moveTo>
                <a:cubicBezTo>
                  <a:pt x="1724842" y="2923925"/>
                  <a:pt x="1740422" y="2939506"/>
                  <a:pt x="1740422" y="2958725"/>
                </a:cubicBezTo>
                <a:cubicBezTo>
                  <a:pt x="1740422" y="2977945"/>
                  <a:pt x="1724842" y="2993524"/>
                  <a:pt x="1705623" y="2993524"/>
                </a:cubicBezTo>
                <a:cubicBezTo>
                  <a:pt x="1686402" y="2993524"/>
                  <a:pt x="1670823" y="2977945"/>
                  <a:pt x="1670823" y="2958725"/>
                </a:cubicBezTo>
                <a:cubicBezTo>
                  <a:pt x="1670823" y="2939506"/>
                  <a:pt x="1686402" y="2923925"/>
                  <a:pt x="1705623" y="2923925"/>
                </a:cubicBezTo>
                <a:close/>
                <a:moveTo>
                  <a:pt x="1601209" y="2923925"/>
                </a:moveTo>
                <a:cubicBezTo>
                  <a:pt x="1620428" y="2923925"/>
                  <a:pt x="1636008" y="2939506"/>
                  <a:pt x="1636008" y="2958725"/>
                </a:cubicBezTo>
                <a:cubicBezTo>
                  <a:pt x="1636008" y="2977945"/>
                  <a:pt x="1620428" y="2993524"/>
                  <a:pt x="1601209" y="2993524"/>
                </a:cubicBezTo>
                <a:cubicBezTo>
                  <a:pt x="1581988" y="2993524"/>
                  <a:pt x="1566409" y="2977945"/>
                  <a:pt x="1566409" y="2958725"/>
                </a:cubicBezTo>
                <a:cubicBezTo>
                  <a:pt x="1566409" y="2939506"/>
                  <a:pt x="1581988" y="2923925"/>
                  <a:pt x="1601209" y="2923925"/>
                </a:cubicBezTo>
                <a:close/>
                <a:moveTo>
                  <a:pt x="1496776" y="2923925"/>
                </a:moveTo>
                <a:cubicBezTo>
                  <a:pt x="1515995" y="2923925"/>
                  <a:pt x="1531575" y="2939506"/>
                  <a:pt x="1531575" y="2958725"/>
                </a:cubicBezTo>
                <a:cubicBezTo>
                  <a:pt x="1531575" y="2977945"/>
                  <a:pt x="1515995" y="2993524"/>
                  <a:pt x="1496776" y="2993524"/>
                </a:cubicBezTo>
                <a:cubicBezTo>
                  <a:pt x="1477555" y="2993524"/>
                  <a:pt x="1461976" y="2977945"/>
                  <a:pt x="1461976" y="2958725"/>
                </a:cubicBezTo>
                <a:cubicBezTo>
                  <a:pt x="1461976" y="2939506"/>
                  <a:pt x="1477555" y="2923925"/>
                  <a:pt x="1496776" y="2923925"/>
                </a:cubicBezTo>
                <a:close/>
                <a:moveTo>
                  <a:pt x="3898589" y="2923910"/>
                </a:moveTo>
                <a:cubicBezTo>
                  <a:pt x="3917816" y="2923910"/>
                  <a:pt x="3933404" y="2939498"/>
                  <a:pt x="3933404" y="2958726"/>
                </a:cubicBezTo>
                <a:cubicBezTo>
                  <a:pt x="3933404" y="2977955"/>
                  <a:pt x="3917816" y="2993541"/>
                  <a:pt x="3898589" y="2993541"/>
                </a:cubicBezTo>
                <a:cubicBezTo>
                  <a:pt x="3879361" y="2993541"/>
                  <a:pt x="3863773" y="2977955"/>
                  <a:pt x="3863773" y="2958726"/>
                </a:cubicBezTo>
                <a:cubicBezTo>
                  <a:pt x="3863773" y="2939498"/>
                  <a:pt x="3879361" y="2923910"/>
                  <a:pt x="3898589" y="2923910"/>
                </a:cubicBezTo>
                <a:close/>
                <a:moveTo>
                  <a:pt x="3063183" y="2923910"/>
                </a:moveTo>
                <a:cubicBezTo>
                  <a:pt x="3082413" y="2923910"/>
                  <a:pt x="3097999" y="2939498"/>
                  <a:pt x="3097999" y="2958726"/>
                </a:cubicBezTo>
                <a:cubicBezTo>
                  <a:pt x="3097999" y="2977955"/>
                  <a:pt x="3082413" y="2993541"/>
                  <a:pt x="3063183" y="2993541"/>
                </a:cubicBezTo>
                <a:cubicBezTo>
                  <a:pt x="3043956" y="2993541"/>
                  <a:pt x="3028369" y="2977955"/>
                  <a:pt x="3028369" y="2958726"/>
                </a:cubicBezTo>
                <a:cubicBezTo>
                  <a:pt x="3028369" y="2939498"/>
                  <a:pt x="3043956" y="2923910"/>
                  <a:pt x="3063183" y="2923910"/>
                </a:cubicBezTo>
                <a:close/>
                <a:moveTo>
                  <a:pt x="2227763" y="2923910"/>
                </a:moveTo>
                <a:cubicBezTo>
                  <a:pt x="2246993" y="2923910"/>
                  <a:pt x="2262579" y="2939498"/>
                  <a:pt x="2262579" y="2958726"/>
                </a:cubicBezTo>
                <a:cubicBezTo>
                  <a:pt x="2262579" y="2977955"/>
                  <a:pt x="2246993" y="2993541"/>
                  <a:pt x="2227763" y="2993541"/>
                </a:cubicBezTo>
                <a:cubicBezTo>
                  <a:pt x="2208536" y="2993541"/>
                  <a:pt x="2192948" y="2977955"/>
                  <a:pt x="2192948" y="2958726"/>
                </a:cubicBezTo>
                <a:cubicBezTo>
                  <a:pt x="2192948" y="2939498"/>
                  <a:pt x="2208536" y="2923910"/>
                  <a:pt x="2227763" y="2923910"/>
                </a:cubicBezTo>
                <a:close/>
                <a:moveTo>
                  <a:pt x="1810054" y="2923910"/>
                </a:moveTo>
                <a:cubicBezTo>
                  <a:pt x="1829282" y="2923910"/>
                  <a:pt x="1844870" y="2939498"/>
                  <a:pt x="1844870" y="2958726"/>
                </a:cubicBezTo>
                <a:cubicBezTo>
                  <a:pt x="1844870" y="2977955"/>
                  <a:pt x="1829282" y="2993541"/>
                  <a:pt x="1810054" y="2993541"/>
                </a:cubicBezTo>
                <a:cubicBezTo>
                  <a:pt x="1790827" y="2993541"/>
                  <a:pt x="1775239" y="2977955"/>
                  <a:pt x="1775239" y="2958726"/>
                </a:cubicBezTo>
                <a:cubicBezTo>
                  <a:pt x="1775239" y="2939498"/>
                  <a:pt x="1790827" y="2923910"/>
                  <a:pt x="1810054" y="2923910"/>
                </a:cubicBezTo>
                <a:close/>
                <a:moveTo>
                  <a:pt x="4003017" y="2819511"/>
                </a:moveTo>
                <a:cubicBezTo>
                  <a:pt x="4022237" y="2819511"/>
                  <a:pt x="4037816" y="2835092"/>
                  <a:pt x="4037816" y="2854311"/>
                </a:cubicBezTo>
                <a:cubicBezTo>
                  <a:pt x="4037816" y="2873531"/>
                  <a:pt x="4022237" y="2889110"/>
                  <a:pt x="4003017" y="2889110"/>
                </a:cubicBezTo>
                <a:cubicBezTo>
                  <a:pt x="3983798" y="2889110"/>
                  <a:pt x="3968217" y="2873531"/>
                  <a:pt x="3968217" y="2854311"/>
                </a:cubicBezTo>
                <a:cubicBezTo>
                  <a:pt x="3968217" y="2835092"/>
                  <a:pt x="3983798" y="2819511"/>
                  <a:pt x="4003017" y="2819511"/>
                </a:cubicBezTo>
                <a:close/>
                <a:moveTo>
                  <a:pt x="3794155" y="2819509"/>
                </a:moveTo>
                <a:cubicBezTo>
                  <a:pt x="3813373" y="2819509"/>
                  <a:pt x="3828954" y="2835090"/>
                  <a:pt x="3828954" y="2854309"/>
                </a:cubicBezTo>
                <a:cubicBezTo>
                  <a:pt x="3828954" y="2873529"/>
                  <a:pt x="3813373" y="2889108"/>
                  <a:pt x="3794155" y="2889108"/>
                </a:cubicBezTo>
                <a:cubicBezTo>
                  <a:pt x="3774936" y="2889108"/>
                  <a:pt x="3759355" y="2873529"/>
                  <a:pt x="3759355" y="2854309"/>
                </a:cubicBezTo>
                <a:cubicBezTo>
                  <a:pt x="3759355" y="2835090"/>
                  <a:pt x="3774936" y="2819509"/>
                  <a:pt x="3794155" y="2819509"/>
                </a:cubicBezTo>
                <a:close/>
                <a:moveTo>
                  <a:pt x="3689739" y="2819509"/>
                </a:moveTo>
                <a:cubicBezTo>
                  <a:pt x="3708959" y="2819509"/>
                  <a:pt x="3724540" y="2835090"/>
                  <a:pt x="3724540" y="2854309"/>
                </a:cubicBezTo>
                <a:cubicBezTo>
                  <a:pt x="3724540" y="2873529"/>
                  <a:pt x="3708959" y="2889108"/>
                  <a:pt x="3689739" y="2889108"/>
                </a:cubicBezTo>
                <a:cubicBezTo>
                  <a:pt x="3670520" y="2889108"/>
                  <a:pt x="3654939" y="2873529"/>
                  <a:pt x="3654939" y="2854309"/>
                </a:cubicBezTo>
                <a:cubicBezTo>
                  <a:pt x="3654939" y="2835090"/>
                  <a:pt x="3670520" y="2819509"/>
                  <a:pt x="3689739" y="2819509"/>
                </a:cubicBezTo>
                <a:close/>
                <a:moveTo>
                  <a:pt x="3585308" y="2819509"/>
                </a:moveTo>
                <a:cubicBezTo>
                  <a:pt x="3604528" y="2819509"/>
                  <a:pt x="3620109" y="2835090"/>
                  <a:pt x="3620109" y="2854309"/>
                </a:cubicBezTo>
                <a:cubicBezTo>
                  <a:pt x="3620109" y="2873529"/>
                  <a:pt x="3604528" y="2889108"/>
                  <a:pt x="3585308" y="2889108"/>
                </a:cubicBezTo>
                <a:cubicBezTo>
                  <a:pt x="3566089" y="2889108"/>
                  <a:pt x="3550508" y="2873529"/>
                  <a:pt x="3550508" y="2854309"/>
                </a:cubicBezTo>
                <a:cubicBezTo>
                  <a:pt x="3550508" y="2835090"/>
                  <a:pt x="3566089" y="2819509"/>
                  <a:pt x="3585308" y="2819509"/>
                </a:cubicBezTo>
                <a:close/>
                <a:moveTo>
                  <a:pt x="3480877" y="2819509"/>
                </a:moveTo>
                <a:cubicBezTo>
                  <a:pt x="3500097" y="2819509"/>
                  <a:pt x="3515678" y="2835090"/>
                  <a:pt x="3515678" y="2854309"/>
                </a:cubicBezTo>
                <a:cubicBezTo>
                  <a:pt x="3515678" y="2873529"/>
                  <a:pt x="3500097" y="2889108"/>
                  <a:pt x="3480877" y="2889108"/>
                </a:cubicBezTo>
                <a:cubicBezTo>
                  <a:pt x="3461658" y="2889108"/>
                  <a:pt x="3446077" y="2873529"/>
                  <a:pt x="3446077" y="2854309"/>
                </a:cubicBezTo>
                <a:cubicBezTo>
                  <a:pt x="3446077" y="2835090"/>
                  <a:pt x="3461658" y="2819509"/>
                  <a:pt x="3480877" y="2819509"/>
                </a:cubicBezTo>
                <a:close/>
                <a:moveTo>
                  <a:pt x="3376446" y="2819509"/>
                </a:moveTo>
                <a:cubicBezTo>
                  <a:pt x="3395666" y="2819509"/>
                  <a:pt x="3411245" y="2835090"/>
                  <a:pt x="3411245" y="2854309"/>
                </a:cubicBezTo>
                <a:cubicBezTo>
                  <a:pt x="3411245" y="2873529"/>
                  <a:pt x="3395666" y="2889108"/>
                  <a:pt x="3376446" y="2889108"/>
                </a:cubicBezTo>
                <a:cubicBezTo>
                  <a:pt x="3357227" y="2889108"/>
                  <a:pt x="3341646" y="2873529"/>
                  <a:pt x="3341646" y="2854309"/>
                </a:cubicBezTo>
                <a:cubicBezTo>
                  <a:pt x="3341646" y="2835090"/>
                  <a:pt x="3357227" y="2819509"/>
                  <a:pt x="3376446" y="2819509"/>
                </a:cubicBezTo>
                <a:close/>
                <a:moveTo>
                  <a:pt x="3272030" y="2819509"/>
                </a:moveTo>
                <a:cubicBezTo>
                  <a:pt x="3291248" y="2819509"/>
                  <a:pt x="3306829" y="2835090"/>
                  <a:pt x="3306829" y="2854309"/>
                </a:cubicBezTo>
                <a:cubicBezTo>
                  <a:pt x="3306829" y="2873529"/>
                  <a:pt x="3291248" y="2889108"/>
                  <a:pt x="3272030" y="2889108"/>
                </a:cubicBezTo>
                <a:cubicBezTo>
                  <a:pt x="3252811" y="2889108"/>
                  <a:pt x="3237230" y="2873529"/>
                  <a:pt x="3237230" y="2854309"/>
                </a:cubicBezTo>
                <a:cubicBezTo>
                  <a:pt x="3237230" y="2835090"/>
                  <a:pt x="3252811" y="2819509"/>
                  <a:pt x="3272030" y="2819509"/>
                </a:cubicBezTo>
                <a:close/>
                <a:moveTo>
                  <a:pt x="3167597" y="2819509"/>
                </a:moveTo>
                <a:cubicBezTo>
                  <a:pt x="3186815" y="2819509"/>
                  <a:pt x="3202396" y="2835090"/>
                  <a:pt x="3202396" y="2854309"/>
                </a:cubicBezTo>
                <a:cubicBezTo>
                  <a:pt x="3202396" y="2873529"/>
                  <a:pt x="3186815" y="2889108"/>
                  <a:pt x="3167597" y="2889108"/>
                </a:cubicBezTo>
                <a:cubicBezTo>
                  <a:pt x="3148378" y="2889108"/>
                  <a:pt x="3132797" y="2873529"/>
                  <a:pt x="3132797" y="2854309"/>
                </a:cubicBezTo>
                <a:cubicBezTo>
                  <a:pt x="3132797" y="2835090"/>
                  <a:pt x="3148378" y="2819509"/>
                  <a:pt x="3167597" y="2819509"/>
                </a:cubicBezTo>
                <a:close/>
                <a:moveTo>
                  <a:pt x="2958752" y="2819509"/>
                </a:moveTo>
                <a:cubicBezTo>
                  <a:pt x="2977971" y="2819509"/>
                  <a:pt x="2993552" y="2835090"/>
                  <a:pt x="2993552" y="2854309"/>
                </a:cubicBezTo>
                <a:cubicBezTo>
                  <a:pt x="2993552" y="2873529"/>
                  <a:pt x="2977971" y="2889108"/>
                  <a:pt x="2958752" y="2889108"/>
                </a:cubicBezTo>
                <a:cubicBezTo>
                  <a:pt x="2939533" y="2889108"/>
                  <a:pt x="2923952" y="2873529"/>
                  <a:pt x="2923952" y="2854309"/>
                </a:cubicBezTo>
                <a:cubicBezTo>
                  <a:pt x="2923952" y="2835090"/>
                  <a:pt x="2939533" y="2819509"/>
                  <a:pt x="2958752" y="2819509"/>
                </a:cubicBezTo>
                <a:close/>
                <a:moveTo>
                  <a:pt x="2854321" y="2819509"/>
                </a:moveTo>
                <a:cubicBezTo>
                  <a:pt x="2873540" y="2819509"/>
                  <a:pt x="2889120" y="2835090"/>
                  <a:pt x="2889120" y="2854309"/>
                </a:cubicBezTo>
                <a:cubicBezTo>
                  <a:pt x="2889120" y="2873529"/>
                  <a:pt x="2873540" y="2889108"/>
                  <a:pt x="2854321" y="2889108"/>
                </a:cubicBezTo>
                <a:cubicBezTo>
                  <a:pt x="2835100" y="2889108"/>
                  <a:pt x="2819521" y="2873529"/>
                  <a:pt x="2819521" y="2854309"/>
                </a:cubicBezTo>
                <a:cubicBezTo>
                  <a:pt x="2819521" y="2835090"/>
                  <a:pt x="2835100" y="2819509"/>
                  <a:pt x="2854321" y="2819509"/>
                </a:cubicBezTo>
                <a:close/>
                <a:moveTo>
                  <a:pt x="2749905" y="2819509"/>
                </a:moveTo>
                <a:cubicBezTo>
                  <a:pt x="2769124" y="2819509"/>
                  <a:pt x="2784704" y="2835090"/>
                  <a:pt x="2784704" y="2854309"/>
                </a:cubicBezTo>
                <a:cubicBezTo>
                  <a:pt x="2784704" y="2873529"/>
                  <a:pt x="2769124" y="2889108"/>
                  <a:pt x="2749905" y="2889108"/>
                </a:cubicBezTo>
                <a:cubicBezTo>
                  <a:pt x="2730686" y="2889108"/>
                  <a:pt x="2715105" y="2873529"/>
                  <a:pt x="2715105" y="2854309"/>
                </a:cubicBezTo>
                <a:cubicBezTo>
                  <a:pt x="2715105" y="2835090"/>
                  <a:pt x="2730686" y="2819509"/>
                  <a:pt x="2749905" y="2819509"/>
                </a:cubicBezTo>
                <a:close/>
                <a:moveTo>
                  <a:pt x="2645459" y="2819509"/>
                </a:moveTo>
                <a:cubicBezTo>
                  <a:pt x="2664678" y="2819509"/>
                  <a:pt x="2680258" y="2835090"/>
                  <a:pt x="2680258" y="2854309"/>
                </a:cubicBezTo>
                <a:cubicBezTo>
                  <a:pt x="2680258" y="2873529"/>
                  <a:pt x="2664678" y="2889108"/>
                  <a:pt x="2645459" y="2889108"/>
                </a:cubicBezTo>
                <a:cubicBezTo>
                  <a:pt x="2626238" y="2889108"/>
                  <a:pt x="2610659" y="2873529"/>
                  <a:pt x="2610659" y="2854309"/>
                </a:cubicBezTo>
                <a:cubicBezTo>
                  <a:pt x="2610659" y="2835090"/>
                  <a:pt x="2626238" y="2819509"/>
                  <a:pt x="2645459" y="2819509"/>
                </a:cubicBezTo>
                <a:close/>
                <a:moveTo>
                  <a:pt x="2541041" y="2819509"/>
                </a:moveTo>
                <a:cubicBezTo>
                  <a:pt x="2560260" y="2819509"/>
                  <a:pt x="2575840" y="2835090"/>
                  <a:pt x="2575840" y="2854309"/>
                </a:cubicBezTo>
                <a:cubicBezTo>
                  <a:pt x="2575840" y="2873529"/>
                  <a:pt x="2560260" y="2889108"/>
                  <a:pt x="2541041" y="2889108"/>
                </a:cubicBezTo>
                <a:cubicBezTo>
                  <a:pt x="2521820" y="2889108"/>
                  <a:pt x="2506241" y="2873529"/>
                  <a:pt x="2506241" y="2854309"/>
                </a:cubicBezTo>
                <a:cubicBezTo>
                  <a:pt x="2506241" y="2835090"/>
                  <a:pt x="2521820" y="2819509"/>
                  <a:pt x="2541041" y="2819509"/>
                </a:cubicBezTo>
                <a:close/>
                <a:moveTo>
                  <a:pt x="2436610" y="2819509"/>
                </a:moveTo>
                <a:cubicBezTo>
                  <a:pt x="2455829" y="2819509"/>
                  <a:pt x="2471409" y="2835090"/>
                  <a:pt x="2471409" y="2854309"/>
                </a:cubicBezTo>
                <a:cubicBezTo>
                  <a:pt x="2471409" y="2873529"/>
                  <a:pt x="2455829" y="2889108"/>
                  <a:pt x="2436610" y="2889108"/>
                </a:cubicBezTo>
                <a:cubicBezTo>
                  <a:pt x="2417389" y="2889108"/>
                  <a:pt x="2401810" y="2873529"/>
                  <a:pt x="2401810" y="2854309"/>
                </a:cubicBezTo>
                <a:cubicBezTo>
                  <a:pt x="2401810" y="2835090"/>
                  <a:pt x="2417389" y="2819509"/>
                  <a:pt x="2436610" y="2819509"/>
                </a:cubicBezTo>
                <a:close/>
                <a:moveTo>
                  <a:pt x="2332196" y="2819509"/>
                </a:moveTo>
                <a:cubicBezTo>
                  <a:pt x="2351415" y="2819509"/>
                  <a:pt x="2366995" y="2835090"/>
                  <a:pt x="2366995" y="2854309"/>
                </a:cubicBezTo>
                <a:cubicBezTo>
                  <a:pt x="2366995" y="2873529"/>
                  <a:pt x="2351415" y="2889108"/>
                  <a:pt x="2332196" y="2889108"/>
                </a:cubicBezTo>
                <a:cubicBezTo>
                  <a:pt x="2312975" y="2889108"/>
                  <a:pt x="2297396" y="2873529"/>
                  <a:pt x="2297396" y="2854309"/>
                </a:cubicBezTo>
                <a:cubicBezTo>
                  <a:pt x="2297396" y="2835090"/>
                  <a:pt x="2312975" y="2819509"/>
                  <a:pt x="2332196" y="2819509"/>
                </a:cubicBezTo>
                <a:close/>
                <a:moveTo>
                  <a:pt x="2123334" y="2819509"/>
                </a:moveTo>
                <a:cubicBezTo>
                  <a:pt x="2142553" y="2819509"/>
                  <a:pt x="2158133" y="2835090"/>
                  <a:pt x="2158133" y="2854309"/>
                </a:cubicBezTo>
                <a:cubicBezTo>
                  <a:pt x="2158133" y="2873529"/>
                  <a:pt x="2142553" y="2889108"/>
                  <a:pt x="2123334" y="2889108"/>
                </a:cubicBezTo>
                <a:cubicBezTo>
                  <a:pt x="2104113" y="2889108"/>
                  <a:pt x="2088534" y="2873529"/>
                  <a:pt x="2088534" y="2854309"/>
                </a:cubicBezTo>
                <a:cubicBezTo>
                  <a:pt x="2088534" y="2835090"/>
                  <a:pt x="2104113" y="2819509"/>
                  <a:pt x="2123334" y="2819509"/>
                </a:cubicBezTo>
                <a:close/>
                <a:moveTo>
                  <a:pt x="2018916" y="2819509"/>
                </a:moveTo>
                <a:cubicBezTo>
                  <a:pt x="2038135" y="2819509"/>
                  <a:pt x="2053715" y="2835090"/>
                  <a:pt x="2053715" y="2854309"/>
                </a:cubicBezTo>
                <a:cubicBezTo>
                  <a:pt x="2053715" y="2873529"/>
                  <a:pt x="2038135" y="2889108"/>
                  <a:pt x="2018916" y="2889108"/>
                </a:cubicBezTo>
                <a:cubicBezTo>
                  <a:pt x="1999695" y="2889108"/>
                  <a:pt x="1984116" y="2873529"/>
                  <a:pt x="1984116" y="2854309"/>
                </a:cubicBezTo>
                <a:cubicBezTo>
                  <a:pt x="1984116" y="2835090"/>
                  <a:pt x="1999695" y="2819509"/>
                  <a:pt x="2018916" y="2819509"/>
                </a:cubicBezTo>
                <a:close/>
                <a:moveTo>
                  <a:pt x="1914485" y="2819509"/>
                </a:moveTo>
                <a:cubicBezTo>
                  <a:pt x="1933704" y="2819509"/>
                  <a:pt x="1949284" y="2835090"/>
                  <a:pt x="1949284" y="2854309"/>
                </a:cubicBezTo>
                <a:cubicBezTo>
                  <a:pt x="1949284" y="2873529"/>
                  <a:pt x="1933704" y="2889108"/>
                  <a:pt x="1914485" y="2889108"/>
                </a:cubicBezTo>
                <a:cubicBezTo>
                  <a:pt x="1895264" y="2889108"/>
                  <a:pt x="1879685" y="2873529"/>
                  <a:pt x="1879685" y="2854309"/>
                </a:cubicBezTo>
                <a:cubicBezTo>
                  <a:pt x="1879685" y="2835090"/>
                  <a:pt x="1895264" y="2819509"/>
                  <a:pt x="1914485" y="2819509"/>
                </a:cubicBezTo>
                <a:close/>
                <a:moveTo>
                  <a:pt x="1705621" y="2819509"/>
                </a:moveTo>
                <a:cubicBezTo>
                  <a:pt x="1724840" y="2819509"/>
                  <a:pt x="1740420" y="2835090"/>
                  <a:pt x="1740420" y="2854309"/>
                </a:cubicBezTo>
                <a:cubicBezTo>
                  <a:pt x="1740420" y="2873529"/>
                  <a:pt x="1724840" y="2889108"/>
                  <a:pt x="1705621" y="2889108"/>
                </a:cubicBezTo>
                <a:cubicBezTo>
                  <a:pt x="1686400" y="2889108"/>
                  <a:pt x="1670821" y="2873529"/>
                  <a:pt x="1670821" y="2854309"/>
                </a:cubicBezTo>
                <a:cubicBezTo>
                  <a:pt x="1670821" y="2835090"/>
                  <a:pt x="1686400" y="2819509"/>
                  <a:pt x="1705621" y="2819509"/>
                </a:cubicBezTo>
                <a:close/>
                <a:moveTo>
                  <a:pt x="1601209" y="2819509"/>
                </a:moveTo>
                <a:cubicBezTo>
                  <a:pt x="1620428" y="2819509"/>
                  <a:pt x="1636008" y="2835090"/>
                  <a:pt x="1636008" y="2854309"/>
                </a:cubicBezTo>
                <a:cubicBezTo>
                  <a:pt x="1636008" y="2873529"/>
                  <a:pt x="1620428" y="2889108"/>
                  <a:pt x="1601209" y="2889108"/>
                </a:cubicBezTo>
                <a:cubicBezTo>
                  <a:pt x="1581988" y="2889108"/>
                  <a:pt x="1566409" y="2873529"/>
                  <a:pt x="1566409" y="2854309"/>
                </a:cubicBezTo>
                <a:cubicBezTo>
                  <a:pt x="1566409" y="2835090"/>
                  <a:pt x="1581988" y="2819509"/>
                  <a:pt x="1601209" y="2819509"/>
                </a:cubicBezTo>
                <a:close/>
                <a:moveTo>
                  <a:pt x="1496776" y="2819509"/>
                </a:moveTo>
                <a:cubicBezTo>
                  <a:pt x="1515995" y="2819509"/>
                  <a:pt x="1531575" y="2835090"/>
                  <a:pt x="1531575" y="2854309"/>
                </a:cubicBezTo>
                <a:cubicBezTo>
                  <a:pt x="1531575" y="2873529"/>
                  <a:pt x="1515995" y="2889108"/>
                  <a:pt x="1496776" y="2889108"/>
                </a:cubicBezTo>
                <a:cubicBezTo>
                  <a:pt x="1477555" y="2889108"/>
                  <a:pt x="1461976" y="2873529"/>
                  <a:pt x="1461976" y="2854309"/>
                </a:cubicBezTo>
                <a:cubicBezTo>
                  <a:pt x="1461976" y="2835090"/>
                  <a:pt x="1477555" y="2819509"/>
                  <a:pt x="1496776" y="2819509"/>
                </a:cubicBezTo>
                <a:close/>
                <a:moveTo>
                  <a:pt x="3898587" y="2819492"/>
                </a:moveTo>
                <a:cubicBezTo>
                  <a:pt x="3917814" y="2819492"/>
                  <a:pt x="3933402" y="2835080"/>
                  <a:pt x="3933402" y="2854308"/>
                </a:cubicBezTo>
                <a:cubicBezTo>
                  <a:pt x="3933402" y="2873537"/>
                  <a:pt x="3917814" y="2889125"/>
                  <a:pt x="3898587" y="2889125"/>
                </a:cubicBezTo>
                <a:cubicBezTo>
                  <a:pt x="3879359" y="2889125"/>
                  <a:pt x="3863771" y="2873537"/>
                  <a:pt x="3863771" y="2854308"/>
                </a:cubicBezTo>
                <a:cubicBezTo>
                  <a:pt x="3863771" y="2835080"/>
                  <a:pt x="3879359" y="2819492"/>
                  <a:pt x="3898587" y="2819492"/>
                </a:cubicBezTo>
                <a:close/>
                <a:moveTo>
                  <a:pt x="3063181" y="2819492"/>
                </a:moveTo>
                <a:cubicBezTo>
                  <a:pt x="3082411" y="2819492"/>
                  <a:pt x="3097997" y="2835080"/>
                  <a:pt x="3097997" y="2854308"/>
                </a:cubicBezTo>
                <a:cubicBezTo>
                  <a:pt x="3097997" y="2873537"/>
                  <a:pt x="3082411" y="2889125"/>
                  <a:pt x="3063181" y="2889125"/>
                </a:cubicBezTo>
                <a:cubicBezTo>
                  <a:pt x="3043954" y="2889125"/>
                  <a:pt x="3028367" y="2873537"/>
                  <a:pt x="3028367" y="2854308"/>
                </a:cubicBezTo>
                <a:cubicBezTo>
                  <a:pt x="3028367" y="2835080"/>
                  <a:pt x="3043954" y="2819492"/>
                  <a:pt x="3063181" y="2819492"/>
                </a:cubicBezTo>
                <a:close/>
                <a:moveTo>
                  <a:pt x="2227761" y="2819492"/>
                </a:moveTo>
                <a:cubicBezTo>
                  <a:pt x="2246991" y="2819492"/>
                  <a:pt x="2262577" y="2835080"/>
                  <a:pt x="2262577" y="2854308"/>
                </a:cubicBezTo>
                <a:cubicBezTo>
                  <a:pt x="2262577" y="2873537"/>
                  <a:pt x="2246991" y="2889125"/>
                  <a:pt x="2227761" y="2889125"/>
                </a:cubicBezTo>
                <a:cubicBezTo>
                  <a:pt x="2208534" y="2889125"/>
                  <a:pt x="2192946" y="2873537"/>
                  <a:pt x="2192946" y="2854308"/>
                </a:cubicBezTo>
                <a:cubicBezTo>
                  <a:pt x="2192946" y="2835080"/>
                  <a:pt x="2208534" y="2819492"/>
                  <a:pt x="2227761" y="2819492"/>
                </a:cubicBezTo>
                <a:close/>
                <a:moveTo>
                  <a:pt x="1810054" y="2819492"/>
                </a:moveTo>
                <a:cubicBezTo>
                  <a:pt x="1829282" y="2819492"/>
                  <a:pt x="1844870" y="2835080"/>
                  <a:pt x="1844870" y="2854308"/>
                </a:cubicBezTo>
                <a:cubicBezTo>
                  <a:pt x="1844870" y="2873537"/>
                  <a:pt x="1829282" y="2889125"/>
                  <a:pt x="1810054" y="2889125"/>
                </a:cubicBezTo>
                <a:cubicBezTo>
                  <a:pt x="1790827" y="2889125"/>
                  <a:pt x="1775239" y="2873537"/>
                  <a:pt x="1775239" y="2854308"/>
                </a:cubicBezTo>
                <a:cubicBezTo>
                  <a:pt x="1775239" y="2835080"/>
                  <a:pt x="1790827" y="2819492"/>
                  <a:pt x="1810054" y="2819492"/>
                </a:cubicBezTo>
                <a:close/>
                <a:moveTo>
                  <a:pt x="1392343" y="2819492"/>
                </a:moveTo>
                <a:cubicBezTo>
                  <a:pt x="1411571" y="2819492"/>
                  <a:pt x="1427159" y="2835080"/>
                  <a:pt x="1427159" y="2854308"/>
                </a:cubicBezTo>
                <a:cubicBezTo>
                  <a:pt x="1427159" y="2873537"/>
                  <a:pt x="1411571" y="2889125"/>
                  <a:pt x="1392343" y="2889125"/>
                </a:cubicBezTo>
                <a:cubicBezTo>
                  <a:pt x="1373116" y="2889125"/>
                  <a:pt x="1357528" y="2873537"/>
                  <a:pt x="1357528" y="2854308"/>
                </a:cubicBezTo>
                <a:cubicBezTo>
                  <a:pt x="1357528" y="2835080"/>
                  <a:pt x="1373116" y="2819492"/>
                  <a:pt x="1392343" y="2819492"/>
                </a:cubicBezTo>
                <a:close/>
                <a:moveTo>
                  <a:pt x="4629575" y="2715076"/>
                </a:moveTo>
                <a:cubicBezTo>
                  <a:pt x="4648795" y="2715076"/>
                  <a:pt x="4664374" y="2730657"/>
                  <a:pt x="4664374" y="2749876"/>
                </a:cubicBezTo>
                <a:cubicBezTo>
                  <a:pt x="4664374" y="2769096"/>
                  <a:pt x="4648795" y="2784675"/>
                  <a:pt x="4629575" y="2784675"/>
                </a:cubicBezTo>
                <a:cubicBezTo>
                  <a:pt x="4610356" y="2784675"/>
                  <a:pt x="4594775" y="2769096"/>
                  <a:pt x="4594775" y="2749876"/>
                </a:cubicBezTo>
                <a:cubicBezTo>
                  <a:pt x="4594775" y="2730657"/>
                  <a:pt x="4610356" y="2715076"/>
                  <a:pt x="4629575" y="2715076"/>
                </a:cubicBezTo>
                <a:close/>
                <a:moveTo>
                  <a:pt x="4525144" y="2715076"/>
                </a:moveTo>
                <a:cubicBezTo>
                  <a:pt x="4544362" y="2715076"/>
                  <a:pt x="4559943" y="2730657"/>
                  <a:pt x="4559943" y="2749876"/>
                </a:cubicBezTo>
                <a:cubicBezTo>
                  <a:pt x="4559943" y="2769096"/>
                  <a:pt x="4544362" y="2784675"/>
                  <a:pt x="4525144" y="2784675"/>
                </a:cubicBezTo>
                <a:cubicBezTo>
                  <a:pt x="4505925" y="2784675"/>
                  <a:pt x="4490344" y="2769096"/>
                  <a:pt x="4490344" y="2749876"/>
                </a:cubicBezTo>
                <a:cubicBezTo>
                  <a:pt x="4490344" y="2730657"/>
                  <a:pt x="4505925" y="2715076"/>
                  <a:pt x="4525144" y="2715076"/>
                </a:cubicBezTo>
                <a:close/>
                <a:moveTo>
                  <a:pt x="4420729" y="2715076"/>
                </a:moveTo>
                <a:cubicBezTo>
                  <a:pt x="4439948" y="2715076"/>
                  <a:pt x="4455529" y="2730657"/>
                  <a:pt x="4455529" y="2749876"/>
                </a:cubicBezTo>
                <a:cubicBezTo>
                  <a:pt x="4455529" y="2769096"/>
                  <a:pt x="4439948" y="2784675"/>
                  <a:pt x="4420729" y="2784675"/>
                </a:cubicBezTo>
                <a:cubicBezTo>
                  <a:pt x="4401511" y="2784675"/>
                  <a:pt x="4385930" y="2769096"/>
                  <a:pt x="4385930" y="2749876"/>
                </a:cubicBezTo>
                <a:cubicBezTo>
                  <a:pt x="4385930" y="2730657"/>
                  <a:pt x="4401511" y="2715076"/>
                  <a:pt x="4420729" y="2715076"/>
                </a:cubicBezTo>
                <a:close/>
                <a:moveTo>
                  <a:pt x="4003019" y="2715076"/>
                </a:moveTo>
                <a:cubicBezTo>
                  <a:pt x="4022239" y="2715076"/>
                  <a:pt x="4037818" y="2730657"/>
                  <a:pt x="4037818" y="2749876"/>
                </a:cubicBezTo>
                <a:cubicBezTo>
                  <a:pt x="4037818" y="2769096"/>
                  <a:pt x="4022239" y="2784675"/>
                  <a:pt x="4003019" y="2784675"/>
                </a:cubicBezTo>
                <a:cubicBezTo>
                  <a:pt x="3983800" y="2784675"/>
                  <a:pt x="3968219" y="2769096"/>
                  <a:pt x="3968219" y="2749876"/>
                </a:cubicBezTo>
                <a:cubicBezTo>
                  <a:pt x="3968219" y="2730657"/>
                  <a:pt x="3983800" y="2715076"/>
                  <a:pt x="4003019" y="2715076"/>
                </a:cubicBezTo>
                <a:close/>
                <a:moveTo>
                  <a:pt x="3794155" y="2715076"/>
                </a:moveTo>
                <a:cubicBezTo>
                  <a:pt x="3813373" y="2715076"/>
                  <a:pt x="3828954" y="2730657"/>
                  <a:pt x="3828954" y="2749876"/>
                </a:cubicBezTo>
                <a:cubicBezTo>
                  <a:pt x="3828954" y="2769096"/>
                  <a:pt x="3813373" y="2784675"/>
                  <a:pt x="3794155" y="2784675"/>
                </a:cubicBezTo>
                <a:cubicBezTo>
                  <a:pt x="3774936" y="2784675"/>
                  <a:pt x="3759355" y="2769096"/>
                  <a:pt x="3759355" y="2749876"/>
                </a:cubicBezTo>
                <a:cubicBezTo>
                  <a:pt x="3759355" y="2730657"/>
                  <a:pt x="3774936" y="2715076"/>
                  <a:pt x="3794155" y="2715076"/>
                </a:cubicBezTo>
                <a:close/>
                <a:moveTo>
                  <a:pt x="3689741" y="2715076"/>
                </a:moveTo>
                <a:cubicBezTo>
                  <a:pt x="3708961" y="2715076"/>
                  <a:pt x="3724542" y="2730657"/>
                  <a:pt x="3724542" y="2749876"/>
                </a:cubicBezTo>
                <a:cubicBezTo>
                  <a:pt x="3724542" y="2769096"/>
                  <a:pt x="3708961" y="2784675"/>
                  <a:pt x="3689741" y="2784675"/>
                </a:cubicBezTo>
                <a:cubicBezTo>
                  <a:pt x="3670522" y="2784675"/>
                  <a:pt x="3654941" y="2769096"/>
                  <a:pt x="3654941" y="2749876"/>
                </a:cubicBezTo>
                <a:cubicBezTo>
                  <a:pt x="3654941" y="2730657"/>
                  <a:pt x="3670522" y="2715076"/>
                  <a:pt x="3689741" y="2715076"/>
                </a:cubicBezTo>
                <a:close/>
                <a:moveTo>
                  <a:pt x="3585310" y="2715076"/>
                </a:moveTo>
                <a:cubicBezTo>
                  <a:pt x="3604530" y="2715076"/>
                  <a:pt x="3620111" y="2730657"/>
                  <a:pt x="3620111" y="2749876"/>
                </a:cubicBezTo>
                <a:cubicBezTo>
                  <a:pt x="3620111" y="2769096"/>
                  <a:pt x="3604530" y="2784675"/>
                  <a:pt x="3585310" y="2784675"/>
                </a:cubicBezTo>
                <a:cubicBezTo>
                  <a:pt x="3566091" y="2784675"/>
                  <a:pt x="3550510" y="2769096"/>
                  <a:pt x="3550510" y="2749876"/>
                </a:cubicBezTo>
                <a:cubicBezTo>
                  <a:pt x="3550510" y="2730657"/>
                  <a:pt x="3566091" y="2715076"/>
                  <a:pt x="3585310" y="2715076"/>
                </a:cubicBezTo>
                <a:close/>
                <a:moveTo>
                  <a:pt x="3480877" y="2715076"/>
                </a:moveTo>
                <a:cubicBezTo>
                  <a:pt x="3500097" y="2715076"/>
                  <a:pt x="3515678" y="2730657"/>
                  <a:pt x="3515678" y="2749876"/>
                </a:cubicBezTo>
                <a:cubicBezTo>
                  <a:pt x="3515678" y="2769096"/>
                  <a:pt x="3500097" y="2784675"/>
                  <a:pt x="3480877" y="2784675"/>
                </a:cubicBezTo>
                <a:cubicBezTo>
                  <a:pt x="3461658" y="2784675"/>
                  <a:pt x="3446077" y="2769096"/>
                  <a:pt x="3446077" y="2749876"/>
                </a:cubicBezTo>
                <a:cubicBezTo>
                  <a:pt x="3446077" y="2730657"/>
                  <a:pt x="3461658" y="2715076"/>
                  <a:pt x="3480877" y="2715076"/>
                </a:cubicBezTo>
                <a:close/>
                <a:moveTo>
                  <a:pt x="3376448" y="2715076"/>
                </a:moveTo>
                <a:cubicBezTo>
                  <a:pt x="3395668" y="2715076"/>
                  <a:pt x="3411247" y="2730657"/>
                  <a:pt x="3411247" y="2749876"/>
                </a:cubicBezTo>
                <a:cubicBezTo>
                  <a:pt x="3411247" y="2769096"/>
                  <a:pt x="3395668" y="2784675"/>
                  <a:pt x="3376448" y="2784675"/>
                </a:cubicBezTo>
                <a:cubicBezTo>
                  <a:pt x="3357229" y="2784675"/>
                  <a:pt x="3341648" y="2769096"/>
                  <a:pt x="3341648" y="2749876"/>
                </a:cubicBezTo>
                <a:cubicBezTo>
                  <a:pt x="3341648" y="2730657"/>
                  <a:pt x="3357229" y="2715076"/>
                  <a:pt x="3376448" y="2715076"/>
                </a:cubicBezTo>
                <a:close/>
                <a:moveTo>
                  <a:pt x="3272030" y="2715076"/>
                </a:moveTo>
                <a:cubicBezTo>
                  <a:pt x="3291248" y="2715076"/>
                  <a:pt x="3306829" y="2730657"/>
                  <a:pt x="3306829" y="2749876"/>
                </a:cubicBezTo>
                <a:cubicBezTo>
                  <a:pt x="3306829" y="2769096"/>
                  <a:pt x="3291248" y="2784675"/>
                  <a:pt x="3272030" y="2784675"/>
                </a:cubicBezTo>
                <a:cubicBezTo>
                  <a:pt x="3252811" y="2784675"/>
                  <a:pt x="3237230" y="2769096"/>
                  <a:pt x="3237230" y="2749876"/>
                </a:cubicBezTo>
                <a:cubicBezTo>
                  <a:pt x="3237230" y="2730657"/>
                  <a:pt x="3252811" y="2715076"/>
                  <a:pt x="3272030" y="2715076"/>
                </a:cubicBezTo>
                <a:close/>
                <a:moveTo>
                  <a:pt x="3167599" y="2715076"/>
                </a:moveTo>
                <a:cubicBezTo>
                  <a:pt x="3186817" y="2715076"/>
                  <a:pt x="3202398" y="2730657"/>
                  <a:pt x="3202398" y="2749876"/>
                </a:cubicBezTo>
                <a:cubicBezTo>
                  <a:pt x="3202398" y="2769096"/>
                  <a:pt x="3186817" y="2784675"/>
                  <a:pt x="3167599" y="2784675"/>
                </a:cubicBezTo>
                <a:cubicBezTo>
                  <a:pt x="3148380" y="2784675"/>
                  <a:pt x="3132799" y="2769096"/>
                  <a:pt x="3132799" y="2749876"/>
                </a:cubicBezTo>
                <a:cubicBezTo>
                  <a:pt x="3132799" y="2730657"/>
                  <a:pt x="3148380" y="2715076"/>
                  <a:pt x="3167599" y="2715076"/>
                </a:cubicBezTo>
                <a:close/>
                <a:moveTo>
                  <a:pt x="2958752" y="2715076"/>
                </a:moveTo>
                <a:cubicBezTo>
                  <a:pt x="2977971" y="2715076"/>
                  <a:pt x="2993552" y="2730657"/>
                  <a:pt x="2993552" y="2749876"/>
                </a:cubicBezTo>
                <a:cubicBezTo>
                  <a:pt x="2993552" y="2769096"/>
                  <a:pt x="2977971" y="2784675"/>
                  <a:pt x="2958752" y="2784675"/>
                </a:cubicBezTo>
                <a:cubicBezTo>
                  <a:pt x="2939533" y="2784675"/>
                  <a:pt x="2923952" y="2769096"/>
                  <a:pt x="2923952" y="2749876"/>
                </a:cubicBezTo>
                <a:cubicBezTo>
                  <a:pt x="2923952" y="2730657"/>
                  <a:pt x="2939533" y="2715076"/>
                  <a:pt x="2958752" y="2715076"/>
                </a:cubicBezTo>
                <a:close/>
                <a:moveTo>
                  <a:pt x="2854323" y="2715076"/>
                </a:moveTo>
                <a:cubicBezTo>
                  <a:pt x="2873542" y="2715076"/>
                  <a:pt x="2889122" y="2730657"/>
                  <a:pt x="2889122" y="2749876"/>
                </a:cubicBezTo>
                <a:cubicBezTo>
                  <a:pt x="2889122" y="2769096"/>
                  <a:pt x="2873542" y="2784675"/>
                  <a:pt x="2854323" y="2784675"/>
                </a:cubicBezTo>
                <a:cubicBezTo>
                  <a:pt x="2835102" y="2784675"/>
                  <a:pt x="2819523" y="2769096"/>
                  <a:pt x="2819523" y="2749876"/>
                </a:cubicBezTo>
                <a:cubicBezTo>
                  <a:pt x="2819523" y="2730657"/>
                  <a:pt x="2835102" y="2715076"/>
                  <a:pt x="2854323" y="2715076"/>
                </a:cubicBezTo>
                <a:close/>
                <a:moveTo>
                  <a:pt x="2749905" y="2715076"/>
                </a:moveTo>
                <a:cubicBezTo>
                  <a:pt x="2769124" y="2715076"/>
                  <a:pt x="2784704" y="2730657"/>
                  <a:pt x="2784704" y="2749876"/>
                </a:cubicBezTo>
                <a:cubicBezTo>
                  <a:pt x="2784704" y="2769096"/>
                  <a:pt x="2769124" y="2784675"/>
                  <a:pt x="2749905" y="2784675"/>
                </a:cubicBezTo>
                <a:cubicBezTo>
                  <a:pt x="2730686" y="2784675"/>
                  <a:pt x="2715105" y="2769096"/>
                  <a:pt x="2715105" y="2749876"/>
                </a:cubicBezTo>
                <a:cubicBezTo>
                  <a:pt x="2715105" y="2730657"/>
                  <a:pt x="2730686" y="2715076"/>
                  <a:pt x="2749905" y="2715076"/>
                </a:cubicBezTo>
                <a:close/>
                <a:moveTo>
                  <a:pt x="2645459" y="2715076"/>
                </a:moveTo>
                <a:cubicBezTo>
                  <a:pt x="2664678" y="2715076"/>
                  <a:pt x="2680258" y="2730657"/>
                  <a:pt x="2680258" y="2749876"/>
                </a:cubicBezTo>
                <a:cubicBezTo>
                  <a:pt x="2680258" y="2769096"/>
                  <a:pt x="2664678" y="2784675"/>
                  <a:pt x="2645459" y="2784675"/>
                </a:cubicBezTo>
                <a:cubicBezTo>
                  <a:pt x="2626238" y="2784675"/>
                  <a:pt x="2610659" y="2769096"/>
                  <a:pt x="2610659" y="2749876"/>
                </a:cubicBezTo>
                <a:cubicBezTo>
                  <a:pt x="2610659" y="2730657"/>
                  <a:pt x="2626238" y="2715076"/>
                  <a:pt x="2645459" y="2715076"/>
                </a:cubicBezTo>
                <a:close/>
                <a:moveTo>
                  <a:pt x="2541043" y="2715076"/>
                </a:moveTo>
                <a:cubicBezTo>
                  <a:pt x="2560262" y="2715076"/>
                  <a:pt x="2575842" y="2730657"/>
                  <a:pt x="2575842" y="2749876"/>
                </a:cubicBezTo>
                <a:cubicBezTo>
                  <a:pt x="2575842" y="2769096"/>
                  <a:pt x="2560262" y="2784675"/>
                  <a:pt x="2541043" y="2784675"/>
                </a:cubicBezTo>
                <a:cubicBezTo>
                  <a:pt x="2521822" y="2784675"/>
                  <a:pt x="2506243" y="2769096"/>
                  <a:pt x="2506243" y="2749876"/>
                </a:cubicBezTo>
                <a:cubicBezTo>
                  <a:pt x="2506243" y="2730657"/>
                  <a:pt x="2521822" y="2715076"/>
                  <a:pt x="2541043" y="2715076"/>
                </a:cubicBezTo>
                <a:close/>
                <a:moveTo>
                  <a:pt x="2436610" y="2715076"/>
                </a:moveTo>
                <a:cubicBezTo>
                  <a:pt x="2455829" y="2715076"/>
                  <a:pt x="2471409" y="2730657"/>
                  <a:pt x="2471409" y="2749876"/>
                </a:cubicBezTo>
                <a:cubicBezTo>
                  <a:pt x="2471409" y="2769096"/>
                  <a:pt x="2455829" y="2784675"/>
                  <a:pt x="2436610" y="2784675"/>
                </a:cubicBezTo>
                <a:cubicBezTo>
                  <a:pt x="2417389" y="2784675"/>
                  <a:pt x="2401810" y="2769096"/>
                  <a:pt x="2401810" y="2749876"/>
                </a:cubicBezTo>
                <a:cubicBezTo>
                  <a:pt x="2401810" y="2730657"/>
                  <a:pt x="2417389" y="2715076"/>
                  <a:pt x="2436610" y="2715076"/>
                </a:cubicBezTo>
                <a:close/>
                <a:moveTo>
                  <a:pt x="2332196" y="2715076"/>
                </a:moveTo>
                <a:cubicBezTo>
                  <a:pt x="2351415" y="2715076"/>
                  <a:pt x="2366995" y="2730657"/>
                  <a:pt x="2366995" y="2749876"/>
                </a:cubicBezTo>
                <a:cubicBezTo>
                  <a:pt x="2366995" y="2769096"/>
                  <a:pt x="2351415" y="2784675"/>
                  <a:pt x="2332196" y="2784675"/>
                </a:cubicBezTo>
                <a:cubicBezTo>
                  <a:pt x="2312975" y="2784675"/>
                  <a:pt x="2297396" y="2769096"/>
                  <a:pt x="2297396" y="2749876"/>
                </a:cubicBezTo>
                <a:cubicBezTo>
                  <a:pt x="2297396" y="2730657"/>
                  <a:pt x="2312975" y="2715076"/>
                  <a:pt x="2332196" y="2715076"/>
                </a:cubicBezTo>
                <a:close/>
                <a:moveTo>
                  <a:pt x="2123334" y="2715076"/>
                </a:moveTo>
                <a:cubicBezTo>
                  <a:pt x="2142553" y="2715076"/>
                  <a:pt x="2158133" y="2730657"/>
                  <a:pt x="2158133" y="2749876"/>
                </a:cubicBezTo>
                <a:cubicBezTo>
                  <a:pt x="2158133" y="2769096"/>
                  <a:pt x="2142553" y="2784675"/>
                  <a:pt x="2123334" y="2784675"/>
                </a:cubicBezTo>
                <a:cubicBezTo>
                  <a:pt x="2104113" y="2784675"/>
                  <a:pt x="2088534" y="2769096"/>
                  <a:pt x="2088534" y="2749876"/>
                </a:cubicBezTo>
                <a:cubicBezTo>
                  <a:pt x="2088534" y="2730657"/>
                  <a:pt x="2104113" y="2715076"/>
                  <a:pt x="2123334" y="2715076"/>
                </a:cubicBezTo>
                <a:close/>
                <a:moveTo>
                  <a:pt x="2018918" y="2715076"/>
                </a:moveTo>
                <a:cubicBezTo>
                  <a:pt x="2038137" y="2715076"/>
                  <a:pt x="2053717" y="2730657"/>
                  <a:pt x="2053717" y="2749876"/>
                </a:cubicBezTo>
                <a:cubicBezTo>
                  <a:pt x="2053717" y="2769096"/>
                  <a:pt x="2038137" y="2784675"/>
                  <a:pt x="2018918" y="2784675"/>
                </a:cubicBezTo>
                <a:cubicBezTo>
                  <a:pt x="1999697" y="2784675"/>
                  <a:pt x="1984118" y="2769096"/>
                  <a:pt x="1984118" y="2749876"/>
                </a:cubicBezTo>
                <a:cubicBezTo>
                  <a:pt x="1984118" y="2730657"/>
                  <a:pt x="1999697" y="2715076"/>
                  <a:pt x="2018918" y="2715076"/>
                </a:cubicBezTo>
                <a:close/>
                <a:moveTo>
                  <a:pt x="1914485" y="2715076"/>
                </a:moveTo>
                <a:cubicBezTo>
                  <a:pt x="1933704" y="2715076"/>
                  <a:pt x="1949284" y="2730657"/>
                  <a:pt x="1949284" y="2749876"/>
                </a:cubicBezTo>
                <a:cubicBezTo>
                  <a:pt x="1949284" y="2769096"/>
                  <a:pt x="1933704" y="2784675"/>
                  <a:pt x="1914485" y="2784675"/>
                </a:cubicBezTo>
                <a:cubicBezTo>
                  <a:pt x="1895264" y="2784675"/>
                  <a:pt x="1879685" y="2769096"/>
                  <a:pt x="1879685" y="2749876"/>
                </a:cubicBezTo>
                <a:cubicBezTo>
                  <a:pt x="1879685" y="2730657"/>
                  <a:pt x="1895264" y="2715076"/>
                  <a:pt x="1914485" y="2715076"/>
                </a:cubicBezTo>
                <a:close/>
                <a:moveTo>
                  <a:pt x="1705623" y="2715076"/>
                </a:moveTo>
                <a:cubicBezTo>
                  <a:pt x="1724842" y="2715076"/>
                  <a:pt x="1740422" y="2730657"/>
                  <a:pt x="1740422" y="2749876"/>
                </a:cubicBezTo>
                <a:cubicBezTo>
                  <a:pt x="1740422" y="2769096"/>
                  <a:pt x="1724842" y="2784675"/>
                  <a:pt x="1705623" y="2784675"/>
                </a:cubicBezTo>
                <a:cubicBezTo>
                  <a:pt x="1686402" y="2784675"/>
                  <a:pt x="1670823" y="2769096"/>
                  <a:pt x="1670823" y="2749876"/>
                </a:cubicBezTo>
                <a:cubicBezTo>
                  <a:pt x="1670823" y="2730657"/>
                  <a:pt x="1686402" y="2715076"/>
                  <a:pt x="1705623" y="2715076"/>
                </a:cubicBezTo>
                <a:close/>
                <a:moveTo>
                  <a:pt x="1601209" y="2715076"/>
                </a:moveTo>
                <a:cubicBezTo>
                  <a:pt x="1620428" y="2715076"/>
                  <a:pt x="1636008" y="2730657"/>
                  <a:pt x="1636008" y="2749876"/>
                </a:cubicBezTo>
                <a:cubicBezTo>
                  <a:pt x="1636008" y="2769096"/>
                  <a:pt x="1620428" y="2784675"/>
                  <a:pt x="1601209" y="2784675"/>
                </a:cubicBezTo>
                <a:cubicBezTo>
                  <a:pt x="1581988" y="2784675"/>
                  <a:pt x="1566409" y="2769096"/>
                  <a:pt x="1566409" y="2749876"/>
                </a:cubicBezTo>
                <a:cubicBezTo>
                  <a:pt x="1566409" y="2730657"/>
                  <a:pt x="1581988" y="2715076"/>
                  <a:pt x="1601209" y="2715076"/>
                </a:cubicBezTo>
                <a:close/>
                <a:moveTo>
                  <a:pt x="1496778" y="2715076"/>
                </a:moveTo>
                <a:cubicBezTo>
                  <a:pt x="1515997" y="2715076"/>
                  <a:pt x="1531577" y="2730657"/>
                  <a:pt x="1531577" y="2749876"/>
                </a:cubicBezTo>
                <a:cubicBezTo>
                  <a:pt x="1531577" y="2769096"/>
                  <a:pt x="1515997" y="2784675"/>
                  <a:pt x="1496778" y="2784675"/>
                </a:cubicBezTo>
                <a:cubicBezTo>
                  <a:pt x="1477557" y="2784675"/>
                  <a:pt x="1461978" y="2769096"/>
                  <a:pt x="1461978" y="2749876"/>
                </a:cubicBezTo>
                <a:cubicBezTo>
                  <a:pt x="1461978" y="2730657"/>
                  <a:pt x="1477557" y="2715076"/>
                  <a:pt x="1496778" y="2715076"/>
                </a:cubicBezTo>
                <a:close/>
                <a:moveTo>
                  <a:pt x="3898589" y="2715059"/>
                </a:moveTo>
                <a:cubicBezTo>
                  <a:pt x="3917816" y="2715059"/>
                  <a:pt x="3933404" y="2730647"/>
                  <a:pt x="3933404" y="2749875"/>
                </a:cubicBezTo>
                <a:cubicBezTo>
                  <a:pt x="3933404" y="2769104"/>
                  <a:pt x="3917816" y="2784692"/>
                  <a:pt x="3898589" y="2784692"/>
                </a:cubicBezTo>
                <a:cubicBezTo>
                  <a:pt x="3879361" y="2784692"/>
                  <a:pt x="3863773" y="2769104"/>
                  <a:pt x="3863773" y="2749875"/>
                </a:cubicBezTo>
                <a:cubicBezTo>
                  <a:pt x="3863773" y="2730647"/>
                  <a:pt x="3879361" y="2715059"/>
                  <a:pt x="3898589" y="2715059"/>
                </a:cubicBezTo>
                <a:close/>
                <a:moveTo>
                  <a:pt x="3063183" y="2715059"/>
                </a:moveTo>
                <a:cubicBezTo>
                  <a:pt x="3082413" y="2715059"/>
                  <a:pt x="3097999" y="2730647"/>
                  <a:pt x="3097999" y="2749875"/>
                </a:cubicBezTo>
                <a:cubicBezTo>
                  <a:pt x="3097999" y="2769104"/>
                  <a:pt x="3082413" y="2784692"/>
                  <a:pt x="3063183" y="2784692"/>
                </a:cubicBezTo>
                <a:cubicBezTo>
                  <a:pt x="3043956" y="2784692"/>
                  <a:pt x="3028369" y="2769104"/>
                  <a:pt x="3028369" y="2749875"/>
                </a:cubicBezTo>
                <a:cubicBezTo>
                  <a:pt x="3028369" y="2730647"/>
                  <a:pt x="3043956" y="2715059"/>
                  <a:pt x="3063183" y="2715059"/>
                </a:cubicBezTo>
                <a:close/>
                <a:moveTo>
                  <a:pt x="2227763" y="2715059"/>
                </a:moveTo>
                <a:cubicBezTo>
                  <a:pt x="2246993" y="2715059"/>
                  <a:pt x="2262579" y="2730647"/>
                  <a:pt x="2262579" y="2749875"/>
                </a:cubicBezTo>
                <a:cubicBezTo>
                  <a:pt x="2262579" y="2769104"/>
                  <a:pt x="2246993" y="2784692"/>
                  <a:pt x="2227763" y="2784692"/>
                </a:cubicBezTo>
                <a:cubicBezTo>
                  <a:pt x="2208536" y="2784692"/>
                  <a:pt x="2192948" y="2769104"/>
                  <a:pt x="2192948" y="2749875"/>
                </a:cubicBezTo>
                <a:cubicBezTo>
                  <a:pt x="2192948" y="2730647"/>
                  <a:pt x="2208536" y="2715059"/>
                  <a:pt x="2227763" y="2715059"/>
                </a:cubicBezTo>
                <a:close/>
                <a:moveTo>
                  <a:pt x="1810054" y="2715059"/>
                </a:moveTo>
                <a:cubicBezTo>
                  <a:pt x="1829282" y="2715059"/>
                  <a:pt x="1844870" y="2730647"/>
                  <a:pt x="1844870" y="2749875"/>
                </a:cubicBezTo>
                <a:cubicBezTo>
                  <a:pt x="1844870" y="2769104"/>
                  <a:pt x="1829282" y="2784692"/>
                  <a:pt x="1810054" y="2784692"/>
                </a:cubicBezTo>
                <a:cubicBezTo>
                  <a:pt x="1790827" y="2784692"/>
                  <a:pt x="1775239" y="2769104"/>
                  <a:pt x="1775239" y="2749875"/>
                </a:cubicBezTo>
                <a:cubicBezTo>
                  <a:pt x="1775239" y="2730647"/>
                  <a:pt x="1790827" y="2715059"/>
                  <a:pt x="1810054" y="2715059"/>
                </a:cubicBezTo>
                <a:close/>
                <a:moveTo>
                  <a:pt x="4629575" y="2610645"/>
                </a:moveTo>
                <a:cubicBezTo>
                  <a:pt x="4648795" y="2610645"/>
                  <a:pt x="4664374" y="2626226"/>
                  <a:pt x="4664374" y="2645445"/>
                </a:cubicBezTo>
                <a:cubicBezTo>
                  <a:pt x="4664374" y="2664665"/>
                  <a:pt x="4648795" y="2680244"/>
                  <a:pt x="4629575" y="2680244"/>
                </a:cubicBezTo>
                <a:cubicBezTo>
                  <a:pt x="4610356" y="2680244"/>
                  <a:pt x="4594775" y="2664665"/>
                  <a:pt x="4594775" y="2645445"/>
                </a:cubicBezTo>
                <a:cubicBezTo>
                  <a:pt x="4594775" y="2626226"/>
                  <a:pt x="4610356" y="2610645"/>
                  <a:pt x="4629575" y="2610645"/>
                </a:cubicBezTo>
                <a:close/>
                <a:moveTo>
                  <a:pt x="4316280" y="2610645"/>
                </a:moveTo>
                <a:cubicBezTo>
                  <a:pt x="4335498" y="2610645"/>
                  <a:pt x="4351079" y="2626226"/>
                  <a:pt x="4351079" y="2645445"/>
                </a:cubicBezTo>
                <a:cubicBezTo>
                  <a:pt x="4351079" y="2664665"/>
                  <a:pt x="4335498" y="2680244"/>
                  <a:pt x="4316280" y="2680244"/>
                </a:cubicBezTo>
                <a:cubicBezTo>
                  <a:pt x="4297061" y="2680244"/>
                  <a:pt x="4281480" y="2664665"/>
                  <a:pt x="4281480" y="2645445"/>
                </a:cubicBezTo>
                <a:cubicBezTo>
                  <a:pt x="4281480" y="2626226"/>
                  <a:pt x="4297061" y="2610645"/>
                  <a:pt x="4316280" y="2610645"/>
                </a:cubicBezTo>
                <a:close/>
                <a:moveTo>
                  <a:pt x="3794155" y="2610645"/>
                </a:moveTo>
                <a:cubicBezTo>
                  <a:pt x="3813373" y="2610645"/>
                  <a:pt x="3828954" y="2626226"/>
                  <a:pt x="3828954" y="2645445"/>
                </a:cubicBezTo>
                <a:cubicBezTo>
                  <a:pt x="3828954" y="2664665"/>
                  <a:pt x="3813373" y="2680244"/>
                  <a:pt x="3794155" y="2680244"/>
                </a:cubicBezTo>
                <a:cubicBezTo>
                  <a:pt x="3774936" y="2680244"/>
                  <a:pt x="3759355" y="2664665"/>
                  <a:pt x="3759355" y="2645445"/>
                </a:cubicBezTo>
                <a:cubicBezTo>
                  <a:pt x="3759355" y="2626226"/>
                  <a:pt x="3774936" y="2610645"/>
                  <a:pt x="3794155" y="2610645"/>
                </a:cubicBezTo>
                <a:close/>
                <a:moveTo>
                  <a:pt x="3689741" y="2610645"/>
                </a:moveTo>
                <a:cubicBezTo>
                  <a:pt x="3708961" y="2610645"/>
                  <a:pt x="3724542" y="2626226"/>
                  <a:pt x="3724542" y="2645445"/>
                </a:cubicBezTo>
                <a:cubicBezTo>
                  <a:pt x="3724542" y="2664665"/>
                  <a:pt x="3708961" y="2680244"/>
                  <a:pt x="3689741" y="2680244"/>
                </a:cubicBezTo>
                <a:cubicBezTo>
                  <a:pt x="3670522" y="2680244"/>
                  <a:pt x="3654941" y="2664665"/>
                  <a:pt x="3654941" y="2645445"/>
                </a:cubicBezTo>
                <a:cubicBezTo>
                  <a:pt x="3654941" y="2626226"/>
                  <a:pt x="3670522" y="2610645"/>
                  <a:pt x="3689741" y="2610645"/>
                </a:cubicBezTo>
                <a:close/>
                <a:moveTo>
                  <a:pt x="3585310" y="2610645"/>
                </a:moveTo>
                <a:cubicBezTo>
                  <a:pt x="3604530" y="2610645"/>
                  <a:pt x="3620111" y="2626226"/>
                  <a:pt x="3620111" y="2645445"/>
                </a:cubicBezTo>
                <a:cubicBezTo>
                  <a:pt x="3620111" y="2664665"/>
                  <a:pt x="3604530" y="2680244"/>
                  <a:pt x="3585310" y="2680244"/>
                </a:cubicBezTo>
                <a:cubicBezTo>
                  <a:pt x="3566091" y="2680244"/>
                  <a:pt x="3550510" y="2664665"/>
                  <a:pt x="3550510" y="2645445"/>
                </a:cubicBezTo>
                <a:cubicBezTo>
                  <a:pt x="3550510" y="2626226"/>
                  <a:pt x="3566091" y="2610645"/>
                  <a:pt x="3585310" y="2610645"/>
                </a:cubicBezTo>
                <a:close/>
                <a:moveTo>
                  <a:pt x="3480877" y="2610645"/>
                </a:moveTo>
                <a:cubicBezTo>
                  <a:pt x="3500097" y="2610645"/>
                  <a:pt x="3515678" y="2626226"/>
                  <a:pt x="3515678" y="2645445"/>
                </a:cubicBezTo>
                <a:cubicBezTo>
                  <a:pt x="3515678" y="2664665"/>
                  <a:pt x="3500097" y="2680244"/>
                  <a:pt x="3480877" y="2680244"/>
                </a:cubicBezTo>
                <a:cubicBezTo>
                  <a:pt x="3461658" y="2680244"/>
                  <a:pt x="3446077" y="2664665"/>
                  <a:pt x="3446077" y="2645445"/>
                </a:cubicBezTo>
                <a:cubicBezTo>
                  <a:pt x="3446077" y="2626226"/>
                  <a:pt x="3461658" y="2610645"/>
                  <a:pt x="3480877" y="2610645"/>
                </a:cubicBezTo>
                <a:close/>
                <a:moveTo>
                  <a:pt x="3376448" y="2610645"/>
                </a:moveTo>
                <a:cubicBezTo>
                  <a:pt x="3395668" y="2610645"/>
                  <a:pt x="3411247" y="2626226"/>
                  <a:pt x="3411247" y="2645445"/>
                </a:cubicBezTo>
                <a:cubicBezTo>
                  <a:pt x="3411247" y="2664665"/>
                  <a:pt x="3395668" y="2680244"/>
                  <a:pt x="3376448" y="2680244"/>
                </a:cubicBezTo>
                <a:cubicBezTo>
                  <a:pt x="3357229" y="2680244"/>
                  <a:pt x="3341648" y="2664665"/>
                  <a:pt x="3341648" y="2645445"/>
                </a:cubicBezTo>
                <a:cubicBezTo>
                  <a:pt x="3341648" y="2626226"/>
                  <a:pt x="3357229" y="2610645"/>
                  <a:pt x="3376448" y="2610645"/>
                </a:cubicBezTo>
                <a:close/>
                <a:moveTo>
                  <a:pt x="3272030" y="2610645"/>
                </a:moveTo>
                <a:cubicBezTo>
                  <a:pt x="3291248" y="2610645"/>
                  <a:pt x="3306829" y="2626226"/>
                  <a:pt x="3306829" y="2645445"/>
                </a:cubicBezTo>
                <a:cubicBezTo>
                  <a:pt x="3306829" y="2664665"/>
                  <a:pt x="3291248" y="2680244"/>
                  <a:pt x="3272030" y="2680244"/>
                </a:cubicBezTo>
                <a:cubicBezTo>
                  <a:pt x="3252811" y="2680244"/>
                  <a:pt x="3237230" y="2664665"/>
                  <a:pt x="3237230" y="2645445"/>
                </a:cubicBezTo>
                <a:cubicBezTo>
                  <a:pt x="3237230" y="2626226"/>
                  <a:pt x="3252811" y="2610645"/>
                  <a:pt x="3272030" y="2610645"/>
                </a:cubicBezTo>
                <a:close/>
                <a:moveTo>
                  <a:pt x="3167599" y="2610645"/>
                </a:moveTo>
                <a:cubicBezTo>
                  <a:pt x="3186817" y="2610645"/>
                  <a:pt x="3202398" y="2626226"/>
                  <a:pt x="3202398" y="2645445"/>
                </a:cubicBezTo>
                <a:cubicBezTo>
                  <a:pt x="3202398" y="2664665"/>
                  <a:pt x="3186817" y="2680244"/>
                  <a:pt x="3167599" y="2680244"/>
                </a:cubicBezTo>
                <a:cubicBezTo>
                  <a:pt x="3148380" y="2680244"/>
                  <a:pt x="3132799" y="2664665"/>
                  <a:pt x="3132799" y="2645445"/>
                </a:cubicBezTo>
                <a:cubicBezTo>
                  <a:pt x="3132799" y="2626226"/>
                  <a:pt x="3148380" y="2610645"/>
                  <a:pt x="3167599" y="2610645"/>
                </a:cubicBezTo>
                <a:close/>
                <a:moveTo>
                  <a:pt x="2958752" y="2610645"/>
                </a:moveTo>
                <a:cubicBezTo>
                  <a:pt x="2977971" y="2610645"/>
                  <a:pt x="2993552" y="2626226"/>
                  <a:pt x="2993552" y="2645445"/>
                </a:cubicBezTo>
                <a:cubicBezTo>
                  <a:pt x="2993552" y="2664665"/>
                  <a:pt x="2977971" y="2680244"/>
                  <a:pt x="2958752" y="2680244"/>
                </a:cubicBezTo>
                <a:cubicBezTo>
                  <a:pt x="2939533" y="2680244"/>
                  <a:pt x="2923952" y="2664665"/>
                  <a:pt x="2923952" y="2645445"/>
                </a:cubicBezTo>
                <a:cubicBezTo>
                  <a:pt x="2923952" y="2626226"/>
                  <a:pt x="2939533" y="2610645"/>
                  <a:pt x="2958752" y="2610645"/>
                </a:cubicBezTo>
                <a:close/>
                <a:moveTo>
                  <a:pt x="2854323" y="2610645"/>
                </a:moveTo>
                <a:cubicBezTo>
                  <a:pt x="2873542" y="2610645"/>
                  <a:pt x="2889122" y="2626226"/>
                  <a:pt x="2889122" y="2645445"/>
                </a:cubicBezTo>
                <a:cubicBezTo>
                  <a:pt x="2889122" y="2664665"/>
                  <a:pt x="2873542" y="2680244"/>
                  <a:pt x="2854323" y="2680244"/>
                </a:cubicBezTo>
                <a:cubicBezTo>
                  <a:pt x="2835102" y="2680244"/>
                  <a:pt x="2819523" y="2664665"/>
                  <a:pt x="2819523" y="2645445"/>
                </a:cubicBezTo>
                <a:cubicBezTo>
                  <a:pt x="2819523" y="2626226"/>
                  <a:pt x="2835102" y="2610645"/>
                  <a:pt x="2854323" y="2610645"/>
                </a:cubicBezTo>
                <a:close/>
                <a:moveTo>
                  <a:pt x="2749905" y="2610645"/>
                </a:moveTo>
                <a:cubicBezTo>
                  <a:pt x="2769124" y="2610645"/>
                  <a:pt x="2784704" y="2626226"/>
                  <a:pt x="2784704" y="2645445"/>
                </a:cubicBezTo>
                <a:cubicBezTo>
                  <a:pt x="2784704" y="2664665"/>
                  <a:pt x="2769124" y="2680244"/>
                  <a:pt x="2749905" y="2680244"/>
                </a:cubicBezTo>
                <a:cubicBezTo>
                  <a:pt x="2730686" y="2680244"/>
                  <a:pt x="2715105" y="2664665"/>
                  <a:pt x="2715105" y="2645445"/>
                </a:cubicBezTo>
                <a:cubicBezTo>
                  <a:pt x="2715105" y="2626226"/>
                  <a:pt x="2730686" y="2610645"/>
                  <a:pt x="2749905" y="2610645"/>
                </a:cubicBezTo>
                <a:close/>
                <a:moveTo>
                  <a:pt x="2645459" y="2610645"/>
                </a:moveTo>
                <a:cubicBezTo>
                  <a:pt x="2664678" y="2610645"/>
                  <a:pt x="2680258" y="2626226"/>
                  <a:pt x="2680258" y="2645445"/>
                </a:cubicBezTo>
                <a:cubicBezTo>
                  <a:pt x="2680258" y="2664665"/>
                  <a:pt x="2664678" y="2680244"/>
                  <a:pt x="2645459" y="2680244"/>
                </a:cubicBezTo>
                <a:cubicBezTo>
                  <a:pt x="2626238" y="2680244"/>
                  <a:pt x="2610659" y="2664665"/>
                  <a:pt x="2610659" y="2645445"/>
                </a:cubicBezTo>
                <a:cubicBezTo>
                  <a:pt x="2610659" y="2626226"/>
                  <a:pt x="2626238" y="2610645"/>
                  <a:pt x="2645459" y="2610645"/>
                </a:cubicBezTo>
                <a:close/>
                <a:moveTo>
                  <a:pt x="2541043" y="2610645"/>
                </a:moveTo>
                <a:cubicBezTo>
                  <a:pt x="2560262" y="2610645"/>
                  <a:pt x="2575842" y="2626226"/>
                  <a:pt x="2575842" y="2645445"/>
                </a:cubicBezTo>
                <a:cubicBezTo>
                  <a:pt x="2575842" y="2664665"/>
                  <a:pt x="2560262" y="2680244"/>
                  <a:pt x="2541043" y="2680244"/>
                </a:cubicBezTo>
                <a:cubicBezTo>
                  <a:pt x="2521822" y="2680244"/>
                  <a:pt x="2506243" y="2664665"/>
                  <a:pt x="2506243" y="2645445"/>
                </a:cubicBezTo>
                <a:cubicBezTo>
                  <a:pt x="2506243" y="2626226"/>
                  <a:pt x="2521822" y="2610645"/>
                  <a:pt x="2541043" y="2610645"/>
                </a:cubicBezTo>
                <a:close/>
                <a:moveTo>
                  <a:pt x="2436610" y="2610645"/>
                </a:moveTo>
                <a:cubicBezTo>
                  <a:pt x="2455829" y="2610645"/>
                  <a:pt x="2471409" y="2626226"/>
                  <a:pt x="2471409" y="2645445"/>
                </a:cubicBezTo>
                <a:cubicBezTo>
                  <a:pt x="2471409" y="2664665"/>
                  <a:pt x="2455829" y="2680244"/>
                  <a:pt x="2436610" y="2680244"/>
                </a:cubicBezTo>
                <a:cubicBezTo>
                  <a:pt x="2417389" y="2680244"/>
                  <a:pt x="2401810" y="2664665"/>
                  <a:pt x="2401810" y="2645445"/>
                </a:cubicBezTo>
                <a:cubicBezTo>
                  <a:pt x="2401810" y="2626226"/>
                  <a:pt x="2417389" y="2610645"/>
                  <a:pt x="2436610" y="2610645"/>
                </a:cubicBezTo>
                <a:close/>
                <a:moveTo>
                  <a:pt x="2332196" y="2610645"/>
                </a:moveTo>
                <a:cubicBezTo>
                  <a:pt x="2351415" y="2610645"/>
                  <a:pt x="2366995" y="2626226"/>
                  <a:pt x="2366995" y="2645445"/>
                </a:cubicBezTo>
                <a:cubicBezTo>
                  <a:pt x="2366995" y="2664665"/>
                  <a:pt x="2351415" y="2680244"/>
                  <a:pt x="2332196" y="2680244"/>
                </a:cubicBezTo>
                <a:cubicBezTo>
                  <a:pt x="2312975" y="2680244"/>
                  <a:pt x="2297396" y="2664665"/>
                  <a:pt x="2297396" y="2645445"/>
                </a:cubicBezTo>
                <a:cubicBezTo>
                  <a:pt x="2297396" y="2626226"/>
                  <a:pt x="2312975" y="2610645"/>
                  <a:pt x="2332196" y="2610645"/>
                </a:cubicBezTo>
                <a:close/>
                <a:moveTo>
                  <a:pt x="2123334" y="2610645"/>
                </a:moveTo>
                <a:cubicBezTo>
                  <a:pt x="2142553" y="2610645"/>
                  <a:pt x="2158133" y="2626226"/>
                  <a:pt x="2158133" y="2645445"/>
                </a:cubicBezTo>
                <a:cubicBezTo>
                  <a:pt x="2158133" y="2664665"/>
                  <a:pt x="2142553" y="2680244"/>
                  <a:pt x="2123334" y="2680244"/>
                </a:cubicBezTo>
                <a:cubicBezTo>
                  <a:pt x="2104113" y="2680244"/>
                  <a:pt x="2088534" y="2664665"/>
                  <a:pt x="2088534" y="2645445"/>
                </a:cubicBezTo>
                <a:cubicBezTo>
                  <a:pt x="2088534" y="2626226"/>
                  <a:pt x="2104113" y="2610645"/>
                  <a:pt x="2123334" y="2610645"/>
                </a:cubicBezTo>
                <a:close/>
                <a:moveTo>
                  <a:pt x="2018918" y="2610645"/>
                </a:moveTo>
                <a:cubicBezTo>
                  <a:pt x="2038137" y="2610645"/>
                  <a:pt x="2053717" y="2626226"/>
                  <a:pt x="2053717" y="2645445"/>
                </a:cubicBezTo>
                <a:cubicBezTo>
                  <a:pt x="2053717" y="2664665"/>
                  <a:pt x="2038137" y="2680244"/>
                  <a:pt x="2018918" y="2680244"/>
                </a:cubicBezTo>
                <a:cubicBezTo>
                  <a:pt x="1999697" y="2680244"/>
                  <a:pt x="1984118" y="2664665"/>
                  <a:pt x="1984118" y="2645445"/>
                </a:cubicBezTo>
                <a:cubicBezTo>
                  <a:pt x="1984118" y="2626226"/>
                  <a:pt x="1999697" y="2610645"/>
                  <a:pt x="2018918" y="2610645"/>
                </a:cubicBezTo>
                <a:close/>
                <a:moveTo>
                  <a:pt x="1914485" y="2610645"/>
                </a:moveTo>
                <a:cubicBezTo>
                  <a:pt x="1933704" y="2610645"/>
                  <a:pt x="1949284" y="2626226"/>
                  <a:pt x="1949284" y="2645445"/>
                </a:cubicBezTo>
                <a:cubicBezTo>
                  <a:pt x="1949284" y="2664665"/>
                  <a:pt x="1933704" y="2680244"/>
                  <a:pt x="1914485" y="2680244"/>
                </a:cubicBezTo>
                <a:cubicBezTo>
                  <a:pt x="1895264" y="2680244"/>
                  <a:pt x="1879685" y="2664665"/>
                  <a:pt x="1879685" y="2645445"/>
                </a:cubicBezTo>
                <a:cubicBezTo>
                  <a:pt x="1879685" y="2626226"/>
                  <a:pt x="1895264" y="2610645"/>
                  <a:pt x="1914485" y="2610645"/>
                </a:cubicBezTo>
                <a:close/>
                <a:moveTo>
                  <a:pt x="1705623" y="2610645"/>
                </a:moveTo>
                <a:cubicBezTo>
                  <a:pt x="1724842" y="2610645"/>
                  <a:pt x="1740422" y="2626226"/>
                  <a:pt x="1740422" y="2645445"/>
                </a:cubicBezTo>
                <a:cubicBezTo>
                  <a:pt x="1740422" y="2664665"/>
                  <a:pt x="1724842" y="2680244"/>
                  <a:pt x="1705623" y="2680244"/>
                </a:cubicBezTo>
                <a:cubicBezTo>
                  <a:pt x="1686402" y="2680244"/>
                  <a:pt x="1670823" y="2664665"/>
                  <a:pt x="1670823" y="2645445"/>
                </a:cubicBezTo>
                <a:cubicBezTo>
                  <a:pt x="1670823" y="2626226"/>
                  <a:pt x="1686402" y="2610645"/>
                  <a:pt x="1705623" y="2610645"/>
                </a:cubicBezTo>
                <a:close/>
                <a:moveTo>
                  <a:pt x="1601209" y="2610645"/>
                </a:moveTo>
                <a:cubicBezTo>
                  <a:pt x="1620428" y="2610645"/>
                  <a:pt x="1636008" y="2626226"/>
                  <a:pt x="1636008" y="2645445"/>
                </a:cubicBezTo>
                <a:cubicBezTo>
                  <a:pt x="1636008" y="2664665"/>
                  <a:pt x="1620428" y="2680244"/>
                  <a:pt x="1601209" y="2680244"/>
                </a:cubicBezTo>
                <a:cubicBezTo>
                  <a:pt x="1581988" y="2680244"/>
                  <a:pt x="1566409" y="2664665"/>
                  <a:pt x="1566409" y="2645445"/>
                </a:cubicBezTo>
                <a:cubicBezTo>
                  <a:pt x="1566409" y="2626226"/>
                  <a:pt x="1581988" y="2610645"/>
                  <a:pt x="1601209" y="2610645"/>
                </a:cubicBezTo>
                <a:close/>
                <a:moveTo>
                  <a:pt x="1496778" y="2610645"/>
                </a:moveTo>
                <a:cubicBezTo>
                  <a:pt x="1515997" y="2610645"/>
                  <a:pt x="1531577" y="2626226"/>
                  <a:pt x="1531577" y="2645445"/>
                </a:cubicBezTo>
                <a:cubicBezTo>
                  <a:pt x="1531577" y="2664665"/>
                  <a:pt x="1515997" y="2680244"/>
                  <a:pt x="1496778" y="2680244"/>
                </a:cubicBezTo>
                <a:cubicBezTo>
                  <a:pt x="1477557" y="2680244"/>
                  <a:pt x="1461978" y="2664665"/>
                  <a:pt x="1461978" y="2645445"/>
                </a:cubicBezTo>
                <a:cubicBezTo>
                  <a:pt x="1461978" y="2626226"/>
                  <a:pt x="1477557" y="2610645"/>
                  <a:pt x="1496778" y="2610645"/>
                </a:cubicBezTo>
                <a:close/>
                <a:moveTo>
                  <a:pt x="1287914" y="2610645"/>
                </a:moveTo>
                <a:cubicBezTo>
                  <a:pt x="1307133" y="2610645"/>
                  <a:pt x="1322713" y="2626226"/>
                  <a:pt x="1322713" y="2645445"/>
                </a:cubicBezTo>
                <a:cubicBezTo>
                  <a:pt x="1322713" y="2664665"/>
                  <a:pt x="1307133" y="2680244"/>
                  <a:pt x="1287914" y="2680244"/>
                </a:cubicBezTo>
                <a:cubicBezTo>
                  <a:pt x="1268695" y="2680244"/>
                  <a:pt x="1253114" y="2664665"/>
                  <a:pt x="1253114" y="2645445"/>
                </a:cubicBezTo>
                <a:cubicBezTo>
                  <a:pt x="1253114" y="2626226"/>
                  <a:pt x="1268695" y="2610645"/>
                  <a:pt x="1287914" y="2610645"/>
                </a:cubicBezTo>
                <a:close/>
                <a:moveTo>
                  <a:pt x="1079084" y="2610645"/>
                </a:moveTo>
                <a:cubicBezTo>
                  <a:pt x="1098303" y="2610645"/>
                  <a:pt x="1113883" y="2626226"/>
                  <a:pt x="1113883" y="2645445"/>
                </a:cubicBezTo>
                <a:cubicBezTo>
                  <a:pt x="1113883" y="2664665"/>
                  <a:pt x="1098303" y="2680244"/>
                  <a:pt x="1079084" y="2680244"/>
                </a:cubicBezTo>
                <a:cubicBezTo>
                  <a:pt x="1059863" y="2680244"/>
                  <a:pt x="1044284" y="2664665"/>
                  <a:pt x="1044284" y="2645445"/>
                </a:cubicBezTo>
                <a:cubicBezTo>
                  <a:pt x="1044284" y="2626226"/>
                  <a:pt x="1059863" y="2610645"/>
                  <a:pt x="1079084" y="2610645"/>
                </a:cubicBezTo>
                <a:close/>
                <a:moveTo>
                  <a:pt x="4734009" y="2610628"/>
                </a:moveTo>
                <a:cubicBezTo>
                  <a:pt x="4753236" y="2610628"/>
                  <a:pt x="4768824" y="2626216"/>
                  <a:pt x="4768824" y="2645444"/>
                </a:cubicBezTo>
                <a:cubicBezTo>
                  <a:pt x="4768824" y="2664671"/>
                  <a:pt x="4753236" y="2680259"/>
                  <a:pt x="4734009" y="2680259"/>
                </a:cubicBezTo>
                <a:cubicBezTo>
                  <a:pt x="4714781" y="2680259"/>
                  <a:pt x="4699193" y="2664671"/>
                  <a:pt x="4699193" y="2645444"/>
                </a:cubicBezTo>
                <a:cubicBezTo>
                  <a:pt x="4699193" y="2626216"/>
                  <a:pt x="4714781" y="2610628"/>
                  <a:pt x="4734009" y="2610628"/>
                </a:cubicBezTo>
                <a:close/>
                <a:moveTo>
                  <a:pt x="3898589" y="2610628"/>
                </a:moveTo>
                <a:cubicBezTo>
                  <a:pt x="3917816" y="2610628"/>
                  <a:pt x="3933404" y="2626216"/>
                  <a:pt x="3933404" y="2645444"/>
                </a:cubicBezTo>
                <a:cubicBezTo>
                  <a:pt x="3933404" y="2664671"/>
                  <a:pt x="3917816" y="2680259"/>
                  <a:pt x="3898589" y="2680259"/>
                </a:cubicBezTo>
                <a:cubicBezTo>
                  <a:pt x="3879361" y="2680259"/>
                  <a:pt x="3863773" y="2664671"/>
                  <a:pt x="3863773" y="2645444"/>
                </a:cubicBezTo>
                <a:cubicBezTo>
                  <a:pt x="3863773" y="2626216"/>
                  <a:pt x="3879361" y="2610628"/>
                  <a:pt x="3898589" y="2610628"/>
                </a:cubicBezTo>
                <a:close/>
                <a:moveTo>
                  <a:pt x="3063183" y="2610628"/>
                </a:moveTo>
                <a:cubicBezTo>
                  <a:pt x="3082413" y="2610628"/>
                  <a:pt x="3097999" y="2626216"/>
                  <a:pt x="3097999" y="2645444"/>
                </a:cubicBezTo>
                <a:cubicBezTo>
                  <a:pt x="3097999" y="2664671"/>
                  <a:pt x="3082413" y="2680259"/>
                  <a:pt x="3063183" y="2680259"/>
                </a:cubicBezTo>
                <a:cubicBezTo>
                  <a:pt x="3043956" y="2680259"/>
                  <a:pt x="3028369" y="2664671"/>
                  <a:pt x="3028369" y="2645444"/>
                </a:cubicBezTo>
                <a:cubicBezTo>
                  <a:pt x="3028369" y="2626216"/>
                  <a:pt x="3043956" y="2610628"/>
                  <a:pt x="3063183" y="2610628"/>
                </a:cubicBezTo>
                <a:close/>
                <a:moveTo>
                  <a:pt x="2227763" y="2610628"/>
                </a:moveTo>
                <a:cubicBezTo>
                  <a:pt x="2246993" y="2610628"/>
                  <a:pt x="2262579" y="2626216"/>
                  <a:pt x="2262579" y="2645444"/>
                </a:cubicBezTo>
                <a:cubicBezTo>
                  <a:pt x="2262579" y="2664671"/>
                  <a:pt x="2246993" y="2680259"/>
                  <a:pt x="2227763" y="2680259"/>
                </a:cubicBezTo>
                <a:cubicBezTo>
                  <a:pt x="2208536" y="2680259"/>
                  <a:pt x="2192948" y="2664671"/>
                  <a:pt x="2192948" y="2645444"/>
                </a:cubicBezTo>
                <a:cubicBezTo>
                  <a:pt x="2192948" y="2626216"/>
                  <a:pt x="2208536" y="2610628"/>
                  <a:pt x="2227763" y="2610628"/>
                </a:cubicBezTo>
                <a:close/>
                <a:moveTo>
                  <a:pt x="1810054" y="2610628"/>
                </a:moveTo>
                <a:cubicBezTo>
                  <a:pt x="1829282" y="2610628"/>
                  <a:pt x="1844870" y="2626216"/>
                  <a:pt x="1844870" y="2645444"/>
                </a:cubicBezTo>
                <a:cubicBezTo>
                  <a:pt x="1844870" y="2664671"/>
                  <a:pt x="1829282" y="2680259"/>
                  <a:pt x="1810054" y="2680259"/>
                </a:cubicBezTo>
                <a:cubicBezTo>
                  <a:pt x="1790827" y="2680259"/>
                  <a:pt x="1775239" y="2664671"/>
                  <a:pt x="1775239" y="2645444"/>
                </a:cubicBezTo>
                <a:cubicBezTo>
                  <a:pt x="1775239" y="2626216"/>
                  <a:pt x="1790827" y="2610628"/>
                  <a:pt x="1810054" y="2610628"/>
                </a:cubicBezTo>
                <a:close/>
                <a:moveTo>
                  <a:pt x="1392345" y="2610628"/>
                </a:moveTo>
                <a:cubicBezTo>
                  <a:pt x="1411573" y="2610628"/>
                  <a:pt x="1427161" y="2626216"/>
                  <a:pt x="1427161" y="2645444"/>
                </a:cubicBezTo>
                <a:cubicBezTo>
                  <a:pt x="1427161" y="2664671"/>
                  <a:pt x="1411573" y="2680259"/>
                  <a:pt x="1392345" y="2680259"/>
                </a:cubicBezTo>
                <a:cubicBezTo>
                  <a:pt x="1373118" y="2680259"/>
                  <a:pt x="1357530" y="2664671"/>
                  <a:pt x="1357530" y="2645444"/>
                </a:cubicBezTo>
                <a:cubicBezTo>
                  <a:pt x="1357530" y="2626216"/>
                  <a:pt x="1373118" y="2610628"/>
                  <a:pt x="1392345" y="2610628"/>
                </a:cubicBezTo>
                <a:close/>
                <a:moveTo>
                  <a:pt x="4629575" y="2506228"/>
                </a:moveTo>
                <a:cubicBezTo>
                  <a:pt x="4648795" y="2506228"/>
                  <a:pt x="4664374" y="2521809"/>
                  <a:pt x="4664374" y="2541028"/>
                </a:cubicBezTo>
                <a:cubicBezTo>
                  <a:pt x="4664374" y="2560248"/>
                  <a:pt x="4648795" y="2575827"/>
                  <a:pt x="4629575" y="2575827"/>
                </a:cubicBezTo>
                <a:cubicBezTo>
                  <a:pt x="4610356" y="2575827"/>
                  <a:pt x="4594775" y="2560248"/>
                  <a:pt x="4594775" y="2541028"/>
                </a:cubicBezTo>
                <a:cubicBezTo>
                  <a:pt x="4594775" y="2521809"/>
                  <a:pt x="4610356" y="2506228"/>
                  <a:pt x="4629575" y="2506228"/>
                </a:cubicBezTo>
                <a:close/>
                <a:moveTo>
                  <a:pt x="4211868" y="2506228"/>
                </a:moveTo>
                <a:cubicBezTo>
                  <a:pt x="4231088" y="2506228"/>
                  <a:pt x="4246669" y="2521809"/>
                  <a:pt x="4246669" y="2541028"/>
                </a:cubicBezTo>
                <a:cubicBezTo>
                  <a:pt x="4246669" y="2560248"/>
                  <a:pt x="4231088" y="2575827"/>
                  <a:pt x="4211868" y="2575827"/>
                </a:cubicBezTo>
                <a:cubicBezTo>
                  <a:pt x="4192649" y="2575827"/>
                  <a:pt x="4177068" y="2560248"/>
                  <a:pt x="4177068" y="2541028"/>
                </a:cubicBezTo>
                <a:cubicBezTo>
                  <a:pt x="4177068" y="2521809"/>
                  <a:pt x="4192649" y="2506228"/>
                  <a:pt x="4211868" y="2506228"/>
                </a:cubicBezTo>
                <a:close/>
                <a:moveTo>
                  <a:pt x="4003019" y="2506228"/>
                </a:moveTo>
                <a:cubicBezTo>
                  <a:pt x="4022239" y="2506228"/>
                  <a:pt x="4037818" y="2521809"/>
                  <a:pt x="4037818" y="2541028"/>
                </a:cubicBezTo>
                <a:cubicBezTo>
                  <a:pt x="4037818" y="2560248"/>
                  <a:pt x="4022239" y="2575827"/>
                  <a:pt x="4003019" y="2575827"/>
                </a:cubicBezTo>
                <a:cubicBezTo>
                  <a:pt x="3983800" y="2575827"/>
                  <a:pt x="3968219" y="2560248"/>
                  <a:pt x="3968219" y="2541028"/>
                </a:cubicBezTo>
                <a:cubicBezTo>
                  <a:pt x="3968219" y="2521809"/>
                  <a:pt x="3983800" y="2506228"/>
                  <a:pt x="4003019" y="2506228"/>
                </a:cubicBezTo>
                <a:close/>
                <a:moveTo>
                  <a:pt x="3794155" y="2506228"/>
                </a:moveTo>
                <a:cubicBezTo>
                  <a:pt x="3813373" y="2506228"/>
                  <a:pt x="3828954" y="2521809"/>
                  <a:pt x="3828954" y="2541028"/>
                </a:cubicBezTo>
                <a:cubicBezTo>
                  <a:pt x="3828954" y="2560248"/>
                  <a:pt x="3813373" y="2575827"/>
                  <a:pt x="3794155" y="2575827"/>
                </a:cubicBezTo>
                <a:cubicBezTo>
                  <a:pt x="3774936" y="2575827"/>
                  <a:pt x="3759355" y="2560248"/>
                  <a:pt x="3759355" y="2541028"/>
                </a:cubicBezTo>
                <a:cubicBezTo>
                  <a:pt x="3759355" y="2521809"/>
                  <a:pt x="3774936" y="2506228"/>
                  <a:pt x="3794155" y="2506228"/>
                </a:cubicBezTo>
                <a:close/>
                <a:moveTo>
                  <a:pt x="3689741" y="2506228"/>
                </a:moveTo>
                <a:cubicBezTo>
                  <a:pt x="3708961" y="2506228"/>
                  <a:pt x="3724542" y="2521809"/>
                  <a:pt x="3724542" y="2541028"/>
                </a:cubicBezTo>
                <a:cubicBezTo>
                  <a:pt x="3724542" y="2560248"/>
                  <a:pt x="3708961" y="2575827"/>
                  <a:pt x="3689741" y="2575827"/>
                </a:cubicBezTo>
                <a:cubicBezTo>
                  <a:pt x="3670522" y="2575827"/>
                  <a:pt x="3654941" y="2560248"/>
                  <a:pt x="3654941" y="2541028"/>
                </a:cubicBezTo>
                <a:cubicBezTo>
                  <a:pt x="3654941" y="2521809"/>
                  <a:pt x="3670522" y="2506228"/>
                  <a:pt x="3689741" y="2506228"/>
                </a:cubicBezTo>
                <a:close/>
                <a:moveTo>
                  <a:pt x="3585310" y="2506228"/>
                </a:moveTo>
                <a:cubicBezTo>
                  <a:pt x="3604530" y="2506228"/>
                  <a:pt x="3620111" y="2521809"/>
                  <a:pt x="3620111" y="2541028"/>
                </a:cubicBezTo>
                <a:cubicBezTo>
                  <a:pt x="3620111" y="2560248"/>
                  <a:pt x="3604530" y="2575827"/>
                  <a:pt x="3585310" y="2575827"/>
                </a:cubicBezTo>
                <a:cubicBezTo>
                  <a:pt x="3566091" y="2575827"/>
                  <a:pt x="3550510" y="2560248"/>
                  <a:pt x="3550510" y="2541028"/>
                </a:cubicBezTo>
                <a:cubicBezTo>
                  <a:pt x="3550510" y="2521809"/>
                  <a:pt x="3566091" y="2506228"/>
                  <a:pt x="3585310" y="2506228"/>
                </a:cubicBezTo>
                <a:close/>
                <a:moveTo>
                  <a:pt x="3480877" y="2506228"/>
                </a:moveTo>
                <a:cubicBezTo>
                  <a:pt x="3500097" y="2506228"/>
                  <a:pt x="3515678" y="2521809"/>
                  <a:pt x="3515678" y="2541028"/>
                </a:cubicBezTo>
                <a:cubicBezTo>
                  <a:pt x="3515678" y="2560248"/>
                  <a:pt x="3500097" y="2575827"/>
                  <a:pt x="3480877" y="2575827"/>
                </a:cubicBezTo>
                <a:cubicBezTo>
                  <a:pt x="3461658" y="2575827"/>
                  <a:pt x="3446077" y="2560248"/>
                  <a:pt x="3446077" y="2541028"/>
                </a:cubicBezTo>
                <a:cubicBezTo>
                  <a:pt x="3446077" y="2521809"/>
                  <a:pt x="3461658" y="2506228"/>
                  <a:pt x="3480877" y="2506228"/>
                </a:cubicBezTo>
                <a:close/>
                <a:moveTo>
                  <a:pt x="3376448" y="2506228"/>
                </a:moveTo>
                <a:cubicBezTo>
                  <a:pt x="3395668" y="2506228"/>
                  <a:pt x="3411247" y="2521809"/>
                  <a:pt x="3411247" y="2541028"/>
                </a:cubicBezTo>
                <a:cubicBezTo>
                  <a:pt x="3411247" y="2560248"/>
                  <a:pt x="3395668" y="2575827"/>
                  <a:pt x="3376448" y="2575827"/>
                </a:cubicBezTo>
                <a:cubicBezTo>
                  <a:pt x="3357229" y="2575827"/>
                  <a:pt x="3341648" y="2560248"/>
                  <a:pt x="3341648" y="2541028"/>
                </a:cubicBezTo>
                <a:cubicBezTo>
                  <a:pt x="3341648" y="2521809"/>
                  <a:pt x="3357229" y="2506228"/>
                  <a:pt x="3376448" y="2506228"/>
                </a:cubicBezTo>
                <a:close/>
                <a:moveTo>
                  <a:pt x="3272030" y="2506228"/>
                </a:moveTo>
                <a:cubicBezTo>
                  <a:pt x="3291248" y="2506228"/>
                  <a:pt x="3306829" y="2521809"/>
                  <a:pt x="3306829" y="2541028"/>
                </a:cubicBezTo>
                <a:cubicBezTo>
                  <a:pt x="3306829" y="2560248"/>
                  <a:pt x="3291248" y="2575827"/>
                  <a:pt x="3272030" y="2575827"/>
                </a:cubicBezTo>
                <a:cubicBezTo>
                  <a:pt x="3252811" y="2575827"/>
                  <a:pt x="3237230" y="2560248"/>
                  <a:pt x="3237230" y="2541028"/>
                </a:cubicBezTo>
                <a:cubicBezTo>
                  <a:pt x="3237230" y="2521809"/>
                  <a:pt x="3252811" y="2506228"/>
                  <a:pt x="3272030" y="2506228"/>
                </a:cubicBezTo>
                <a:close/>
                <a:moveTo>
                  <a:pt x="3167599" y="2506228"/>
                </a:moveTo>
                <a:cubicBezTo>
                  <a:pt x="3186817" y="2506228"/>
                  <a:pt x="3202398" y="2521809"/>
                  <a:pt x="3202398" y="2541028"/>
                </a:cubicBezTo>
                <a:cubicBezTo>
                  <a:pt x="3202398" y="2560248"/>
                  <a:pt x="3186817" y="2575827"/>
                  <a:pt x="3167599" y="2575827"/>
                </a:cubicBezTo>
                <a:cubicBezTo>
                  <a:pt x="3148380" y="2575827"/>
                  <a:pt x="3132799" y="2560248"/>
                  <a:pt x="3132799" y="2541028"/>
                </a:cubicBezTo>
                <a:cubicBezTo>
                  <a:pt x="3132799" y="2521809"/>
                  <a:pt x="3148380" y="2506228"/>
                  <a:pt x="3167599" y="2506228"/>
                </a:cubicBezTo>
                <a:close/>
                <a:moveTo>
                  <a:pt x="2958752" y="2506228"/>
                </a:moveTo>
                <a:cubicBezTo>
                  <a:pt x="2977971" y="2506228"/>
                  <a:pt x="2993552" y="2521809"/>
                  <a:pt x="2993552" y="2541028"/>
                </a:cubicBezTo>
                <a:cubicBezTo>
                  <a:pt x="2993552" y="2560248"/>
                  <a:pt x="2977971" y="2575827"/>
                  <a:pt x="2958752" y="2575827"/>
                </a:cubicBezTo>
                <a:cubicBezTo>
                  <a:pt x="2939533" y="2575827"/>
                  <a:pt x="2923952" y="2560248"/>
                  <a:pt x="2923952" y="2541028"/>
                </a:cubicBezTo>
                <a:cubicBezTo>
                  <a:pt x="2923952" y="2521809"/>
                  <a:pt x="2939533" y="2506228"/>
                  <a:pt x="2958752" y="2506228"/>
                </a:cubicBezTo>
                <a:close/>
                <a:moveTo>
                  <a:pt x="2854323" y="2506228"/>
                </a:moveTo>
                <a:cubicBezTo>
                  <a:pt x="2873542" y="2506228"/>
                  <a:pt x="2889122" y="2521809"/>
                  <a:pt x="2889122" y="2541028"/>
                </a:cubicBezTo>
                <a:cubicBezTo>
                  <a:pt x="2889122" y="2560248"/>
                  <a:pt x="2873542" y="2575827"/>
                  <a:pt x="2854323" y="2575827"/>
                </a:cubicBezTo>
                <a:cubicBezTo>
                  <a:pt x="2835102" y="2575827"/>
                  <a:pt x="2819523" y="2560248"/>
                  <a:pt x="2819523" y="2541028"/>
                </a:cubicBezTo>
                <a:cubicBezTo>
                  <a:pt x="2819523" y="2521809"/>
                  <a:pt x="2835102" y="2506228"/>
                  <a:pt x="2854323" y="2506228"/>
                </a:cubicBezTo>
                <a:close/>
                <a:moveTo>
                  <a:pt x="2749905" y="2506228"/>
                </a:moveTo>
                <a:cubicBezTo>
                  <a:pt x="2769124" y="2506228"/>
                  <a:pt x="2784704" y="2521809"/>
                  <a:pt x="2784704" y="2541028"/>
                </a:cubicBezTo>
                <a:cubicBezTo>
                  <a:pt x="2784704" y="2560248"/>
                  <a:pt x="2769124" y="2575827"/>
                  <a:pt x="2749905" y="2575827"/>
                </a:cubicBezTo>
                <a:cubicBezTo>
                  <a:pt x="2730686" y="2575827"/>
                  <a:pt x="2715105" y="2560248"/>
                  <a:pt x="2715105" y="2541028"/>
                </a:cubicBezTo>
                <a:cubicBezTo>
                  <a:pt x="2715105" y="2521809"/>
                  <a:pt x="2730686" y="2506228"/>
                  <a:pt x="2749905" y="2506228"/>
                </a:cubicBezTo>
                <a:close/>
                <a:moveTo>
                  <a:pt x="2645459" y="2506228"/>
                </a:moveTo>
                <a:cubicBezTo>
                  <a:pt x="2664678" y="2506228"/>
                  <a:pt x="2680258" y="2521809"/>
                  <a:pt x="2680258" y="2541028"/>
                </a:cubicBezTo>
                <a:cubicBezTo>
                  <a:pt x="2680258" y="2560248"/>
                  <a:pt x="2664678" y="2575827"/>
                  <a:pt x="2645459" y="2575827"/>
                </a:cubicBezTo>
                <a:cubicBezTo>
                  <a:pt x="2626238" y="2575827"/>
                  <a:pt x="2610659" y="2560248"/>
                  <a:pt x="2610659" y="2541028"/>
                </a:cubicBezTo>
                <a:cubicBezTo>
                  <a:pt x="2610659" y="2521809"/>
                  <a:pt x="2626238" y="2506228"/>
                  <a:pt x="2645459" y="2506228"/>
                </a:cubicBezTo>
                <a:close/>
                <a:moveTo>
                  <a:pt x="2541043" y="2506228"/>
                </a:moveTo>
                <a:cubicBezTo>
                  <a:pt x="2560262" y="2506228"/>
                  <a:pt x="2575842" y="2521809"/>
                  <a:pt x="2575842" y="2541028"/>
                </a:cubicBezTo>
                <a:cubicBezTo>
                  <a:pt x="2575842" y="2560248"/>
                  <a:pt x="2560262" y="2575827"/>
                  <a:pt x="2541043" y="2575827"/>
                </a:cubicBezTo>
                <a:cubicBezTo>
                  <a:pt x="2521822" y="2575827"/>
                  <a:pt x="2506243" y="2560248"/>
                  <a:pt x="2506243" y="2541028"/>
                </a:cubicBezTo>
                <a:cubicBezTo>
                  <a:pt x="2506243" y="2521809"/>
                  <a:pt x="2521822" y="2506228"/>
                  <a:pt x="2541043" y="2506228"/>
                </a:cubicBezTo>
                <a:close/>
                <a:moveTo>
                  <a:pt x="2436610" y="2506228"/>
                </a:moveTo>
                <a:cubicBezTo>
                  <a:pt x="2455829" y="2506228"/>
                  <a:pt x="2471409" y="2521809"/>
                  <a:pt x="2471409" y="2541028"/>
                </a:cubicBezTo>
                <a:cubicBezTo>
                  <a:pt x="2471409" y="2560248"/>
                  <a:pt x="2455829" y="2575827"/>
                  <a:pt x="2436610" y="2575827"/>
                </a:cubicBezTo>
                <a:cubicBezTo>
                  <a:pt x="2417389" y="2575827"/>
                  <a:pt x="2401810" y="2560248"/>
                  <a:pt x="2401810" y="2541028"/>
                </a:cubicBezTo>
                <a:cubicBezTo>
                  <a:pt x="2401810" y="2521809"/>
                  <a:pt x="2417389" y="2506228"/>
                  <a:pt x="2436610" y="2506228"/>
                </a:cubicBezTo>
                <a:close/>
                <a:moveTo>
                  <a:pt x="2332196" y="2506228"/>
                </a:moveTo>
                <a:cubicBezTo>
                  <a:pt x="2351415" y="2506228"/>
                  <a:pt x="2366995" y="2521809"/>
                  <a:pt x="2366995" y="2541028"/>
                </a:cubicBezTo>
                <a:cubicBezTo>
                  <a:pt x="2366995" y="2560248"/>
                  <a:pt x="2351415" y="2575827"/>
                  <a:pt x="2332196" y="2575827"/>
                </a:cubicBezTo>
                <a:cubicBezTo>
                  <a:pt x="2312975" y="2575827"/>
                  <a:pt x="2297396" y="2560248"/>
                  <a:pt x="2297396" y="2541028"/>
                </a:cubicBezTo>
                <a:cubicBezTo>
                  <a:pt x="2297396" y="2521809"/>
                  <a:pt x="2312975" y="2506228"/>
                  <a:pt x="2332196" y="2506228"/>
                </a:cubicBezTo>
                <a:close/>
                <a:moveTo>
                  <a:pt x="2123334" y="2506228"/>
                </a:moveTo>
                <a:cubicBezTo>
                  <a:pt x="2142553" y="2506228"/>
                  <a:pt x="2158133" y="2521809"/>
                  <a:pt x="2158133" y="2541028"/>
                </a:cubicBezTo>
                <a:cubicBezTo>
                  <a:pt x="2158133" y="2560248"/>
                  <a:pt x="2142553" y="2575827"/>
                  <a:pt x="2123334" y="2575827"/>
                </a:cubicBezTo>
                <a:cubicBezTo>
                  <a:pt x="2104113" y="2575827"/>
                  <a:pt x="2088534" y="2560248"/>
                  <a:pt x="2088534" y="2541028"/>
                </a:cubicBezTo>
                <a:cubicBezTo>
                  <a:pt x="2088534" y="2521809"/>
                  <a:pt x="2104113" y="2506228"/>
                  <a:pt x="2123334" y="2506228"/>
                </a:cubicBezTo>
                <a:close/>
                <a:moveTo>
                  <a:pt x="2018918" y="2506228"/>
                </a:moveTo>
                <a:cubicBezTo>
                  <a:pt x="2038137" y="2506228"/>
                  <a:pt x="2053717" y="2521809"/>
                  <a:pt x="2053717" y="2541028"/>
                </a:cubicBezTo>
                <a:cubicBezTo>
                  <a:pt x="2053717" y="2560248"/>
                  <a:pt x="2038137" y="2575827"/>
                  <a:pt x="2018918" y="2575827"/>
                </a:cubicBezTo>
                <a:cubicBezTo>
                  <a:pt x="1999697" y="2575827"/>
                  <a:pt x="1984118" y="2560248"/>
                  <a:pt x="1984118" y="2541028"/>
                </a:cubicBezTo>
                <a:cubicBezTo>
                  <a:pt x="1984118" y="2521809"/>
                  <a:pt x="1999697" y="2506228"/>
                  <a:pt x="2018918" y="2506228"/>
                </a:cubicBezTo>
                <a:close/>
                <a:moveTo>
                  <a:pt x="1914485" y="2506228"/>
                </a:moveTo>
                <a:cubicBezTo>
                  <a:pt x="1933704" y="2506228"/>
                  <a:pt x="1949284" y="2521809"/>
                  <a:pt x="1949284" y="2541028"/>
                </a:cubicBezTo>
                <a:cubicBezTo>
                  <a:pt x="1949284" y="2560248"/>
                  <a:pt x="1933704" y="2575827"/>
                  <a:pt x="1914485" y="2575827"/>
                </a:cubicBezTo>
                <a:cubicBezTo>
                  <a:pt x="1895264" y="2575827"/>
                  <a:pt x="1879685" y="2560248"/>
                  <a:pt x="1879685" y="2541028"/>
                </a:cubicBezTo>
                <a:cubicBezTo>
                  <a:pt x="1879685" y="2521809"/>
                  <a:pt x="1895264" y="2506228"/>
                  <a:pt x="1914485" y="2506228"/>
                </a:cubicBezTo>
                <a:close/>
                <a:moveTo>
                  <a:pt x="1705623" y="2506228"/>
                </a:moveTo>
                <a:cubicBezTo>
                  <a:pt x="1724842" y="2506228"/>
                  <a:pt x="1740422" y="2521809"/>
                  <a:pt x="1740422" y="2541028"/>
                </a:cubicBezTo>
                <a:cubicBezTo>
                  <a:pt x="1740422" y="2560248"/>
                  <a:pt x="1724842" y="2575827"/>
                  <a:pt x="1705623" y="2575827"/>
                </a:cubicBezTo>
                <a:cubicBezTo>
                  <a:pt x="1686402" y="2575827"/>
                  <a:pt x="1670823" y="2560248"/>
                  <a:pt x="1670823" y="2541028"/>
                </a:cubicBezTo>
                <a:cubicBezTo>
                  <a:pt x="1670823" y="2521809"/>
                  <a:pt x="1686402" y="2506228"/>
                  <a:pt x="1705623" y="2506228"/>
                </a:cubicBezTo>
                <a:close/>
                <a:moveTo>
                  <a:pt x="1601209" y="2506228"/>
                </a:moveTo>
                <a:cubicBezTo>
                  <a:pt x="1620428" y="2506228"/>
                  <a:pt x="1636008" y="2521809"/>
                  <a:pt x="1636008" y="2541028"/>
                </a:cubicBezTo>
                <a:cubicBezTo>
                  <a:pt x="1636008" y="2560248"/>
                  <a:pt x="1620428" y="2575827"/>
                  <a:pt x="1601209" y="2575827"/>
                </a:cubicBezTo>
                <a:cubicBezTo>
                  <a:pt x="1581988" y="2575827"/>
                  <a:pt x="1566409" y="2560248"/>
                  <a:pt x="1566409" y="2541028"/>
                </a:cubicBezTo>
                <a:cubicBezTo>
                  <a:pt x="1566409" y="2521809"/>
                  <a:pt x="1581988" y="2506228"/>
                  <a:pt x="1601209" y="2506228"/>
                </a:cubicBezTo>
                <a:close/>
                <a:moveTo>
                  <a:pt x="1496778" y="2506228"/>
                </a:moveTo>
                <a:cubicBezTo>
                  <a:pt x="1515997" y="2506228"/>
                  <a:pt x="1531577" y="2521809"/>
                  <a:pt x="1531577" y="2541028"/>
                </a:cubicBezTo>
                <a:cubicBezTo>
                  <a:pt x="1531577" y="2560248"/>
                  <a:pt x="1515997" y="2575827"/>
                  <a:pt x="1496778" y="2575827"/>
                </a:cubicBezTo>
                <a:cubicBezTo>
                  <a:pt x="1477557" y="2575827"/>
                  <a:pt x="1461978" y="2560248"/>
                  <a:pt x="1461978" y="2541028"/>
                </a:cubicBezTo>
                <a:cubicBezTo>
                  <a:pt x="1461978" y="2521809"/>
                  <a:pt x="1477557" y="2506228"/>
                  <a:pt x="1496778" y="2506228"/>
                </a:cubicBezTo>
                <a:close/>
                <a:moveTo>
                  <a:pt x="1287914" y="2506228"/>
                </a:moveTo>
                <a:cubicBezTo>
                  <a:pt x="1307133" y="2506228"/>
                  <a:pt x="1322713" y="2521809"/>
                  <a:pt x="1322713" y="2541028"/>
                </a:cubicBezTo>
                <a:cubicBezTo>
                  <a:pt x="1322713" y="2560248"/>
                  <a:pt x="1307133" y="2575827"/>
                  <a:pt x="1287914" y="2575827"/>
                </a:cubicBezTo>
                <a:cubicBezTo>
                  <a:pt x="1268695" y="2575827"/>
                  <a:pt x="1253114" y="2560248"/>
                  <a:pt x="1253114" y="2541028"/>
                </a:cubicBezTo>
                <a:cubicBezTo>
                  <a:pt x="1253114" y="2521809"/>
                  <a:pt x="1268695" y="2506228"/>
                  <a:pt x="1287914" y="2506228"/>
                </a:cubicBezTo>
                <a:close/>
                <a:moveTo>
                  <a:pt x="1079084" y="2506228"/>
                </a:moveTo>
                <a:cubicBezTo>
                  <a:pt x="1098303" y="2506228"/>
                  <a:pt x="1113883" y="2521809"/>
                  <a:pt x="1113883" y="2541028"/>
                </a:cubicBezTo>
                <a:cubicBezTo>
                  <a:pt x="1113883" y="2560248"/>
                  <a:pt x="1098303" y="2575827"/>
                  <a:pt x="1079084" y="2575827"/>
                </a:cubicBezTo>
                <a:cubicBezTo>
                  <a:pt x="1059863" y="2575827"/>
                  <a:pt x="1044284" y="2560248"/>
                  <a:pt x="1044284" y="2541028"/>
                </a:cubicBezTo>
                <a:cubicBezTo>
                  <a:pt x="1044284" y="2521809"/>
                  <a:pt x="1059863" y="2506228"/>
                  <a:pt x="1079084" y="2506228"/>
                </a:cubicBezTo>
                <a:close/>
                <a:moveTo>
                  <a:pt x="870222" y="2506228"/>
                </a:moveTo>
                <a:cubicBezTo>
                  <a:pt x="889441" y="2506228"/>
                  <a:pt x="905021" y="2521809"/>
                  <a:pt x="905021" y="2541028"/>
                </a:cubicBezTo>
                <a:cubicBezTo>
                  <a:pt x="905021" y="2560248"/>
                  <a:pt x="889441" y="2575827"/>
                  <a:pt x="870222" y="2575827"/>
                </a:cubicBezTo>
                <a:cubicBezTo>
                  <a:pt x="851001" y="2575827"/>
                  <a:pt x="835422" y="2560248"/>
                  <a:pt x="835422" y="2541028"/>
                </a:cubicBezTo>
                <a:cubicBezTo>
                  <a:pt x="835422" y="2521809"/>
                  <a:pt x="851001" y="2506228"/>
                  <a:pt x="870222" y="2506228"/>
                </a:cubicBezTo>
                <a:close/>
                <a:moveTo>
                  <a:pt x="4734009" y="2506212"/>
                </a:moveTo>
                <a:cubicBezTo>
                  <a:pt x="4753236" y="2506212"/>
                  <a:pt x="4768824" y="2521800"/>
                  <a:pt x="4768824" y="2541028"/>
                </a:cubicBezTo>
                <a:cubicBezTo>
                  <a:pt x="4768824" y="2560257"/>
                  <a:pt x="4753236" y="2575843"/>
                  <a:pt x="4734009" y="2575843"/>
                </a:cubicBezTo>
                <a:cubicBezTo>
                  <a:pt x="4714781" y="2575843"/>
                  <a:pt x="4699193" y="2560257"/>
                  <a:pt x="4699193" y="2541028"/>
                </a:cubicBezTo>
                <a:cubicBezTo>
                  <a:pt x="4699193" y="2521800"/>
                  <a:pt x="4714781" y="2506212"/>
                  <a:pt x="4734009" y="2506212"/>
                </a:cubicBezTo>
                <a:close/>
                <a:moveTo>
                  <a:pt x="3898589" y="2506212"/>
                </a:moveTo>
                <a:cubicBezTo>
                  <a:pt x="3917816" y="2506212"/>
                  <a:pt x="3933404" y="2521800"/>
                  <a:pt x="3933404" y="2541028"/>
                </a:cubicBezTo>
                <a:cubicBezTo>
                  <a:pt x="3933404" y="2560257"/>
                  <a:pt x="3917816" y="2575843"/>
                  <a:pt x="3898589" y="2575843"/>
                </a:cubicBezTo>
                <a:cubicBezTo>
                  <a:pt x="3879361" y="2575843"/>
                  <a:pt x="3863773" y="2560257"/>
                  <a:pt x="3863773" y="2541028"/>
                </a:cubicBezTo>
                <a:cubicBezTo>
                  <a:pt x="3863773" y="2521800"/>
                  <a:pt x="3879361" y="2506212"/>
                  <a:pt x="3898589" y="2506212"/>
                </a:cubicBezTo>
                <a:close/>
                <a:moveTo>
                  <a:pt x="3063183" y="2506212"/>
                </a:moveTo>
                <a:cubicBezTo>
                  <a:pt x="3082413" y="2506212"/>
                  <a:pt x="3097999" y="2521800"/>
                  <a:pt x="3097999" y="2541028"/>
                </a:cubicBezTo>
                <a:cubicBezTo>
                  <a:pt x="3097999" y="2560257"/>
                  <a:pt x="3082413" y="2575843"/>
                  <a:pt x="3063183" y="2575843"/>
                </a:cubicBezTo>
                <a:cubicBezTo>
                  <a:pt x="3043956" y="2575843"/>
                  <a:pt x="3028369" y="2560257"/>
                  <a:pt x="3028369" y="2541028"/>
                </a:cubicBezTo>
                <a:cubicBezTo>
                  <a:pt x="3028369" y="2521800"/>
                  <a:pt x="3043956" y="2506212"/>
                  <a:pt x="3063183" y="2506212"/>
                </a:cubicBezTo>
                <a:close/>
                <a:moveTo>
                  <a:pt x="2227763" y="2506212"/>
                </a:moveTo>
                <a:cubicBezTo>
                  <a:pt x="2246993" y="2506212"/>
                  <a:pt x="2262579" y="2521800"/>
                  <a:pt x="2262579" y="2541028"/>
                </a:cubicBezTo>
                <a:cubicBezTo>
                  <a:pt x="2262579" y="2560257"/>
                  <a:pt x="2246993" y="2575843"/>
                  <a:pt x="2227763" y="2575843"/>
                </a:cubicBezTo>
                <a:cubicBezTo>
                  <a:pt x="2208536" y="2575843"/>
                  <a:pt x="2192948" y="2560257"/>
                  <a:pt x="2192948" y="2541028"/>
                </a:cubicBezTo>
                <a:cubicBezTo>
                  <a:pt x="2192948" y="2521800"/>
                  <a:pt x="2208536" y="2506212"/>
                  <a:pt x="2227763" y="2506212"/>
                </a:cubicBezTo>
                <a:close/>
                <a:moveTo>
                  <a:pt x="1810054" y="2506212"/>
                </a:moveTo>
                <a:cubicBezTo>
                  <a:pt x="1829282" y="2506212"/>
                  <a:pt x="1844870" y="2521800"/>
                  <a:pt x="1844870" y="2541028"/>
                </a:cubicBezTo>
                <a:cubicBezTo>
                  <a:pt x="1844870" y="2560257"/>
                  <a:pt x="1829282" y="2575843"/>
                  <a:pt x="1810054" y="2575843"/>
                </a:cubicBezTo>
                <a:cubicBezTo>
                  <a:pt x="1790827" y="2575843"/>
                  <a:pt x="1775239" y="2560257"/>
                  <a:pt x="1775239" y="2541028"/>
                </a:cubicBezTo>
                <a:cubicBezTo>
                  <a:pt x="1775239" y="2521800"/>
                  <a:pt x="1790827" y="2506212"/>
                  <a:pt x="1810054" y="2506212"/>
                </a:cubicBezTo>
                <a:close/>
                <a:moveTo>
                  <a:pt x="1392345" y="2506212"/>
                </a:moveTo>
                <a:cubicBezTo>
                  <a:pt x="1411573" y="2506212"/>
                  <a:pt x="1427161" y="2521800"/>
                  <a:pt x="1427161" y="2541028"/>
                </a:cubicBezTo>
                <a:cubicBezTo>
                  <a:pt x="1427161" y="2560257"/>
                  <a:pt x="1411573" y="2575843"/>
                  <a:pt x="1392345" y="2575843"/>
                </a:cubicBezTo>
                <a:cubicBezTo>
                  <a:pt x="1373118" y="2575843"/>
                  <a:pt x="1357530" y="2560257"/>
                  <a:pt x="1357530" y="2541028"/>
                </a:cubicBezTo>
                <a:cubicBezTo>
                  <a:pt x="1357530" y="2521800"/>
                  <a:pt x="1373118" y="2506212"/>
                  <a:pt x="1392345" y="2506212"/>
                </a:cubicBezTo>
                <a:close/>
                <a:moveTo>
                  <a:pt x="4629575" y="2401797"/>
                </a:moveTo>
                <a:cubicBezTo>
                  <a:pt x="4648795" y="2401797"/>
                  <a:pt x="4664374" y="2417378"/>
                  <a:pt x="4664374" y="2436597"/>
                </a:cubicBezTo>
                <a:cubicBezTo>
                  <a:pt x="4664374" y="2455817"/>
                  <a:pt x="4648795" y="2471396"/>
                  <a:pt x="4629575" y="2471396"/>
                </a:cubicBezTo>
                <a:cubicBezTo>
                  <a:pt x="4610356" y="2471396"/>
                  <a:pt x="4594775" y="2455817"/>
                  <a:pt x="4594775" y="2436597"/>
                </a:cubicBezTo>
                <a:cubicBezTo>
                  <a:pt x="4594775" y="2417378"/>
                  <a:pt x="4610356" y="2401797"/>
                  <a:pt x="4629575" y="2401797"/>
                </a:cubicBezTo>
                <a:close/>
                <a:moveTo>
                  <a:pt x="4316282" y="2401797"/>
                </a:moveTo>
                <a:cubicBezTo>
                  <a:pt x="4335500" y="2401797"/>
                  <a:pt x="4351081" y="2417378"/>
                  <a:pt x="4351081" y="2436597"/>
                </a:cubicBezTo>
                <a:cubicBezTo>
                  <a:pt x="4351081" y="2455817"/>
                  <a:pt x="4335500" y="2471396"/>
                  <a:pt x="4316282" y="2471396"/>
                </a:cubicBezTo>
                <a:cubicBezTo>
                  <a:pt x="4297063" y="2471396"/>
                  <a:pt x="4281482" y="2455817"/>
                  <a:pt x="4281482" y="2436597"/>
                </a:cubicBezTo>
                <a:cubicBezTo>
                  <a:pt x="4281482" y="2417378"/>
                  <a:pt x="4297063" y="2401797"/>
                  <a:pt x="4316282" y="2401797"/>
                </a:cubicBezTo>
                <a:close/>
                <a:moveTo>
                  <a:pt x="4211868" y="2401797"/>
                </a:moveTo>
                <a:cubicBezTo>
                  <a:pt x="4231088" y="2401797"/>
                  <a:pt x="4246669" y="2417378"/>
                  <a:pt x="4246669" y="2436597"/>
                </a:cubicBezTo>
                <a:cubicBezTo>
                  <a:pt x="4246669" y="2455817"/>
                  <a:pt x="4231088" y="2471396"/>
                  <a:pt x="4211868" y="2471396"/>
                </a:cubicBezTo>
                <a:cubicBezTo>
                  <a:pt x="4192649" y="2471396"/>
                  <a:pt x="4177068" y="2455817"/>
                  <a:pt x="4177068" y="2436597"/>
                </a:cubicBezTo>
                <a:cubicBezTo>
                  <a:pt x="4177068" y="2417378"/>
                  <a:pt x="4192649" y="2401797"/>
                  <a:pt x="4211868" y="2401797"/>
                </a:cubicBezTo>
                <a:close/>
                <a:moveTo>
                  <a:pt x="4107450" y="2401797"/>
                </a:moveTo>
                <a:cubicBezTo>
                  <a:pt x="4126670" y="2401797"/>
                  <a:pt x="4142249" y="2417378"/>
                  <a:pt x="4142249" y="2436597"/>
                </a:cubicBezTo>
                <a:cubicBezTo>
                  <a:pt x="4142249" y="2455817"/>
                  <a:pt x="4126670" y="2471396"/>
                  <a:pt x="4107450" y="2471396"/>
                </a:cubicBezTo>
                <a:cubicBezTo>
                  <a:pt x="4088231" y="2471396"/>
                  <a:pt x="4072650" y="2455817"/>
                  <a:pt x="4072650" y="2436597"/>
                </a:cubicBezTo>
                <a:cubicBezTo>
                  <a:pt x="4072650" y="2417378"/>
                  <a:pt x="4088231" y="2401797"/>
                  <a:pt x="4107450" y="2401797"/>
                </a:cubicBezTo>
                <a:close/>
                <a:moveTo>
                  <a:pt x="4003019" y="2401797"/>
                </a:moveTo>
                <a:cubicBezTo>
                  <a:pt x="4022239" y="2401797"/>
                  <a:pt x="4037818" y="2417378"/>
                  <a:pt x="4037818" y="2436597"/>
                </a:cubicBezTo>
                <a:cubicBezTo>
                  <a:pt x="4037818" y="2455817"/>
                  <a:pt x="4022239" y="2471396"/>
                  <a:pt x="4003019" y="2471396"/>
                </a:cubicBezTo>
                <a:cubicBezTo>
                  <a:pt x="3983800" y="2471396"/>
                  <a:pt x="3968219" y="2455817"/>
                  <a:pt x="3968219" y="2436597"/>
                </a:cubicBezTo>
                <a:cubicBezTo>
                  <a:pt x="3968219" y="2417378"/>
                  <a:pt x="3983800" y="2401797"/>
                  <a:pt x="4003019" y="2401797"/>
                </a:cubicBezTo>
                <a:close/>
                <a:moveTo>
                  <a:pt x="3794157" y="2401797"/>
                </a:moveTo>
                <a:cubicBezTo>
                  <a:pt x="3813375" y="2401797"/>
                  <a:pt x="3828956" y="2417378"/>
                  <a:pt x="3828956" y="2436597"/>
                </a:cubicBezTo>
                <a:cubicBezTo>
                  <a:pt x="3828956" y="2455817"/>
                  <a:pt x="3813375" y="2471396"/>
                  <a:pt x="3794157" y="2471396"/>
                </a:cubicBezTo>
                <a:cubicBezTo>
                  <a:pt x="3774938" y="2471396"/>
                  <a:pt x="3759357" y="2455817"/>
                  <a:pt x="3759357" y="2436597"/>
                </a:cubicBezTo>
                <a:cubicBezTo>
                  <a:pt x="3759357" y="2417378"/>
                  <a:pt x="3774938" y="2401797"/>
                  <a:pt x="3794157" y="2401797"/>
                </a:cubicBezTo>
                <a:close/>
                <a:moveTo>
                  <a:pt x="3689741" y="2401797"/>
                </a:moveTo>
                <a:cubicBezTo>
                  <a:pt x="3708961" y="2401797"/>
                  <a:pt x="3724542" y="2417378"/>
                  <a:pt x="3724542" y="2436597"/>
                </a:cubicBezTo>
                <a:cubicBezTo>
                  <a:pt x="3724542" y="2455817"/>
                  <a:pt x="3708961" y="2471396"/>
                  <a:pt x="3689741" y="2471396"/>
                </a:cubicBezTo>
                <a:cubicBezTo>
                  <a:pt x="3670522" y="2471396"/>
                  <a:pt x="3654941" y="2455817"/>
                  <a:pt x="3654941" y="2436597"/>
                </a:cubicBezTo>
                <a:cubicBezTo>
                  <a:pt x="3654941" y="2417378"/>
                  <a:pt x="3670522" y="2401797"/>
                  <a:pt x="3689741" y="2401797"/>
                </a:cubicBezTo>
                <a:close/>
                <a:moveTo>
                  <a:pt x="3585312" y="2401797"/>
                </a:moveTo>
                <a:cubicBezTo>
                  <a:pt x="3604532" y="2401797"/>
                  <a:pt x="3620113" y="2417378"/>
                  <a:pt x="3620113" y="2436597"/>
                </a:cubicBezTo>
                <a:cubicBezTo>
                  <a:pt x="3620113" y="2455817"/>
                  <a:pt x="3604532" y="2471396"/>
                  <a:pt x="3585312" y="2471396"/>
                </a:cubicBezTo>
                <a:cubicBezTo>
                  <a:pt x="3566093" y="2471396"/>
                  <a:pt x="3550512" y="2455817"/>
                  <a:pt x="3550512" y="2436597"/>
                </a:cubicBezTo>
                <a:cubicBezTo>
                  <a:pt x="3550512" y="2417378"/>
                  <a:pt x="3566093" y="2401797"/>
                  <a:pt x="3585312" y="2401797"/>
                </a:cubicBezTo>
                <a:close/>
                <a:moveTo>
                  <a:pt x="3480879" y="2401797"/>
                </a:moveTo>
                <a:cubicBezTo>
                  <a:pt x="3500099" y="2401797"/>
                  <a:pt x="3515680" y="2417378"/>
                  <a:pt x="3515680" y="2436597"/>
                </a:cubicBezTo>
                <a:cubicBezTo>
                  <a:pt x="3515680" y="2455817"/>
                  <a:pt x="3500099" y="2471396"/>
                  <a:pt x="3480879" y="2471396"/>
                </a:cubicBezTo>
                <a:cubicBezTo>
                  <a:pt x="3461660" y="2471396"/>
                  <a:pt x="3446079" y="2455817"/>
                  <a:pt x="3446079" y="2436597"/>
                </a:cubicBezTo>
                <a:cubicBezTo>
                  <a:pt x="3446079" y="2417378"/>
                  <a:pt x="3461660" y="2401797"/>
                  <a:pt x="3480879" y="2401797"/>
                </a:cubicBezTo>
                <a:close/>
                <a:moveTo>
                  <a:pt x="3376448" y="2401797"/>
                </a:moveTo>
                <a:cubicBezTo>
                  <a:pt x="3395668" y="2401797"/>
                  <a:pt x="3411247" y="2417378"/>
                  <a:pt x="3411247" y="2436597"/>
                </a:cubicBezTo>
                <a:cubicBezTo>
                  <a:pt x="3411247" y="2455817"/>
                  <a:pt x="3395668" y="2471396"/>
                  <a:pt x="3376448" y="2471396"/>
                </a:cubicBezTo>
                <a:cubicBezTo>
                  <a:pt x="3357229" y="2471396"/>
                  <a:pt x="3341648" y="2455817"/>
                  <a:pt x="3341648" y="2436597"/>
                </a:cubicBezTo>
                <a:cubicBezTo>
                  <a:pt x="3341648" y="2417378"/>
                  <a:pt x="3357229" y="2401797"/>
                  <a:pt x="3376448" y="2401797"/>
                </a:cubicBezTo>
                <a:close/>
                <a:moveTo>
                  <a:pt x="3272032" y="2401797"/>
                </a:moveTo>
                <a:cubicBezTo>
                  <a:pt x="3291250" y="2401797"/>
                  <a:pt x="3306831" y="2417378"/>
                  <a:pt x="3306831" y="2436597"/>
                </a:cubicBezTo>
                <a:cubicBezTo>
                  <a:pt x="3306831" y="2455817"/>
                  <a:pt x="3291250" y="2471396"/>
                  <a:pt x="3272032" y="2471396"/>
                </a:cubicBezTo>
                <a:cubicBezTo>
                  <a:pt x="3252813" y="2471396"/>
                  <a:pt x="3237232" y="2455817"/>
                  <a:pt x="3237232" y="2436597"/>
                </a:cubicBezTo>
                <a:cubicBezTo>
                  <a:pt x="3237232" y="2417378"/>
                  <a:pt x="3252813" y="2401797"/>
                  <a:pt x="3272032" y="2401797"/>
                </a:cubicBezTo>
                <a:close/>
                <a:moveTo>
                  <a:pt x="3167599" y="2401797"/>
                </a:moveTo>
                <a:cubicBezTo>
                  <a:pt x="3186817" y="2401797"/>
                  <a:pt x="3202398" y="2417378"/>
                  <a:pt x="3202398" y="2436597"/>
                </a:cubicBezTo>
                <a:cubicBezTo>
                  <a:pt x="3202398" y="2455817"/>
                  <a:pt x="3186817" y="2471396"/>
                  <a:pt x="3167599" y="2471396"/>
                </a:cubicBezTo>
                <a:cubicBezTo>
                  <a:pt x="3148380" y="2471396"/>
                  <a:pt x="3132799" y="2455817"/>
                  <a:pt x="3132799" y="2436597"/>
                </a:cubicBezTo>
                <a:cubicBezTo>
                  <a:pt x="3132799" y="2417378"/>
                  <a:pt x="3148380" y="2401797"/>
                  <a:pt x="3167599" y="2401797"/>
                </a:cubicBezTo>
                <a:close/>
                <a:moveTo>
                  <a:pt x="2958754" y="2401797"/>
                </a:moveTo>
                <a:cubicBezTo>
                  <a:pt x="2977973" y="2401797"/>
                  <a:pt x="2993554" y="2417378"/>
                  <a:pt x="2993554" y="2436597"/>
                </a:cubicBezTo>
                <a:cubicBezTo>
                  <a:pt x="2993554" y="2455817"/>
                  <a:pt x="2977973" y="2471396"/>
                  <a:pt x="2958754" y="2471396"/>
                </a:cubicBezTo>
                <a:cubicBezTo>
                  <a:pt x="2939535" y="2471396"/>
                  <a:pt x="2923954" y="2455817"/>
                  <a:pt x="2923954" y="2436597"/>
                </a:cubicBezTo>
                <a:cubicBezTo>
                  <a:pt x="2923954" y="2417378"/>
                  <a:pt x="2939535" y="2401797"/>
                  <a:pt x="2958754" y="2401797"/>
                </a:cubicBezTo>
                <a:close/>
                <a:moveTo>
                  <a:pt x="2854323" y="2401797"/>
                </a:moveTo>
                <a:cubicBezTo>
                  <a:pt x="2873542" y="2401797"/>
                  <a:pt x="2889122" y="2417378"/>
                  <a:pt x="2889122" y="2436597"/>
                </a:cubicBezTo>
                <a:cubicBezTo>
                  <a:pt x="2889122" y="2455817"/>
                  <a:pt x="2873542" y="2471396"/>
                  <a:pt x="2854323" y="2471396"/>
                </a:cubicBezTo>
                <a:cubicBezTo>
                  <a:pt x="2835102" y="2471396"/>
                  <a:pt x="2819523" y="2455817"/>
                  <a:pt x="2819523" y="2436597"/>
                </a:cubicBezTo>
                <a:cubicBezTo>
                  <a:pt x="2819523" y="2417378"/>
                  <a:pt x="2835102" y="2401797"/>
                  <a:pt x="2854323" y="2401797"/>
                </a:cubicBezTo>
                <a:close/>
                <a:moveTo>
                  <a:pt x="2749907" y="2401797"/>
                </a:moveTo>
                <a:cubicBezTo>
                  <a:pt x="2769126" y="2401797"/>
                  <a:pt x="2784706" y="2417378"/>
                  <a:pt x="2784706" y="2436597"/>
                </a:cubicBezTo>
                <a:cubicBezTo>
                  <a:pt x="2784706" y="2455817"/>
                  <a:pt x="2769126" y="2471396"/>
                  <a:pt x="2749907" y="2471396"/>
                </a:cubicBezTo>
                <a:cubicBezTo>
                  <a:pt x="2730688" y="2471396"/>
                  <a:pt x="2715107" y="2455817"/>
                  <a:pt x="2715107" y="2436597"/>
                </a:cubicBezTo>
                <a:cubicBezTo>
                  <a:pt x="2715107" y="2417378"/>
                  <a:pt x="2730688" y="2401797"/>
                  <a:pt x="2749907" y="2401797"/>
                </a:cubicBezTo>
                <a:close/>
                <a:moveTo>
                  <a:pt x="2645461" y="2401797"/>
                </a:moveTo>
                <a:cubicBezTo>
                  <a:pt x="2664680" y="2401797"/>
                  <a:pt x="2680260" y="2417378"/>
                  <a:pt x="2680260" y="2436597"/>
                </a:cubicBezTo>
                <a:cubicBezTo>
                  <a:pt x="2680260" y="2455817"/>
                  <a:pt x="2664680" y="2471396"/>
                  <a:pt x="2645461" y="2471396"/>
                </a:cubicBezTo>
                <a:cubicBezTo>
                  <a:pt x="2626240" y="2471396"/>
                  <a:pt x="2610661" y="2455817"/>
                  <a:pt x="2610661" y="2436597"/>
                </a:cubicBezTo>
                <a:cubicBezTo>
                  <a:pt x="2610661" y="2417378"/>
                  <a:pt x="2626240" y="2401797"/>
                  <a:pt x="2645461" y="2401797"/>
                </a:cubicBezTo>
                <a:close/>
                <a:moveTo>
                  <a:pt x="2541043" y="2401797"/>
                </a:moveTo>
                <a:cubicBezTo>
                  <a:pt x="2560262" y="2401797"/>
                  <a:pt x="2575842" y="2417378"/>
                  <a:pt x="2575842" y="2436597"/>
                </a:cubicBezTo>
                <a:cubicBezTo>
                  <a:pt x="2575842" y="2455817"/>
                  <a:pt x="2560262" y="2471396"/>
                  <a:pt x="2541043" y="2471396"/>
                </a:cubicBezTo>
                <a:cubicBezTo>
                  <a:pt x="2521822" y="2471396"/>
                  <a:pt x="2506243" y="2455817"/>
                  <a:pt x="2506243" y="2436597"/>
                </a:cubicBezTo>
                <a:cubicBezTo>
                  <a:pt x="2506243" y="2417378"/>
                  <a:pt x="2521822" y="2401797"/>
                  <a:pt x="2541043" y="2401797"/>
                </a:cubicBezTo>
                <a:close/>
                <a:moveTo>
                  <a:pt x="2436612" y="2401797"/>
                </a:moveTo>
                <a:cubicBezTo>
                  <a:pt x="2455831" y="2401797"/>
                  <a:pt x="2471411" y="2417378"/>
                  <a:pt x="2471411" y="2436597"/>
                </a:cubicBezTo>
                <a:cubicBezTo>
                  <a:pt x="2471411" y="2455817"/>
                  <a:pt x="2455831" y="2471396"/>
                  <a:pt x="2436612" y="2471396"/>
                </a:cubicBezTo>
                <a:cubicBezTo>
                  <a:pt x="2417391" y="2471396"/>
                  <a:pt x="2401812" y="2455817"/>
                  <a:pt x="2401812" y="2436597"/>
                </a:cubicBezTo>
                <a:cubicBezTo>
                  <a:pt x="2401812" y="2417378"/>
                  <a:pt x="2417391" y="2401797"/>
                  <a:pt x="2436612" y="2401797"/>
                </a:cubicBezTo>
                <a:close/>
                <a:moveTo>
                  <a:pt x="2332198" y="2401797"/>
                </a:moveTo>
                <a:cubicBezTo>
                  <a:pt x="2351417" y="2401797"/>
                  <a:pt x="2366997" y="2417378"/>
                  <a:pt x="2366997" y="2436597"/>
                </a:cubicBezTo>
                <a:cubicBezTo>
                  <a:pt x="2366997" y="2455817"/>
                  <a:pt x="2351417" y="2471396"/>
                  <a:pt x="2332198" y="2471396"/>
                </a:cubicBezTo>
                <a:cubicBezTo>
                  <a:pt x="2312977" y="2471396"/>
                  <a:pt x="2297398" y="2455817"/>
                  <a:pt x="2297398" y="2436597"/>
                </a:cubicBezTo>
                <a:cubicBezTo>
                  <a:pt x="2297398" y="2417378"/>
                  <a:pt x="2312977" y="2401797"/>
                  <a:pt x="2332198" y="2401797"/>
                </a:cubicBezTo>
                <a:close/>
                <a:moveTo>
                  <a:pt x="2123336" y="2401797"/>
                </a:moveTo>
                <a:cubicBezTo>
                  <a:pt x="2142555" y="2401797"/>
                  <a:pt x="2158135" y="2417378"/>
                  <a:pt x="2158135" y="2436597"/>
                </a:cubicBezTo>
                <a:cubicBezTo>
                  <a:pt x="2158135" y="2455817"/>
                  <a:pt x="2142555" y="2471396"/>
                  <a:pt x="2123336" y="2471396"/>
                </a:cubicBezTo>
                <a:cubicBezTo>
                  <a:pt x="2104115" y="2471396"/>
                  <a:pt x="2088536" y="2455817"/>
                  <a:pt x="2088536" y="2436597"/>
                </a:cubicBezTo>
                <a:cubicBezTo>
                  <a:pt x="2088536" y="2417378"/>
                  <a:pt x="2104115" y="2401797"/>
                  <a:pt x="2123336" y="2401797"/>
                </a:cubicBezTo>
                <a:close/>
                <a:moveTo>
                  <a:pt x="2018918" y="2401797"/>
                </a:moveTo>
                <a:cubicBezTo>
                  <a:pt x="2038137" y="2401797"/>
                  <a:pt x="2053717" y="2417378"/>
                  <a:pt x="2053717" y="2436597"/>
                </a:cubicBezTo>
                <a:cubicBezTo>
                  <a:pt x="2053717" y="2455817"/>
                  <a:pt x="2038137" y="2471396"/>
                  <a:pt x="2018918" y="2471396"/>
                </a:cubicBezTo>
                <a:cubicBezTo>
                  <a:pt x="1999697" y="2471396"/>
                  <a:pt x="1984118" y="2455817"/>
                  <a:pt x="1984118" y="2436597"/>
                </a:cubicBezTo>
                <a:cubicBezTo>
                  <a:pt x="1984118" y="2417378"/>
                  <a:pt x="1999697" y="2401797"/>
                  <a:pt x="2018918" y="2401797"/>
                </a:cubicBezTo>
                <a:close/>
                <a:moveTo>
                  <a:pt x="1914487" y="2401797"/>
                </a:moveTo>
                <a:cubicBezTo>
                  <a:pt x="1933706" y="2401797"/>
                  <a:pt x="1949286" y="2417378"/>
                  <a:pt x="1949286" y="2436597"/>
                </a:cubicBezTo>
                <a:cubicBezTo>
                  <a:pt x="1949286" y="2455817"/>
                  <a:pt x="1933706" y="2471396"/>
                  <a:pt x="1914487" y="2471396"/>
                </a:cubicBezTo>
                <a:cubicBezTo>
                  <a:pt x="1895266" y="2471396"/>
                  <a:pt x="1879687" y="2455817"/>
                  <a:pt x="1879687" y="2436597"/>
                </a:cubicBezTo>
                <a:cubicBezTo>
                  <a:pt x="1879687" y="2417378"/>
                  <a:pt x="1895266" y="2401797"/>
                  <a:pt x="1914487" y="2401797"/>
                </a:cubicBezTo>
                <a:close/>
                <a:moveTo>
                  <a:pt x="1705623" y="2401797"/>
                </a:moveTo>
                <a:cubicBezTo>
                  <a:pt x="1724842" y="2401797"/>
                  <a:pt x="1740422" y="2417378"/>
                  <a:pt x="1740422" y="2436597"/>
                </a:cubicBezTo>
                <a:cubicBezTo>
                  <a:pt x="1740422" y="2455817"/>
                  <a:pt x="1724842" y="2471396"/>
                  <a:pt x="1705623" y="2471396"/>
                </a:cubicBezTo>
                <a:cubicBezTo>
                  <a:pt x="1686402" y="2471396"/>
                  <a:pt x="1670823" y="2455817"/>
                  <a:pt x="1670823" y="2436597"/>
                </a:cubicBezTo>
                <a:cubicBezTo>
                  <a:pt x="1670823" y="2417378"/>
                  <a:pt x="1686402" y="2401797"/>
                  <a:pt x="1705623" y="2401797"/>
                </a:cubicBezTo>
                <a:close/>
                <a:moveTo>
                  <a:pt x="1601209" y="2401797"/>
                </a:moveTo>
                <a:cubicBezTo>
                  <a:pt x="1620428" y="2401797"/>
                  <a:pt x="1636008" y="2417378"/>
                  <a:pt x="1636008" y="2436597"/>
                </a:cubicBezTo>
                <a:cubicBezTo>
                  <a:pt x="1636008" y="2455817"/>
                  <a:pt x="1620428" y="2471396"/>
                  <a:pt x="1601209" y="2471396"/>
                </a:cubicBezTo>
                <a:cubicBezTo>
                  <a:pt x="1581988" y="2471396"/>
                  <a:pt x="1566409" y="2455817"/>
                  <a:pt x="1566409" y="2436597"/>
                </a:cubicBezTo>
                <a:cubicBezTo>
                  <a:pt x="1566409" y="2417378"/>
                  <a:pt x="1581988" y="2401797"/>
                  <a:pt x="1601209" y="2401797"/>
                </a:cubicBezTo>
                <a:close/>
                <a:moveTo>
                  <a:pt x="1496778" y="2401797"/>
                </a:moveTo>
                <a:cubicBezTo>
                  <a:pt x="1515997" y="2401797"/>
                  <a:pt x="1531577" y="2417378"/>
                  <a:pt x="1531577" y="2436597"/>
                </a:cubicBezTo>
                <a:cubicBezTo>
                  <a:pt x="1531577" y="2455817"/>
                  <a:pt x="1515997" y="2471396"/>
                  <a:pt x="1496778" y="2471396"/>
                </a:cubicBezTo>
                <a:cubicBezTo>
                  <a:pt x="1477557" y="2471396"/>
                  <a:pt x="1461978" y="2455817"/>
                  <a:pt x="1461978" y="2436597"/>
                </a:cubicBezTo>
                <a:cubicBezTo>
                  <a:pt x="1461978" y="2417378"/>
                  <a:pt x="1477557" y="2401797"/>
                  <a:pt x="1496778" y="2401797"/>
                </a:cubicBezTo>
                <a:close/>
                <a:moveTo>
                  <a:pt x="1287916" y="2401797"/>
                </a:moveTo>
                <a:cubicBezTo>
                  <a:pt x="1307135" y="2401797"/>
                  <a:pt x="1322715" y="2417378"/>
                  <a:pt x="1322715" y="2436597"/>
                </a:cubicBezTo>
                <a:cubicBezTo>
                  <a:pt x="1322715" y="2455817"/>
                  <a:pt x="1307135" y="2471396"/>
                  <a:pt x="1287916" y="2471396"/>
                </a:cubicBezTo>
                <a:cubicBezTo>
                  <a:pt x="1268697" y="2471396"/>
                  <a:pt x="1253116" y="2455817"/>
                  <a:pt x="1253116" y="2436597"/>
                </a:cubicBezTo>
                <a:cubicBezTo>
                  <a:pt x="1253116" y="2417378"/>
                  <a:pt x="1268697" y="2401797"/>
                  <a:pt x="1287916" y="2401797"/>
                </a:cubicBezTo>
                <a:close/>
                <a:moveTo>
                  <a:pt x="1183498" y="2401797"/>
                </a:moveTo>
                <a:cubicBezTo>
                  <a:pt x="1202717" y="2401797"/>
                  <a:pt x="1218297" y="2417378"/>
                  <a:pt x="1218297" y="2436597"/>
                </a:cubicBezTo>
                <a:cubicBezTo>
                  <a:pt x="1218297" y="2455817"/>
                  <a:pt x="1202717" y="2471396"/>
                  <a:pt x="1183498" y="2471396"/>
                </a:cubicBezTo>
                <a:cubicBezTo>
                  <a:pt x="1164277" y="2471396"/>
                  <a:pt x="1148698" y="2455817"/>
                  <a:pt x="1148698" y="2436597"/>
                </a:cubicBezTo>
                <a:cubicBezTo>
                  <a:pt x="1148698" y="2417378"/>
                  <a:pt x="1164277" y="2401797"/>
                  <a:pt x="1183498" y="2401797"/>
                </a:cubicBezTo>
                <a:close/>
                <a:moveTo>
                  <a:pt x="1079084" y="2401797"/>
                </a:moveTo>
                <a:cubicBezTo>
                  <a:pt x="1098303" y="2401797"/>
                  <a:pt x="1113883" y="2417378"/>
                  <a:pt x="1113883" y="2436597"/>
                </a:cubicBezTo>
                <a:cubicBezTo>
                  <a:pt x="1113883" y="2455817"/>
                  <a:pt x="1098303" y="2471396"/>
                  <a:pt x="1079084" y="2471396"/>
                </a:cubicBezTo>
                <a:cubicBezTo>
                  <a:pt x="1059863" y="2471396"/>
                  <a:pt x="1044284" y="2455817"/>
                  <a:pt x="1044284" y="2436597"/>
                </a:cubicBezTo>
                <a:cubicBezTo>
                  <a:pt x="1044284" y="2417378"/>
                  <a:pt x="1059863" y="2401797"/>
                  <a:pt x="1079084" y="2401797"/>
                </a:cubicBezTo>
                <a:close/>
                <a:moveTo>
                  <a:pt x="974636" y="2401797"/>
                </a:moveTo>
                <a:cubicBezTo>
                  <a:pt x="993855" y="2401797"/>
                  <a:pt x="1009435" y="2417378"/>
                  <a:pt x="1009435" y="2436597"/>
                </a:cubicBezTo>
                <a:cubicBezTo>
                  <a:pt x="1009435" y="2455817"/>
                  <a:pt x="993855" y="2471396"/>
                  <a:pt x="974636" y="2471396"/>
                </a:cubicBezTo>
                <a:cubicBezTo>
                  <a:pt x="955417" y="2471396"/>
                  <a:pt x="939836" y="2455817"/>
                  <a:pt x="939836" y="2436597"/>
                </a:cubicBezTo>
                <a:cubicBezTo>
                  <a:pt x="939836" y="2417378"/>
                  <a:pt x="955417" y="2401797"/>
                  <a:pt x="974636" y="2401797"/>
                </a:cubicBezTo>
                <a:close/>
                <a:moveTo>
                  <a:pt x="765789" y="2401797"/>
                </a:moveTo>
                <a:cubicBezTo>
                  <a:pt x="785008" y="2401797"/>
                  <a:pt x="800588" y="2417378"/>
                  <a:pt x="800588" y="2436597"/>
                </a:cubicBezTo>
                <a:cubicBezTo>
                  <a:pt x="800588" y="2455817"/>
                  <a:pt x="785008" y="2471396"/>
                  <a:pt x="765789" y="2471396"/>
                </a:cubicBezTo>
                <a:cubicBezTo>
                  <a:pt x="746568" y="2471396"/>
                  <a:pt x="730989" y="2455817"/>
                  <a:pt x="730989" y="2436597"/>
                </a:cubicBezTo>
                <a:cubicBezTo>
                  <a:pt x="730989" y="2417378"/>
                  <a:pt x="746568" y="2401797"/>
                  <a:pt x="765789" y="2401797"/>
                </a:cubicBezTo>
                <a:close/>
                <a:moveTo>
                  <a:pt x="4734009" y="2401781"/>
                </a:moveTo>
                <a:cubicBezTo>
                  <a:pt x="4753236" y="2401781"/>
                  <a:pt x="4768824" y="2417369"/>
                  <a:pt x="4768824" y="2436597"/>
                </a:cubicBezTo>
                <a:cubicBezTo>
                  <a:pt x="4768824" y="2455826"/>
                  <a:pt x="4753236" y="2471412"/>
                  <a:pt x="4734009" y="2471412"/>
                </a:cubicBezTo>
                <a:cubicBezTo>
                  <a:pt x="4714781" y="2471412"/>
                  <a:pt x="4699193" y="2455826"/>
                  <a:pt x="4699193" y="2436597"/>
                </a:cubicBezTo>
                <a:cubicBezTo>
                  <a:pt x="4699193" y="2417369"/>
                  <a:pt x="4714781" y="2401781"/>
                  <a:pt x="4734009" y="2401781"/>
                </a:cubicBezTo>
                <a:close/>
                <a:moveTo>
                  <a:pt x="3898589" y="2401781"/>
                </a:moveTo>
                <a:cubicBezTo>
                  <a:pt x="3917816" y="2401781"/>
                  <a:pt x="3933404" y="2417369"/>
                  <a:pt x="3933404" y="2436597"/>
                </a:cubicBezTo>
                <a:cubicBezTo>
                  <a:pt x="3933404" y="2455826"/>
                  <a:pt x="3917816" y="2471412"/>
                  <a:pt x="3898589" y="2471412"/>
                </a:cubicBezTo>
                <a:cubicBezTo>
                  <a:pt x="3879361" y="2471412"/>
                  <a:pt x="3863773" y="2455826"/>
                  <a:pt x="3863773" y="2436597"/>
                </a:cubicBezTo>
                <a:cubicBezTo>
                  <a:pt x="3863773" y="2417369"/>
                  <a:pt x="3879361" y="2401781"/>
                  <a:pt x="3898589" y="2401781"/>
                </a:cubicBezTo>
                <a:close/>
                <a:moveTo>
                  <a:pt x="3063183" y="2401781"/>
                </a:moveTo>
                <a:cubicBezTo>
                  <a:pt x="3082413" y="2401781"/>
                  <a:pt x="3097999" y="2417369"/>
                  <a:pt x="3097999" y="2436597"/>
                </a:cubicBezTo>
                <a:cubicBezTo>
                  <a:pt x="3097999" y="2455826"/>
                  <a:pt x="3082413" y="2471412"/>
                  <a:pt x="3063183" y="2471412"/>
                </a:cubicBezTo>
                <a:cubicBezTo>
                  <a:pt x="3043956" y="2471412"/>
                  <a:pt x="3028369" y="2455826"/>
                  <a:pt x="3028369" y="2436597"/>
                </a:cubicBezTo>
                <a:cubicBezTo>
                  <a:pt x="3028369" y="2417369"/>
                  <a:pt x="3043956" y="2401781"/>
                  <a:pt x="3063183" y="2401781"/>
                </a:cubicBezTo>
                <a:close/>
                <a:moveTo>
                  <a:pt x="2227763" y="2401781"/>
                </a:moveTo>
                <a:cubicBezTo>
                  <a:pt x="2246993" y="2401781"/>
                  <a:pt x="2262579" y="2417369"/>
                  <a:pt x="2262579" y="2436597"/>
                </a:cubicBezTo>
                <a:cubicBezTo>
                  <a:pt x="2262579" y="2455826"/>
                  <a:pt x="2246993" y="2471412"/>
                  <a:pt x="2227763" y="2471412"/>
                </a:cubicBezTo>
                <a:cubicBezTo>
                  <a:pt x="2208536" y="2471412"/>
                  <a:pt x="2192948" y="2455826"/>
                  <a:pt x="2192948" y="2436597"/>
                </a:cubicBezTo>
                <a:cubicBezTo>
                  <a:pt x="2192948" y="2417369"/>
                  <a:pt x="2208536" y="2401781"/>
                  <a:pt x="2227763" y="2401781"/>
                </a:cubicBezTo>
                <a:close/>
                <a:moveTo>
                  <a:pt x="1810056" y="2401781"/>
                </a:moveTo>
                <a:cubicBezTo>
                  <a:pt x="1829284" y="2401781"/>
                  <a:pt x="1844872" y="2417369"/>
                  <a:pt x="1844872" y="2436597"/>
                </a:cubicBezTo>
                <a:cubicBezTo>
                  <a:pt x="1844872" y="2455826"/>
                  <a:pt x="1829284" y="2471412"/>
                  <a:pt x="1810056" y="2471412"/>
                </a:cubicBezTo>
                <a:cubicBezTo>
                  <a:pt x="1790829" y="2471412"/>
                  <a:pt x="1775241" y="2455826"/>
                  <a:pt x="1775241" y="2436597"/>
                </a:cubicBezTo>
                <a:cubicBezTo>
                  <a:pt x="1775241" y="2417369"/>
                  <a:pt x="1790829" y="2401781"/>
                  <a:pt x="1810056" y="2401781"/>
                </a:cubicBezTo>
                <a:close/>
                <a:moveTo>
                  <a:pt x="1392345" y="2401781"/>
                </a:moveTo>
                <a:cubicBezTo>
                  <a:pt x="1411573" y="2401781"/>
                  <a:pt x="1427161" y="2417369"/>
                  <a:pt x="1427161" y="2436597"/>
                </a:cubicBezTo>
                <a:cubicBezTo>
                  <a:pt x="1427161" y="2455826"/>
                  <a:pt x="1411573" y="2471412"/>
                  <a:pt x="1392345" y="2471412"/>
                </a:cubicBezTo>
                <a:cubicBezTo>
                  <a:pt x="1373118" y="2471412"/>
                  <a:pt x="1357530" y="2455826"/>
                  <a:pt x="1357530" y="2436597"/>
                </a:cubicBezTo>
                <a:cubicBezTo>
                  <a:pt x="1357530" y="2417369"/>
                  <a:pt x="1373118" y="2401781"/>
                  <a:pt x="1392345" y="2401781"/>
                </a:cubicBezTo>
                <a:close/>
                <a:moveTo>
                  <a:pt x="4525144" y="2297365"/>
                </a:moveTo>
                <a:cubicBezTo>
                  <a:pt x="4544362" y="2297365"/>
                  <a:pt x="4559943" y="2312946"/>
                  <a:pt x="4559943" y="2332165"/>
                </a:cubicBezTo>
                <a:cubicBezTo>
                  <a:pt x="4559943" y="2351385"/>
                  <a:pt x="4544362" y="2366964"/>
                  <a:pt x="4525144" y="2366964"/>
                </a:cubicBezTo>
                <a:cubicBezTo>
                  <a:pt x="4505925" y="2366964"/>
                  <a:pt x="4490344" y="2351385"/>
                  <a:pt x="4490344" y="2332165"/>
                </a:cubicBezTo>
                <a:cubicBezTo>
                  <a:pt x="4490344" y="2312946"/>
                  <a:pt x="4505925" y="2297365"/>
                  <a:pt x="4525144" y="2297365"/>
                </a:cubicBezTo>
                <a:close/>
                <a:moveTo>
                  <a:pt x="4420729" y="2297364"/>
                </a:moveTo>
                <a:cubicBezTo>
                  <a:pt x="4439948" y="2297364"/>
                  <a:pt x="4455529" y="2312945"/>
                  <a:pt x="4455529" y="2332164"/>
                </a:cubicBezTo>
                <a:cubicBezTo>
                  <a:pt x="4455529" y="2351384"/>
                  <a:pt x="4439948" y="2366963"/>
                  <a:pt x="4420729" y="2366963"/>
                </a:cubicBezTo>
                <a:cubicBezTo>
                  <a:pt x="4401511" y="2366963"/>
                  <a:pt x="4385930" y="2351384"/>
                  <a:pt x="4385930" y="2332164"/>
                </a:cubicBezTo>
                <a:cubicBezTo>
                  <a:pt x="4385930" y="2312945"/>
                  <a:pt x="4401511" y="2297364"/>
                  <a:pt x="4420729" y="2297364"/>
                </a:cubicBezTo>
                <a:close/>
                <a:moveTo>
                  <a:pt x="4316280" y="2297364"/>
                </a:moveTo>
                <a:cubicBezTo>
                  <a:pt x="4335498" y="2297364"/>
                  <a:pt x="4351079" y="2312945"/>
                  <a:pt x="4351079" y="2332164"/>
                </a:cubicBezTo>
                <a:cubicBezTo>
                  <a:pt x="4351079" y="2351384"/>
                  <a:pt x="4335498" y="2366963"/>
                  <a:pt x="4316280" y="2366963"/>
                </a:cubicBezTo>
                <a:cubicBezTo>
                  <a:pt x="4297061" y="2366963"/>
                  <a:pt x="4281480" y="2351384"/>
                  <a:pt x="4281480" y="2332164"/>
                </a:cubicBezTo>
                <a:cubicBezTo>
                  <a:pt x="4281480" y="2312945"/>
                  <a:pt x="4297061" y="2297364"/>
                  <a:pt x="4316280" y="2297364"/>
                </a:cubicBezTo>
                <a:close/>
                <a:moveTo>
                  <a:pt x="4211868" y="2297364"/>
                </a:moveTo>
                <a:cubicBezTo>
                  <a:pt x="4231088" y="2297364"/>
                  <a:pt x="4246669" y="2312945"/>
                  <a:pt x="4246669" y="2332164"/>
                </a:cubicBezTo>
                <a:cubicBezTo>
                  <a:pt x="4246669" y="2351384"/>
                  <a:pt x="4231088" y="2366963"/>
                  <a:pt x="4211868" y="2366963"/>
                </a:cubicBezTo>
                <a:cubicBezTo>
                  <a:pt x="4192649" y="2366963"/>
                  <a:pt x="4177068" y="2351384"/>
                  <a:pt x="4177068" y="2332164"/>
                </a:cubicBezTo>
                <a:cubicBezTo>
                  <a:pt x="4177068" y="2312945"/>
                  <a:pt x="4192649" y="2297364"/>
                  <a:pt x="4211868" y="2297364"/>
                </a:cubicBezTo>
                <a:close/>
                <a:moveTo>
                  <a:pt x="4107450" y="2297364"/>
                </a:moveTo>
                <a:cubicBezTo>
                  <a:pt x="4126670" y="2297364"/>
                  <a:pt x="4142249" y="2312945"/>
                  <a:pt x="4142249" y="2332164"/>
                </a:cubicBezTo>
                <a:cubicBezTo>
                  <a:pt x="4142249" y="2351384"/>
                  <a:pt x="4126670" y="2366963"/>
                  <a:pt x="4107450" y="2366963"/>
                </a:cubicBezTo>
                <a:cubicBezTo>
                  <a:pt x="4088231" y="2366963"/>
                  <a:pt x="4072650" y="2351384"/>
                  <a:pt x="4072650" y="2332164"/>
                </a:cubicBezTo>
                <a:cubicBezTo>
                  <a:pt x="4072650" y="2312945"/>
                  <a:pt x="4088231" y="2297364"/>
                  <a:pt x="4107450" y="2297364"/>
                </a:cubicBezTo>
                <a:close/>
                <a:moveTo>
                  <a:pt x="4003019" y="2297364"/>
                </a:moveTo>
                <a:cubicBezTo>
                  <a:pt x="4022239" y="2297364"/>
                  <a:pt x="4037818" y="2312945"/>
                  <a:pt x="4037818" y="2332164"/>
                </a:cubicBezTo>
                <a:cubicBezTo>
                  <a:pt x="4037818" y="2351384"/>
                  <a:pt x="4022239" y="2366963"/>
                  <a:pt x="4003019" y="2366963"/>
                </a:cubicBezTo>
                <a:cubicBezTo>
                  <a:pt x="3983800" y="2366963"/>
                  <a:pt x="3968219" y="2351384"/>
                  <a:pt x="3968219" y="2332164"/>
                </a:cubicBezTo>
                <a:cubicBezTo>
                  <a:pt x="3968219" y="2312945"/>
                  <a:pt x="3983800" y="2297364"/>
                  <a:pt x="4003019" y="2297364"/>
                </a:cubicBezTo>
                <a:close/>
                <a:moveTo>
                  <a:pt x="3794155" y="2297364"/>
                </a:moveTo>
                <a:cubicBezTo>
                  <a:pt x="3813373" y="2297364"/>
                  <a:pt x="3828954" y="2312945"/>
                  <a:pt x="3828954" y="2332164"/>
                </a:cubicBezTo>
                <a:cubicBezTo>
                  <a:pt x="3828954" y="2351384"/>
                  <a:pt x="3813373" y="2366963"/>
                  <a:pt x="3794155" y="2366963"/>
                </a:cubicBezTo>
                <a:cubicBezTo>
                  <a:pt x="3774936" y="2366963"/>
                  <a:pt x="3759355" y="2351384"/>
                  <a:pt x="3759355" y="2332164"/>
                </a:cubicBezTo>
                <a:cubicBezTo>
                  <a:pt x="3759355" y="2312945"/>
                  <a:pt x="3774936" y="2297364"/>
                  <a:pt x="3794155" y="2297364"/>
                </a:cubicBezTo>
                <a:close/>
                <a:moveTo>
                  <a:pt x="3689741" y="2297364"/>
                </a:moveTo>
                <a:cubicBezTo>
                  <a:pt x="3708961" y="2297364"/>
                  <a:pt x="3724542" y="2312945"/>
                  <a:pt x="3724542" y="2332164"/>
                </a:cubicBezTo>
                <a:cubicBezTo>
                  <a:pt x="3724542" y="2351384"/>
                  <a:pt x="3708961" y="2366963"/>
                  <a:pt x="3689741" y="2366963"/>
                </a:cubicBezTo>
                <a:cubicBezTo>
                  <a:pt x="3670522" y="2366963"/>
                  <a:pt x="3654941" y="2351384"/>
                  <a:pt x="3654941" y="2332164"/>
                </a:cubicBezTo>
                <a:cubicBezTo>
                  <a:pt x="3654941" y="2312945"/>
                  <a:pt x="3670522" y="2297364"/>
                  <a:pt x="3689741" y="2297364"/>
                </a:cubicBezTo>
                <a:close/>
                <a:moveTo>
                  <a:pt x="3585310" y="2297364"/>
                </a:moveTo>
                <a:cubicBezTo>
                  <a:pt x="3604530" y="2297364"/>
                  <a:pt x="3620111" y="2312945"/>
                  <a:pt x="3620111" y="2332164"/>
                </a:cubicBezTo>
                <a:cubicBezTo>
                  <a:pt x="3620111" y="2351384"/>
                  <a:pt x="3604530" y="2366963"/>
                  <a:pt x="3585310" y="2366963"/>
                </a:cubicBezTo>
                <a:cubicBezTo>
                  <a:pt x="3566091" y="2366963"/>
                  <a:pt x="3550510" y="2351384"/>
                  <a:pt x="3550510" y="2332164"/>
                </a:cubicBezTo>
                <a:cubicBezTo>
                  <a:pt x="3550510" y="2312945"/>
                  <a:pt x="3566091" y="2297364"/>
                  <a:pt x="3585310" y="2297364"/>
                </a:cubicBezTo>
                <a:close/>
                <a:moveTo>
                  <a:pt x="3480877" y="2297364"/>
                </a:moveTo>
                <a:cubicBezTo>
                  <a:pt x="3500097" y="2297364"/>
                  <a:pt x="3515678" y="2312945"/>
                  <a:pt x="3515678" y="2332164"/>
                </a:cubicBezTo>
                <a:cubicBezTo>
                  <a:pt x="3515678" y="2351384"/>
                  <a:pt x="3500097" y="2366963"/>
                  <a:pt x="3480877" y="2366963"/>
                </a:cubicBezTo>
                <a:cubicBezTo>
                  <a:pt x="3461658" y="2366963"/>
                  <a:pt x="3446077" y="2351384"/>
                  <a:pt x="3446077" y="2332164"/>
                </a:cubicBezTo>
                <a:cubicBezTo>
                  <a:pt x="3446077" y="2312945"/>
                  <a:pt x="3461658" y="2297364"/>
                  <a:pt x="3480877" y="2297364"/>
                </a:cubicBezTo>
                <a:close/>
                <a:moveTo>
                  <a:pt x="3376448" y="2297364"/>
                </a:moveTo>
                <a:cubicBezTo>
                  <a:pt x="3395668" y="2297364"/>
                  <a:pt x="3411247" y="2312945"/>
                  <a:pt x="3411247" y="2332164"/>
                </a:cubicBezTo>
                <a:cubicBezTo>
                  <a:pt x="3411247" y="2351384"/>
                  <a:pt x="3395668" y="2366963"/>
                  <a:pt x="3376448" y="2366963"/>
                </a:cubicBezTo>
                <a:cubicBezTo>
                  <a:pt x="3357229" y="2366963"/>
                  <a:pt x="3341648" y="2351384"/>
                  <a:pt x="3341648" y="2332164"/>
                </a:cubicBezTo>
                <a:cubicBezTo>
                  <a:pt x="3341648" y="2312945"/>
                  <a:pt x="3357229" y="2297364"/>
                  <a:pt x="3376448" y="2297364"/>
                </a:cubicBezTo>
                <a:close/>
                <a:moveTo>
                  <a:pt x="3272030" y="2297364"/>
                </a:moveTo>
                <a:cubicBezTo>
                  <a:pt x="3291248" y="2297364"/>
                  <a:pt x="3306829" y="2312945"/>
                  <a:pt x="3306829" y="2332164"/>
                </a:cubicBezTo>
                <a:cubicBezTo>
                  <a:pt x="3306829" y="2351384"/>
                  <a:pt x="3291248" y="2366963"/>
                  <a:pt x="3272030" y="2366963"/>
                </a:cubicBezTo>
                <a:cubicBezTo>
                  <a:pt x="3252811" y="2366963"/>
                  <a:pt x="3237230" y="2351384"/>
                  <a:pt x="3237230" y="2332164"/>
                </a:cubicBezTo>
                <a:cubicBezTo>
                  <a:pt x="3237230" y="2312945"/>
                  <a:pt x="3252811" y="2297364"/>
                  <a:pt x="3272030" y="2297364"/>
                </a:cubicBezTo>
                <a:close/>
                <a:moveTo>
                  <a:pt x="3167599" y="2297364"/>
                </a:moveTo>
                <a:cubicBezTo>
                  <a:pt x="3186817" y="2297364"/>
                  <a:pt x="3202398" y="2312945"/>
                  <a:pt x="3202398" y="2332164"/>
                </a:cubicBezTo>
                <a:cubicBezTo>
                  <a:pt x="3202398" y="2351384"/>
                  <a:pt x="3186817" y="2366963"/>
                  <a:pt x="3167599" y="2366963"/>
                </a:cubicBezTo>
                <a:cubicBezTo>
                  <a:pt x="3148380" y="2366963"/>
                  <a:pt x="3132799" y="2351384"/>
                  <a:pt x="3132799" y="2332164"/>
                </a:cubicBezTo>
                <a:cubicBezTo>
                  <a:pt x="3132799" y="2312945"/>
                  <a:pt x="3148380" y="2297364"/>
                  <a:pt x="3167599" y="2297364"/>
                </a:cubicBezTo>
                <a:close/>
                <a:moveTo>
                  <a:pt x="2958752" y="2297364"/>
                </a:moveTo>
                <a:cubicBezTo>
                  <a:pt x="2977971" y="2297364"/>
                  <a:pt x="2993552" y="2312945"/>
                  <a:pt x="2993552" y="2332164"/>
                </a:cubicBezTo>
                <a:cubicBezTo>
                  <a:pt x="2993552" y="2351384"/>
                  <a:pt x="2977971" y="2366963"/>
                  <a:pt x="2958752" y="2366963"/>
                </a:cubicBezTo>
                <a:cubicBezTo>
                  <a:pt x="2939533" y="2366963"/>
                  <a:pt x="2923952" y="2351384"/>
                  <a:pt x="2923952" y="2332164"/>
                </a:cubicBezTo>
                <a:cubicBezTo>
                  <a:pt x="2923952" y="2312945"/>
                  <a:pt x="2939533" y="2297364"/>
                  <a:pt x="2958752" y="2297364"/>
                </a:cubicBezTo>
                <a:close/>
                <a:moveTo>
                  <a:pt x="2854321" y="2297364"/>
                </a:moveTo>
                <a:cubicBezTo>
                  <a:pt x="2873540" y="2297364"/>
                  <a:pt x="2889120" y="2312945"/>
                  <a:pt x="2889120" y="2332164"/>
                </a:cubicBezTo>
                <a:cubicBezTo>
                  <a:pt x="2889120" y="2351384"/>
                  <a:pt x="2873540" y="2366963"/>
                  <a:pt x="2854321" y="2366963"/>
                </a:cubicBezTo>
                <a:cubicBezTo>
                  <a:pt x="2835100" y="2366963"/>
                  <a:pt x="2819521" y="2351384"/>
                  <a:pt x="2819521" y="2332164"/>
                </a:cubicBezTo>
                <a:cubicBezTo>
                  <a:pt x="2819521" y="2312945"/>
                  <a:pt x="2835100" y="2297364"/>
                  <a:pt x="2854321" y="2297364"/>
                </a:cubicBezTo>
                <a:close/>
                <a:moveTo>
                  <a:pt x="2749905" y="2297364"/>
                </a:moveTo>
                <a:cubicBezTo>
                  <a:pt x="2769124" y="2297364"/>
                  <a:pt x="2784704" y="2312945"/>
                  <a:pt x="2784704" y="2332164"/>
                </a:cubicBezTo>
                <a:cubicBezTo>
                  <a:pt x="2784704" y="2351384"/>
                  <a:pt x="2769124" y="2366963"/>
                  <a:pt x="2749905" y="2366963"/>
                </a:cubicBezTo>
                <a:cubicBezTo>
                  <a:pt x="2730686" y="2366963"/>
                  <a:pt x="2715105" y="2351384"/>
                  <a:pt x="2715105" y="2332164"/>
                </a:cubicBezTo>
                <a:cubicBezTo>
                  <a:pt x="2715105" y="2312945"/>
                  <a:pt x="2730686" y="2297364"/>
                  <a:pt x="2749905" y="2297364"/>
                </a:cubicBezTo>
                <a:close/>
                <a:moveTo>
                  <a:pt x="2645459" y="2297364"/>
                </a:moveTo>
                <a:cubicBezTo>
                  <a:pt x="2664678" y="2297364"/>
                  <a:pt x="2680258" y="2312945"/>
                  <a:pt x="2680258" y="2332164"/>
                </a:cubicBezTo>
                <a:cubicBezTo>
                  <a:pt x="2680258" y="2351384"/>
                  <a:pt x="2664678" y="2366963"/>
                  <a:pt x="2645459" y="2366963"/>
                </a:cubicBezTo>
                <a:cubicBezTo>
                  <a:pt x="2626238" y="2366963"/>
                  <a:pt x="2610659" y="2351384"/>
                  <a:pt x="2610659" y="2332164"/>
                </a:cubicBezTo>
                <a:cubicBezTo>
                  <a:pt x="2610659" y="2312945"/>
                  <a:pt x="2626238" y="2297364"/>
                  <a:pt x="2645459" y="2297364"/>
                </a:cubicBezTo>
                <a:close/>
                <a:moveTo>
                  <a:pt x="2541043" y="2297364"/>
                </a:moveTo>
                <a:cubicBezTo>
                  <a:pt x="2560262" y="2297364"/>
                  <a:pt x="2575842" y="2312945"/>
                  <a:pt x="2575842" y="2332164"/>
                </a:cubicBezTo>
                <a:cubicBezTo>
                  <a:pt x="2575842" y="2351384"/>
                  <a:pt x="2560262" y="2366963"/>
                  <a:pt x="2541043" y="2366963"/>
                </a:cubicBezTo>
                <a:cubicBezTo>
                  <a:pt x="2521822" y="2366963"/>
                  <a:pt x="2506243" y="2351384"/>
                  <a:pt x="2506243" y="2332164"/>
                </a:cubicBezTo>
                <a:cubicBezTo>
                  <a:pt x="2506243" y="2312945"/>
                  <a:pt x="2521822" y="2297364"/>
                  <a:pt x="2541043" y="2297364"/>
                </a:cubicBezTo>
                <a:close/>
                <a:moveTo>
                  <a:pt x="2436610" y="2297364"/>
                </a:moveTo>
                <a:cubicBezTo>
                  <a:pt x="2455829" y="2297364"/>
                  <a:pt x="2471409" y="2312945"/>
                  <a:pt x="2471409" y="2332164"/>
                </a:cubicBezTo>
                <a:cubicBezTo>
                  <a:pt x="2471409" y="2351384"/>
                  <a:pt x="2455829" y="2366963"/>
                  <a:pt x="2436610" y="2366963"/>
                </a:cubicBezTo>
                <a:cubicBezTo>
                  <a:pt x="2417389" y="2366963"/>
                  <a:pt x="2401810" y="2351384"/>
                  <a:pt x="2401810" y="2332164"/>
                </a:cubicBezTo>
                <a:cubicBezTo>
                  <a:pt x="2401810" y="2312945"/>
                  <a:pt x="2417389" y="2297364"/>
                  <a:pt x="2436610" y="2297364"/>
                </a:cubicBezTo>
                <a:close/>
                <a:moveTo>
                  <a:pt x="2332196" y="2297364"/>
                </a:moveTo>
                <a:cubicBezTo>
                  <a:pt x="2351415" y="2297364"/>
                  <a:pt x="2366995" y="2312945"/>
                  <a:pt x="2366995" y="2332164"/>
                </a:cubicBezTo>
                <a:cubicBezTo>
                  <a:pt x="2366995" y="2351384"/>
                  <a:pt x="2351415" y="2366963"/>
                  <a:pt x="2332196" y="2366963"/>
                </a:cubicBezTo>
                <a:cubicBezTo>
                  <a:pt x="2312975" y="2366963"/>
                  <a:pt x="2297396" y="2351384"/>
                  <a:pt x="2297396" y="2332164"/>
                </a:cubicBezTo>
                <a:cubicBezTo>
                  <a:pt x="2297396" y="2312945"/>
                  <a:pt x="2312975" y="2297364"/>
                  <a:pt x="2332196" y="2297364"/>
                </a:cubicBezTo>
                <a:close/>
                <a:moveTo>
                  <a:pt x="2123334" y="2297364"/>
                </a:moveTo>
                <a:cubicBezTo>
                  <a:pt x="2142553" y="2297364"/>
                  <a:pt x="2158133" y="2312945"/>
                  <a:pt x="2158133" y="2332164"/>
                </a:cubicBezTo>
                <a:cubicBezTo>
                  <a:pt x="2158133" y="2351384"/>
                  <a:pt x="2142553" y="2366963"/>
                  <a:pt x="2123334" y="2366963"/>
                </a:cubicBezTo>
                <a:cubicBezTo>
                  <a:pt x="2104113" y="2366963"/>
                  <a:pt x="2088534" y="2351384"/>
                  <a:pt x="2088534" y="2332164"/>
                </a:cubicBezTo>
                <a:cubicBezTo>
                  <a:pt x="2088534" y="2312945"/>
                  <a:pt x="2104113" y="2297364"/>
                  <a:pt x="2123334" y="2297364"/>
                </a:cubicBezTo>
                <a:close/>
                <a:moveTo>
                  <a:pt x="2018918" y="2297364"/>
                </a:moveTo>
                <a:cubicBezTo>
                  <a:pt x="2038137" y="2297364"/>
                  <a:pt x="2053717" y="2312945"/>
                  <a:pt x="2053717" y="2332164"/>
                </a:cubicBezTo>
                <a:cubicBezTo>
                  <a:pt x="2053717" y="2351384"/>
                  <a:pt x="2038137" y="2366963"/>
                  <a:pt x="2018918" y="2366963"/>
                </a:cubicBezTo>
                <a:cubicBezTo>
                  <a:pt x="1999697" y="2366963"/>
                  <a:pt x="1984118" y="2351384"/>
                  <a:pt x="1984118" y="2332164"/>
                </a:cubicBezTo>
                <a:cubicBezTo>
                  <a:pt x="1984118" y="2312945"/>
                  <a:pt x="1999697" y="2297364"/>
                  <a:pt x="2018918" y="2297364"/>
                </a:cubicBezTo>
                <a:close/>
                <a:moveTo>
                  <a:pt x="1914485" y="2297364"/>
                </a:moveTo>
                <a:cubicBezTo>
                  <a:pt x="1933704" y="2297364"/>
                  <a:pt x="1949284" y="2312945"/>
                  <a:pt x="1949284" y="2332164"/>
                </a:cubicBezTo>
                <a:cubicBezTo>
                  <a:pt x="1949284" y="2351384"/>
                  <a:pt x="1933704" y="2366963"/>
                  <a:pt x="1914485" y="2366963"/>
                </a:cubicBezTo>
                <a:cubicBezTo>
                  <a:pt x="1895264" y="2366963"/>
                  <a:pt x="1879685" y="2351384"/>
                  <a:pt x="1879685" y="2332164"/>
                </a:cubicBezTo>
                <a:cubicBezTo>
                  <a:pt x="1879685" y="2312945"/>
                  <a:pt x="1895264" y="2297364"/>
                  <a:pt x="1914485" y="2297364"/>
                </a:cubicBezTo>
                <a:close/>
                <a:moveTo>
                  <a:pt x="1705623" y="2297364"/>
                </a:moveTo>
                <a:cubicBezTo>
                  <a:pt x="1724842" y="2297364"/>
                  <a:pt x="1740422" y="2312945"/>
                  <a:pt x="1740422" y="2332164"/>
                </a:cubicBezTo>
                <a:cubicBezTo>
                  <a:pt x="1740422" y="2351384"/>
                  <a:pt x="1724842" y="2366963"/>
                  <a:pt x="1705623" y="2366963"/>
                </a:cubicBezTo>
                <a:cubicBezTo>
                  <a:pt x="1686402" y="2366963"/>
                  <a:pt x="1670823" y="2351384"/>
                  <a:pt x="1670823" y="2332164"/>
                </a:cubicBezTo>
                <a:cubicBezTo>
                  <a:pt x="1670823" y="2312945"/>
                  <a:pt x="1686402" y="2297364"/>
                  <a:pt x="1705623" y="2297364"/>
                </a:cubicBezTo>
                <a:close/>
                <a:moveTo>
                  <a:pt x="1601209" y="2297364"/>
                </a:moveTo>
                <a:cubicBezTo>
                  <a:pt x="1620428" y="2297364"/>
                  <a:pt x="1636008" y="2312945"/>
                  <a:pt x="1636008" y="2332164"/>
                </a:cubicBezTo>
                <a:cubicBezTo>
                  <a:pt x="1636008" y="2351384"/>
                  <a:pt x="1620428" y="2366963"/>
                  <a:pt x="1601209" y="2366963"/>
                </a:cubicBezTo>
                <a:cubicBezTo>
                  <a:pt x="1581988" y="2366963"/>
                  <a:pt x="1566409" y="2351384"/>
                  <a:pt x="1566409" y="2332164"/>
                </a:cubicBezTo>
                <a:cubicBezTo>
                  <a:pt x="1566409" y="2312945"/>
                  <a:pt x="1581988" y="2297364"/>
                  <a:pt x="1601209" y="2297364"/>
                </a:cubicBezTo>
                <a:close/>
                <a:moveTo>
                  <a:pt x="1496776" y="2297364"/>
                </a:moveTo>
                <a:cubicBezTo>
                  <a:pt x="1515995" y="2297364"/>
                  <a:pt x="1531575" y="2312945"/>
                  <a:pt x="1531575" y="2332164"/>
                </a:cubicBezTo>
                <a:cubicBezTo>
                  <a:pt x="1531575" y="2351384"/>
                  <a:pt x="1515995" y="2366963"/>
                  <a:pt x="1496776" y="2366963"/>
                </a:cubicBezTo>
                <a:cubicBezTo>
                  <a:pt x="1477555" y="2366963"/>
                  <a:pt x="1461976" y="2351384"/>
                  <a:pt x="1461976" y="2332164"/>
                </a:cubicBezTo>
                <a:cubicBezTo>
                  <a:pt x="1461976" y="2312945"/>
                  <a:pt x="1477555" y="2297364"/>
                  <a:pt x="1496776" y="2297364"/>
                </a:cubicBezTo>
                <a:close/>
                <a:moveTo>
                  <a:pt x="1287914" y="2297364"/>
                </a:moveTo>
                <a:cubicBezTo>
                  <a:pt x="1307133" y="2297364"/>
                  <a:pt x="1322713" y="2312945"/>
                  <a:pt x="1322713" y="2332164"/>
                </a:cubicBezTo>
                <a:cubicBezTo>
                  <a:pt x="1322713" y="2351384"/>
                  <a:pt x="1307133" y="2366963"/>
                  <a:pt x="1287914" y="2366963"/>
                </a:cubicBezTo>
                <a:cubicBezTo>
                  <a:pt x="1268695" y="2366963"/>
                  <a:pt x="1253114" y="2351384"/>
                  <a:pt x="1253114" y="2332164"/>
                </a:cubicBezTo>
                <a:cubicBezTo>
                  <a:pt x="1253114" y="2312945"/>
                  <a:pt x="1268695" y="2297364"/>
                  <a:pt x="1287914" y="2297364"/>
                </a:cubicBezTo>
                <a:close/>
                <a:moveTo>
                  <a:pt x="1183498" y="2297364"/>
                </a:moveTo>
                <a:cubicBezTo>
                  <a:pt x="1202717" y="2297364"/>
                  <a:pt x="1218297" y="2312945"/>
                  <a:pt x="1218297" y="2332164"/>
                </a:cubicBezTo>
                <a:cubicBezTo>
                  <a:pt x="1218297" y="2351384"/>
                  <a:pt x="1202717" y="2366963"/>
                  <a:pt x="1183498" y="2366963"/>
                </a:cubicBezTo>
                <a:cubicBezTo>
                  <a:pt x="1164277" y="2366963"/>
                  <a:pt x="1148698" y="2351384"/>
                  <a:pt x="1148698" y="2332164"/>
                </a:cubicBezTo>
                <a:cubicBezTo>
                  <a:pt x="1148698" y="2312945"/>
                  <a:pt x="1164277" y="2297364"/>
                  <a:pt x="1183498" y="2297364"/>
                </a:cubicBezTo>
                <a:close/>
                <a:moveTo>
                  <a:pt x="1079084" y="2297364"/>
                </a:moveTo>
                <a:cubicBezTo>
                  <a:pt x="1098303" y="2297364"/>
                  <a:pt x="1113883" y="2312945"/>
                  <a:pt x="1113883" y="2332164"/>
                </a:cubicBezTo>
                <a:cubicBezTo>
                  <a:pt x="1113883" y="2351384"/>
                  <a:pt x="1098303" y="2366963"/>
                  <a:pt x="1079084" y="2366963"/>
                </a:cubicBezTo>
                <a:cubicBezTo>
                  <a:pt x="1059863" y="2366963"/>
                  <a:pt x="1044284" y="2351384"/>
                  <a:pt x="1044284" y="2332164"/>
                </a:cubicBezTo>
                <a:cubicBezTo>
                  <a:pt x="1044284" y="2312945"/>
                  <a:pt x="1059863" y="2297364"/>
                  <a:pt x="1079084" y="2297364"/>
                </a:cubicBezTo>
                <a:close/>
                <a:moveTo>
                  <a:pt x="974634" y="2297364"/>
                </a:moveTo>
                <a:cubicBezTo>
                  <a:pt x="993853" y="2297364"/>
                  <a:pt x="1009433" y="2312945"/>
                  <a:pt x="1009433" y="2332164"/>
                </a:cubicBezTo>
                <a:cubicBezTo>
                  <a:pt x="1009433" y="2351384"/>
                  <a:pt x="993853" y="2366963"/>
                  <a:pt x="974634" y="2366963"/>
                </a:cubicBezTo>
                <a:cubicBezTo>
                  <a:pt x="955415" y="2366963"/>
                  <a:pt x="939834" y="2351384"/>
                  <a:pt x="939834" y="2332164"/>
                </a:cubicBezTo>
                <a:cubicBezTo>
                  <a:pt x="939834" y="2312945"/>
                  <a:pt x="955415" y="2297364"/>
                  <a:pt x="974634" y="2297364"/>
                </a:cubicBezTo>
                <a:close/>
                <a:moveTo>
                  <a:pt x="870222" y="2297364"/>
                </a:moveTo>
                <a:cubicBezTo>
                  <a:pt x="889441" y="2297364"/>
                  <a:pt x="905021" y="2312945"/>
                  <a:pt x="905021" y="2332164"/>
                </a:cubicBezTo>
                <a:cubicBezTo>
                  <a:pt x="905021" y="2351384"/>
                  <a:pt x="889441" y="2366963"/>
                  <a:pt x="870222" y="2366963"/>
                </a:cubicBezTo>
                <a:cubicBezTo>
                  <a:pt x="851001" y="2366963"/>
                  <a:pt x="835422" y="2351384"/>
                  <a:pt x="835422" y="2332164"/>
                </a:cubicBezTo>
                <a:cubicBezTo>
                  <a:pt x="835422" y="2312945"/>
                  <a:pt x="851001" y="2297364"/>
                  <a:pt x="870222" y="2297364"/>
                </a:cubicBezTo>
                <a:close/>
                <a:moveTo>
                  <a:pt x="452509" y="2297364"/>
                </a:moveTo>
                <a:cubicBezTo>
                  <a:pt x="471728" y="2297364"/>
                  <a:pt x="487308" y="2312945"/>
                  <a:pt x="487308" y="2332164"/>
                </a:cubicBezTo>
                <a:cubicBezTo>
                  <a:pt x="487308" y="2351384"/>
                  <a:pt x="471728" y="2366963"/>
                  <a:pt x="452509" y="2366963"/>
                </a:cubicBezTo>
                <a:cubicBezTo>
                  <a:pt x="433288" y="2366963"/>
                  <a:pt x="417709" y="2351384"/>
                  <a:pt x="417709" y="2332164"/>
                </a:cubicBezTo>
                <a:cubicBezTo>
                  <a:pt x="417709" y="2312945"/>
                  <a:pt x="433288" y="2297364"/>
                  <a:pt x="452509" y="2297364"/>
                </a:cubicBezTo>
                <a:close/>
                <a:moveTo>
                  <a:pt x="348076" y="2297364"/>
                </a:moveTo>
                <a:cubicBezTo>
                  <a:pt x="367295" y="2297364"/>
                  <a:pt x="382875" y="2312945"/>
                  <a:pt x="382875" y="2332164"/>
                </a:cubicBezTo>
                <a:cubicBezTo>
                  <a:pt x="382875" y="2351384"/>
                  <a:pt x="367295" y="2366963"/>
                  <a:pt x="348076" y="2366963"/>
                </a:cubicBezTo>
                <a:cubicBezTo>
                  <a:pt x="328857" y="2366963"/>
                  <a:pt x="313276" y="2351384"/>
                  <a:pt x="313276" y="2332164"/>
                </a:cubicBezTo>
                <a:cubicBezTo>
                  <a:pt x="313276" y="2312945"/>
                  <a:pt x="328857" y="2297364"/>
                  <a:pt x="348076" y="2297364"/>
                </a:cubicBezTo>
                <a:close/>
                <a:moveTo>
                  <a:pt x="3898589" y="2297348"/>
                </a:moveTo>
                <a:cubicBezTo>
                  <a:pt x="3917816" y="2297348"/>
                  <a:pt x="3933404" y="2312936"/>
                  <a:pt x="3933404" y="2332164"/>
                </a:cubicBezTo>
                <a:cubicBezTo>
                  <a:pt x="3933404" y="2351391"/>
                  <a:pt x="3917816" y="2366979"/>
                  <a:pt x="3898589" y="2366979"/>
                </a:cubicBezTo>
                <a:cubicBezTo>
                  <a:pt x="3879361" y="2366979"/>
                  <a:pt x="3863773" y="2351391"/>
                  <a:pt x="3863773" y="2332164"/>
                </a:cubicBezTo>
                <a:cubicBezTo>
                  <a:pt x="3863773" y="2312936"/>
                  <a:pt x="3879361" y="2297348"/>
                  <a:pt x="3898589" y="2297348"/>
                </a:cubicBezTo>
                <a:close/>
                <a:moveTo>
                  <a:pt x="3063183" y="2297348"/>
                </a:moveTo>
                <a:cubicBezTo>
                  <a:pt x="3082413" y="2297348"/>
                  <a:pt x="3097999" y="2312936"/>
                  <a:pt x="3097999" y="2332164"/>
                </a:cubicBezTo>
                <a:cubicBezTo>
                  <a:pt x="3097999" y="2351391"/>
                  <a:pt x="3082413" y="2366979"/>
                  <a:pt x="3063183" y="2366979"/>
                </a:cubicBezTo>
                <a:cubicBezTo>
                  <a:pt x="3043956" y="2366979"/>
                  <a:pt x="3028369" y="2351391"/>
                  <a:pt x="3028369" y="2332164"/>
                </a:cubicBezTo>
                <a:cubicBezTo>
                  <a:pt x="3028369" y="2312936"/>
                  <a:pt x="3043956" y="2297348"/>
                  <a:pt x="3063183" y="2297348"/>
                </a:cubicBezTo>
                <a:close/>
                <a:moveTo>
                  <a:pt x="2227763" y="2297348"/>
                </a:moveTo>
                <a:cubicBezTo>
                  <a:pt x="2246993" y="2297348"/>
                  <a:pt x="2262579" y="2312936"/>
                  <a:pt x="2262579" y="2332164"/>
                </a:cubicBezTo>
                <a:cubicBezTo>
                  <a:pt x="2262579" y="2351391"/>
                  <a:pt x="2246993" y="2366979"/>
                  <a:pt x="2227763" y="2366979"/>
                </a:cubicBezTo>
                <a:cubicBezTo>
                  <a:pt x="2208536" y="2366979"/>
                  <a:pt x="2192948" y="2351391"/>
                  <a:pt x="2192948" y="2332164"/>
                </a:cubicBezTo>
                <a:cubicBezTo>
                  <a:pt x="2192948" y="2312936"/>
                  <a:pt x="2208536" y="2297348"/>
                  <a:pt x="2227763" y="2297348"/>
                </a:cubicBezTo>
                <a:close/>
                <a:moveTo>
                  <a:pt x="1810054" y="2297348"/>
                </a:moveTo>
                <a:cubicBezTo>
                  <a:pt x="1829282" y="2297348"/>
                  <a:pt x="1844870" y="2312936"/>
                  <a:pt x="1844870" y="2332164"/>
                </a:cubicBezTo>
                <a:cubicBezTo>
                  <a:pt x="1844870" y="2351391"/>
                  <a:pt x="1829282" y="2366979"/>
                  <a:pt x="1810054" y="2366979"/>
                </a:cubicBezTo>
                <a:cubicBezTo>
                  <a:pt x="1790827" y="2366979"/>
                  <a:pt x="1775239" y="2351391"/>
                  <a:pt x="1775239" y="2332164"/>
                </a:cubicBezTo>
                <a:cubicBezTo>
                  <a:pt x="1775239" y="2312936"/>
                  <a:pt x="1790827" y="2297348"/>
                  <a:pt x="1810054" y="2297348"/>
                </a:cubicBezTo>
                <a:close/>
                <a:moveTo>
                  <a:pt x="1392345" y="2297348"/>
                </a:moveTo>
                <a:cubicBezTo>
                  <a:pt x="1411573" y="2297348"/>
                  <a:pt x="1427161" y="2312936"/>
                  <a:pt x="1427161" y="2332164"/>
                </a:cubicBezTo>
                <a:cubicBezTo>
                  <a:pt x="1427161" y="2351391"/>
                  <a:pt x="1411573" y="2366979"/>
                  <a:pt x="1392345" y="2366979"/>
                </a:cubicBezTo>
                <a:cubicBezTo>
                  <a:pt x="1373118" y="2366979"/>
                  <a:pt x="1357530" y="2351391"/>
                  <a:pt x="1357530" y="2332164"/>
                </a:cubicBezTo>
                <a:cubicBezTo>
                  <a:pt x="1357530" y="2312936"/>
                  <a:pt x="1373118" y="2297348"/>
                  <a:pt x="1392345" y="2297348"/>
                </a:cubicBezTo>
                <a:close/>
                <a:moveTo>
                  <a:pt x="661373" y="2297348"/>
                </a:moveTo>
                <a:cubicBezTo>
                  <a:pt x="680601" y="2297348"/>
                  <a:pt x="696189" y="2312936"/>
                  <a:pt x="696189" y="2332164"/>
                </a:cubicBezTo>
                <a:cubicBezTo>
                  <a:pt x="696189" y="2351391"/>
                  <a:pt x="680601" y="2366979"/>
                  <a:pt x="661373" y="2366979"/>
                </a:cubicBezTo>
                <a:cubicBezTo>
                  <a:pt x="642146" y="2366979"/>
                  <a:pt x="626558" y="2351391"/>
                  <a:pt x="626558" y="2332164"/>
                </a:cubicBezTo>
                <a:cubicBezTo>
                  <a:pt x="626558" y="2312936"/>
                  <a:pt x="642146" y="2297348"/>
                  <a:pt x="661373" y="2297348"/>
                </a:cubicBezTo>
                <a:close/>
                <a:moveTo>
                  <a:pt x="556940" y="2297348"/>
                </a:moveTo>
                <a:cubicBezTo>
                  <a:pt x="576168" y="2297348"/>
                  <a:pt x="591756" y="2312936"/>
                  <a:pt x="591756" y="2332164"/>
                </a:cubicBezTo>
                <a:cubicBezTo>
                  <a:pt x="591756" y="2351391"/>
                  <a:pt x="576168" y="2366979"/>
                  <a:pt x="556940" y="2366979"/>
                </a:cubicBezTo>
                <a:cubicBezTo>
                  <a:pt x="537713" y="2366979"/>
                  <a:pt x="522125" y="2351391"/>
                  <a:pt x="522125" y="2332164"/>
                </a:cubicBezTo>
                <a:cubicBezTo>
                  <a:pt x="522125" y="2312936"/>
                  <a:pt x="537713" y="2297348"/>
                  <a:pt x="556940" y="2297348"/>
                </a:cubicBezTo>
                <a:close/>
                <a:moveTo>
                  <a:pt x="4838436" y="2192933"/>
                </a:moveTo>
                <a:cubicBezTo>
                  <a:pt x="4857656" y="2192933"/>
                  <a:pt x="4873235" y="2208514"/>
                  <a:pt x="4873235" y="2227733"/>
                </a:cubicBezTo>
                <a:cubicBezTo>
                  <a:pt x="4873235" y="2246953"/>
                  <a:pt x="4857656" y="2262532"/>
                  <a:pt x="4838436" y="2262532"/>
                </a:cubicBezTo>
                <a:cubicBezTo>
                  <a:pt x="4819217" y="2262532"/>
                  <a:pt x="4803636" y="2246953"/>
                  <a:pt x="4803636" y="2227733"/>
                </a:cubicBezTo>
                <a:cubicBezTo>
                  <a:pt x="4803636" y="2208514"/>
                  <a:pt x="4819217" y="2192933"/>
                  <a:pt x="4838436" y="2192933"/>
                </a:cubicBezTo>
                <a:close/>
                <a:moveTo>
                  <a:pt x="4525142" y="2192931"/>
                </a:moveTo>
                <a:cubicBezTo>
                  <a:pt x="4544360" y="2192931"/>
                  <a:pt x="4559941" y="2208512"/>
                  <a:pt x="4559941" y="2227731"/>
                </a:cubicBezTo>
                <a:cubicBezTo>
                  <a:pt x="4559941" y="2246951"/>
                  <a:pt x="4544360" y="2262530"/>
                  <a:pt x="4525142" y="2262530"/>
                </a:cubicBezTo>
                <a:cubicBezTo>
                  <a:pt x="4505923" y="2262530"/>
                  <a:pt x="4490342" y="2246951"/>
                  <a:pt x="4490342" y="2227731"/>
                </a:cubicBezTo>
                <a:cubicBezTo>
                  <a:pt x="4490342" y="2208512"/>
                  <a:pt x="4505923" y="2192931"/>
                  <a:pt x="4525142" y="2192931"/>
                </a:cubicBezTo>
                <a:close/>
                <a:moveTo>
                  <a:pt x="4420727" y="2192931"/>
                </a:moveTo>
                <a:cubicBezTo>
                  <a:pt x="4439946" y="2192931"/>
                  <a:pt x="4455527" y="2208512"/>
                  <a:pt x="4455527" y="2227731"/>
                </a:cubicBezTo>
                <a:cubicBezTo>
                  <a:pt x="4455527" y="2246951"/>
                  <a:pt x="4439946" y="2262530"/>
                  <a:pt x="4420727" y="2262530"/>
                </a:cubicBezTo>
                <a:cubicBezTo>
                  <a:pt x="4401509" y="2262530"/>
                  <a:pt x="4385928" y="2246951"/>
                  <a:pt x="4385928" y="2227731"/>
                </a:cubicBezTo>
                <a:cubicBezTo>
                  <a:pt x="4385928" y="2208512"/>
                  <a:pt x="4401509" y="2192931"/>
                  <a:pt x="4420727" y="2192931"/>
                </a:cubicBezTo>
                <a:close/>
                <a:moveTo>
                  <a:pt x="4316278" y="2192931"/>
                </a:moveTo>
                <a:cubicBezTo>
                  <a:pt x="4335496" y="2192931"/>
                  <a:pt x="4351077" y="2208512"/>
                  <a:pt x="4351077" y="2227731"/>
                </a:cubicBezTo>
                <a:cubicBezTo>
                  <a:pt x="4351077" y="2246951"/>
                  <a:pt x="4335496" y="2262530"/>
                  <a:pt x="4316278" y="2262530"/>
                </a:cubicBezTo>
                <a:cubicBezTo>
                  <a:pt x="4297059" y="2262530"/>
                  <a:pt x="4281478" y="2246951"/>
                  <a:pt x="4281478" y="2227731"/>
                </a:cubicBezTo>
                <a:cubicBezTo>
                  <a:pt x="4281478" y="2208512"/>
                  <a:pt x="4297059" y="2192931"/>
                  <a:pt x="4316278" y="2192931"/>
                </a:cubicBezTo>
                <a:close/>
                <a:moveTo>
                  <a:pt x="4211864" y="2192931"/>
                </a:moveTo>
                <a:cubicBezTo>
                  <a:pt x="4231084" y="2192931"/>
                  <a:pt x="4246665" y="2208512"/>
                  <a:pt x="4246665" y="2227731"/>
                </a:cubicBezTo>
                <a:cubicBezTo>
                  <a:pt x="4246665" y="2246951"/>
                  <a:pt x="4231084" y="2262530"/>
                  <a:pt x="4211864" y="2262530"/>
                </a:cubicBezTo>
                <a:cubicBezTo>
                  <a:pt x="4192645" y="2262530"/>
                  <a:pt x="4177064" y="2246951"/>
                  <a:pt x="4177064" y="2227731"/>
                </a:cubicBezTo>
                <a:cubicBezTo>
                  <a:pt x="4177064" y="2208512"/>
                  <a:pt x="4192645" y="2192931"/>
                  <a:pt x="4211864" y="2192931"/>
                </a:cubicBezTo>
                <a:close/>
                <a:moveTo>
                  <a:pt x="4107449" y="2192931"/>
                </a:moveTo>
                <a:cubicBezTo>
                  <a:pt x="4126669" y="2192931"/>
                  <a:pt x="4142248" y="2208512"/>
                  <a:pt x="4142248" y="2227731"/>
                </a:cubicBezTo>
                <a:cubicBezTo>
                  <a:pt x="4142248" y="2246951"/>
                  <a:pt x="4126669" y="2262530"/>
                  <a:pt x="4107449" y="2262530"/>
                </a:cubicBezTo>
                <a:cubicBezTo>
                  <a:pt x="4088230" y="2262530"/>
                  <a:pt x="4072649" y="2246951"/>
                  <a:pt x="4072649" y="2227731"/>
                </a:cubicBezTo>
                <a:cubicBezTo>
                  <a:pt x="4072649" y="2208512"/>
                  <a:pt x="4088230" y="2192931"/>
                  <a:pt x="4107449" y="2192931"/>
                </a:cubicBezTo>
                <a:close/>
                <a:moveTo>
                  <a:pt x="4003017" y="2192931"/>
                </a:moveTo>
                <a:cubicBezTo>
                  <a:pt x="4022237" y="2192931"/>
                  <a:pt x="4037816" y="2208512"/>
                  <a:pt x="4037816" y="2227731"/>
                </a:cubicBezTo>
                <a:cubicBezTo>
                  <a:pt x="4037816" y="2246951"/>
                  <a:pt x="4022237" y="2262530"/>
                  <a:pt x="4003017" y="2262530"/>
                </a:cubicBezTo>
                <a:cubicBezTo>
                  <a:pt x="3983798" y="2262530"/>
                  <a:pt x="3968217" y="2246951"/>
                  <a:pt x="3968217" y="2227731"/>
                </a:cubicBezTo>
                <a:cubicBezTo>
                  <a:pt x="3968217" y="2208512"/>
                  <a:pt x="3983798" y="2192931"/>
                  <a:pt x="4003017" y="2192931"/>
                </a:cubicBezTo>
                <a:close/>
                <a:moveTo>
                  <a:pt x="3794153" y="2192931"/>
                </a:moveTo>
                <a:cubicBezTo>
                  <a:pt x="3813371" y="2192931"/>
                  <a:pt x="3828952" y="2208512"/>
                  <a:pt x="3828952" y="2227731"/>
                </a:cubicBezTo>
                <a:cubicBezTo>
                  <a:pt x="3828952" y="2246951"/>
                  <a:pt x="3813371" y="2262530"/>
                  <a:pt x="3794153" y="2262530"/>
                </a:cubicBezTo>
                <a:cubicBezTo>
                  <a:pt x="3774934" y="2262530"/>
                  <a:pt x="3759353" y="2246951"/>
                  <a:pt x="3759353" y="2227731"/>
                </a:cubicBezTo>
                <a:cubicBezTo>
                  <a:pt x="3759353" y="2208512"/>
                  <a:pt x="3774934" y="2192931"/>
                  <a:pt x="3794153" y="2192931"/>
                </a:cubicBezTo>
                <a:close/>
                <a:moveTo>
                  <a:pt x="3689739" y="2192931"/>
                </a:moveTo>
                <a:cubicBezTo>
                  <a:pt x="3708959" y="2192931"/>
                  <a:pt x="3724540" y="2208512"/>
                  <a:pt x="3724540" y="2227731"/>
                </a:cubicBezTo>
                <a:cubicBezTo>
                  <a:pt x="3724540" y="2246951"/>
                  <a:pt x="3708959" y="2262530"/>
                  <a:pt x="3689739" y="2262530"/>
                </a:cubicBezTo>
                <a:cubicBezTo>
                  <a:pt x="3670520" y="2262530"/>
                  <a:pt x="3654939" y="2246951"/>
                  <a:pt x="3654939" y="2227731"/>
                </a:cubicBezTo>
                <a:cubicBezTo>
                  <a:pt x="3654939" y="2208512"/>
                  <a:pt x="3670520" y="2192931"/>
                  <a:pt x="3689739" y="2192931"/>
                </a:cubicBezTo>
                <a:close/>
                <a:moveTo>
                  <a:pt x="3585308" y="2192931"/>
                </a:moveTo>
                <a:cubicBezTo>
                  <a:pt x="3604528" y="2192931"/>
                  <a:pt x="3620109" y="2208512"/>
                  <a:pt x="3620109" y="2227731"/>
                </a:cubicBezTo>
                <a:cubicBezTo>
                  <a:pt x="3620109" y="2246951"/>
                  <a:pt x="3604528" y="2262530"/>
                  <a:pt x="3585308" y="2262530"/>
                </a:cubicBezTo>
                <a:cubicBezTo>
                  <a:pt x="3566089" y="2262530"/>
                  <a:pt x="3550508" y="2246951"/>
                  <a:pt x="3550508" y="2227731"/>
                </a:cubicBezTo>
                <a:cubicBezTo>
                  <a:pt x="3550508" y="2208512"/>
                  <a:pt x="3566089" y="2192931"/>
                  <a:pt x="3585308" y="2192931"/>
                </a:cubicBezTo>
                <a:close/>
                <a:moveTo>
                  <a:pt x="3480875" y="2192931"/>
                </a:moveTo>
                <a:cubicBezTo>
                  <a:pt x="3500095" y="2192931"/>
                  <a:pt x="3515676" y="2208512"/>
                  <a:pt x="3515676" y="2227731"/>
                </a:cubicBezTo>
                <a:cubicBezTo>
                  <a:pt x="3515676" y="2246951"/>
                  <a:pt x="3500095" y="2262530"/>
                  <a:pt x="3480875" y="2262530"/>
                </a:cubicBezTo>
                <a:cubicBezTo>
                  <a:pt x="3461656" y="2262530"/>
                  <a:pt x="3446075" y="2246951"/>
                  <a:pt x="3446075" y="2227731"/>
                </a:cubicBezTo>
                <a:cubicBezTo>
                  <a:pt x="3446075" y="2208512"/>
                  <a:pt x="3461656" y="2192931"/>
                  <a:pt x="3480875" y="2192931"/>
                </a:cubicBezTo>
                <a:close/>
                <a:moveTo>
                  <a:pt x="3376444" y="2192931"/>
                </a:moveTo>
                <a:cubicBezTo>
                  <a:pt x="3395664" y="2192931"/>
                  <a:pt x="3411243" y="2208512"/>
                  <a:pt x="3411243" y="2227731"/>
                </a:cubicBezTo>
                <a:cubicBezTo>
                  <a:pt x="3411243" y="2246951"/>
                  <a:pt x="3395664" y="2262530"/>
                  <a:pt x="3376444" y="2262530"/>
                </a:cubicBezTo>
                <a:cubicBezTo>
                  <a:pt x="3357225" y="2262530"/>
                  <a:pt x="3341644" y="2246951"/>
                  <a:pt x="3341644" y="2227731"/>
                </a:cubicBezTo>
                <a:cubicBezTo>
                  <a:pt x="3341644" y="2208512"/>
                  <a:pt x="3357225" y="2192931"/>
                  <a:pt x="3376444" y="2192931"/>
                </a:cubicBezTo>
                <a:close/>
                <a:moveTo>
                  <a:pt x="3272029" y="2192931"/>
                </a:moveTo>
                <a:cubicBezTo>
                  <a:pt x="3291247" y="2192931"/>
                  <a:pt x="3306828" y="2208512"/>
                  <a:pt x="3306828" y="2227731"/>
                </a:cubicBezTo>
                <a:cubicBezTo>
                  <a:pt x="3306828" y="2246951"/>
                  <a:pt x="3291247" y="2262530"/>
                  <a:pt x="3272029" y="2262530"/>
                </a:cubicBezTo>
                <a:cubicBezTo>
                  <a:pt x="3252810" y="2262530"/>
                  <a:pt x="3237229" y="2246951"/>
                  <a:pt x="3237229" y="2227731"/>
                </a:cubicBezTo>
                <a:cubicBezTo>
                  <a:pt x="3237229" y="2208512"/>
                  <a:pt x="3252810" y="2192931"/>
                  <a:pt x="3272029" y="2192931"/>
                </a:cubicBezTo>
                <a:close/>
                <a:moveTo>
                  <a:pt x="3167597" y="2192931"/>
                </a:moveTo>
                <a:cubicBezTo>
                  <a:pt x="3186815" y="2192931"/>
                  <a:pt x="3202396" y="2208512"/>
                  <a:pt x="3202396" y="2227731"/>
                </a:cubicBezTo>
                <a:cubicBezTo>
                  <a:pt x="3202396" y="2246951"/>
                  <a:pt x="3186815" y="2262530"/>
                  <a:pt x="3167597" y="2262530"/>
                </a:cubicBezTo>
                <a:cubicBezTo>
                  <a:pt x="3148378" y="2262530"/>
                  <a:pt x="3132797" y="2246951"/>
                  <a:pt x="3132797" y="2227731"/>
                </a:cubicBezTo>
                <a:cubicBezTo>
                  <a:pt x="3132797" y="2208512"/>
                  <a:pt x="3148378" y="2192931"/>
                  <a:pt x="3167597" y="2192931"/>
                </a:cubicBezTo>
                <a:close/>
                <a:moveTo>
                  <a:pt x="2958750" y="2192931"/>
                </a:moveTo>
                <a:cubicBezTo>
                  <a:pt x="2977969" y="2192931"/>
                  <a:pt x="2993550" y="2208512"/>
                  <a:pt x="2993550" y="2227731"/>
                </a:cubicBezTo>
                <a:cubicBezTo>
                  <a:pt x="2993550" y="2246951"/>
                  <a:pt x="2977969" y="2262530"/>
                  <a:pt x="2958750" y="2262530"/>
                </a:cubicBezTo>
                <a:cubicBezTo>
                  <a:pt x="2939531" y="2262530"/>
                  <a:pt x="2923950" y="2246951"/>
                  <a:pt x="2923950" y="2227731"/>
                </a:cubicBezTo>
                <a:cubicBezTo>
                  <a:pt x="2923950" y="2208512"/>
                  <a:pt x="2939531" y="2192931"/>
                  <a:pt x="2958750" y="2192931"/>
                </a:cubicBezTo>
                <a:close/>
                <a:moveTo>
                  <a:pt x="2854319" y="2192931"/>
                </a:moveTo>
                <a:cubicBezTo>
                  <a:pt x="2873538" y="2192931"/>
                  <a:pt x="2889118" y="2208512"/>
                  <a:pt x="2889118" y="2227731"/>
                </a:cubicBezTo>
                <a:cubicBezTo>
                  <a:pt x="2889118" y="2246951"/>
                  <a:pt x="2873538" y="2262530"/>
                  <a:pt x="2854319" y="2262530"/>
                </a:cubicBezTo>
                <a:cubicBezTo>
                  <a:pt x="2835098" y="2262530"/>
                  <a:pt x="2819519" y="2246951"/>
                  <a:pt x="2819519" y="2227731"/>
                </a:cubicBezTo>
                <a:cubicBezTo>
                  <a:pt x="2819519" y="2208512"/>
                  <a:pt x="2835098" y="2192931"/>
                  <a:pt x="2854319" y="2192931"/>
                </a:cubicBezTo>
                <a:close/>
                <a:moveTo>
                  <a:pt x="2749904" y="2192931"/>
                </a:moveTo>
                <a:cubicBezTo>
                  <a:pt x="2769123" y="2192931"/>
                  <a:pt x="2784703" y="2208512"/>
                  <a:pt x="2784703" y="2227731"/>
                </a:cubicBezTo>
                <a:cubicBezTo>
                  <a:pt x="2784703" y="2246951"/>
                  <a:pt x="2769123" y="2262530"/>
                  <a:pt x="2749904" y="2262530"/>
                </a:cubicBezTo>
                <a:cubicBezTo>
                  <a:pt x="2730685" y="2262530"/>
                  <a:pt x="2715104" y="2246951"/>
                  <a:pt x="2715104" y="2227731"/>
                </a:cubicBezTo>
                <a:cubicBezTo>
                  <a:pt x="2715104" y="2208512"/>
                  <a:pt x="2730685" y="2192931"/>
                  <a:pt x="2749904" y="2192931"/>
                </a:cubicBezTo>
                <a:close/>
                <a:moveTo>
                  <a:pt x="2645457" y="2192931"/>
                </a:moveTo>
                <a:cubicBezTo>
                  <a:pt x="2664676" y="2192931"/>
                  <a:pt x="2680256" y="2208512"/>
                  <a:pt x="2680256" y="2227731"/>
                </a:cubicBezTo>
                <a:cubicBezTo>
                  <a:pt x="2680256" y="2246951"/>
                  <a:pt x="2664676" y="2262530"/>
                  <a:pt x="2645457" y="2262530"/>
                </a:cubicBezTo>
                <a:cubicBezTo>
                  <a:pt x="2626236" y="2262530"/>
                  <a:pt x="2610657" y="2246951"/>
                  <a:pt x="2610657" y="2227731"/>
                </a:cubicBezTo>
                <a:cubicBezTo>
                  <a:pt x="2610657" y="2208512"/>
                  <a:pt x="2626236" y="2192931"/>
                  <a:pt x="2645457" y="2192931"/>
                </a:cubicBezTo>
                <a:close/>
                <a:moveTo>
                  <a:pt x="2541041" y="2192931"/>
                </a:moveTo>
                <a:cubicBezTo>
                  <a:pt x="2560260" y="2192931"/>
                  <a:pt x="2575840" y="2208512"/>
                  <a:pt x="2575840" y="2227731"/>
                </a:cubicBezTo>
                <a:cubicBezTo>
                  <a:pt x="2575840" y="2246951"/>
                  <a:pt x="2560260" y="2262530"/>
                  <a:pt x="2541041" y="2262530"/>
                </a:cubicBezTo>
                <a:cubicBezTo>
                  <a:pt x="2521820" y="2262530"/>
                  <a:pt x="2506241" y="2246951"/>
                  <a:pt x="2506241" y="2227731"/>
                </a:cubicBezTo>
                <a:cubicBezTo>
                  <a:pt x="2506241" y="2208512"/>
                  <a:pt x="2521820" y="2192931"/>
                  <a:pt x="2541041" y="2192931"/>
                </a:cubicBezTo>
                <a:close/>
                <a:moveTo>
                  <a:pt x="2436609" y="2192931"/>
                </a:moveTo>
                <a:cubicBezTo>
                  <a:pt x="2455828" y="2192931"/>
                  <a:pt x="2471408" y="2208512"/>
                  <a:pt x="2471408" y="2227731"/>
                </a:cubicBezTo>
                <a:cubicBezTo>
                  <a:pt x="2471408" y="2246951"/>
                  <a:pt x="2455828" y="2262530"/>
                  <a:pt x="2436609" y="2262530"/>
                </a:cubicBezTo>
                <a:cubicBezTo>
                  <a:pt x="2417388" y="2262530"/>
                  <a:pt x="2401809" y="2246951"/>
                  <a:pt x="2401809" y="2227731"/>
                </a:cubicBezTo>
                <a:cubicBezTo>
                  <a:pt x="2401809" y="2208512"/>
                  <a:pt x="2417388" y="2192931"/>
                  <a:pt x="2436609" y="2192931"/>
                </a:cubicBezTo>
                <a:close/>
                <a:moveTo>
                  <a:pt x="2332194" y="2192931"/>
                </a:moveTo>
                <a:cubicBezTo>
                  <a:pt x="2351413" y="2192931"/>
                  <a:pt x="2366993" y="2208512"/>
                  <a:pt x="2366993" y="2227731"/>
                </a:cubicBezTo>
                <a:cubicBezTo>
                  <a:pt x="2366993" y="2246951"/>
                  <a:pt x="2351413" y="2262530"/>
                  <a:pt x="2332194" y="2262530"/>
                </a:cubicBezTo>
                <a:cubicBezTo>
                  <a:pt x="2312973" y="2262530"/>
                  <a:pt x="2297394" y="2246951"/>
                  <a:pt x="2297394" y="2227731"/>
                </a:cubicBezTo>
                <a:cubicBezTo>
                  <a:pt x="2297394" y="2208512"/>
                  <a:pt x="2312973" y="2192931"/>
                  <a:pt x="2332194" y="2192931"/>
                </a:cubicBezTo>
                <a:close/>
                <a:moveTo>
                  <a:pt x="2123332" y="2192931"/>
                </a:moveTo>
                <a:cubicBezTo>
                  <a:pt x="2142551" y="2192931"/>
                  <a:pt x="2158131" y="2208512"/>
                  <a:pt x="2158131" y="2227731"/>
                </a:cubicBezTo>
                <a:cubicBezTo>
                  <a:pt x="2158131" y="2246951"/>
                  <a:pt x="2142551" y="2262530"/>
                  <a:pt x="2123332" y="2262530"/>
                </a:cubicBezTo>
                <a:cubicBezTo>
                  <a:pt x="2104111" y="2262530"/>
                  <a:pt x="2088532" y="2246951"/>
                  <a:pt x="2088532" y="2227731"/>
                </a:cubicBezTo>
                <a:cubicBezTo>
                  <a:pt x="2088532" y="2208512"/>
                  <a:pt x="2104111" y="2192931"/>
                  <a:pt x="2123332" y="2192931"/>
                </a:cubicBezTo>
                <a:close/>
                <a:moveTo>
                  <a:pt x="2018916" y="2192931"/>
                </a:moveTo>
                <a:cubicBezTo>
                  <a:pt x="2038135" y="2192931"/>
                  <a:pt x="2053715" y="2208512"/>
                  <a:pt x="2053715" y="2227731"/>
                </a:cubicBezTo>
                <a:cubicBezTo>
                  <a:pt x="2053715" y="2246951"/>
                  <a:pt x="2038135" y="2262530"/>
                  <a:pt x="2018916" y="2262530"/>
                </a:cubicBezTo>
                <a:cubicBezTo>
                  <a:pt x="1999695" y="2262530"/>
                  <a:pt x="1984116" y="2246951"/>
                  <a:pt x="1984116" y="2227731"/>
                </a:cubicBezTo>
                <a:cubicBezTo>
                  <a:pt x="1984116" y="2208512"/>
                  <a:pt x="1999695" y="2192931"/>
                  <a:pt x="2018916" y="2192931"/>
                </a:cubicBezTo>
                <a:close/>
                <a:moveTo>
                  <a:pt x="1914484" y="2192931"/>
                </a:moveTo>
                <a:cubicBezTo>
                  <a:pt x="1933703" y="2192931"/>
                  <a:pt x="1949283" y="2208512"/>
                  <a:pt x="1949283" y="2227731"/>
                </a:cubicBezTo>
                <a:cubicBezTo>
                  <a:pt x="1949283" y="2246951"/>
                  <a:pt x="1933703" y="2262530"/>
                  <a:pt x="1914484" y="2262530"/>
                </a:cubicBezTo>
                <a:cubicBezTo>
                  <a:pt x="1895263" y="2262530"/>
                  <a:pt x="1879684" y="2246951"/>
                  <a:pt x="1879684" y="2227731"/>
                </a:cubicBezTo>
                <a:cubicBezTo>
                  <a:pt x="1879684" y="2208512"/>
                  <a:pt x="1895263" y="2192931"/>
                  <a:pt x="1914484" y="2192931"/>
                </a:cubicBezTo>
                <a:close/>
                <a:moveTo>
                  <a:pt x="1705621" y="2192931"/>
                </a:moveTo>
                <a:cubicBezTo>
                  <a:pt x="1724840" y="2192931"/>
                  <a:pt x="1740420" y="2208512"/>
                  <a:pt x="1740420" y="2227731"/>
                </a:cubicBezTo>
                <a:cubicBezTo>
                  <a:pt x="1740420" y="2246951"/>
                  <a:pt x="1724840" y="2262530"/>
                  <a:pt x="1705621" y="2262530"/>
                </a:cubicBezTo>
                <a:cubicBezTo>
                  <a:pt x="1686400" y="2262530"/>
                  <a:pt x="1670821" y="2246951"/>
                  <a:pt x="1670821" y="2227731"/>
                </a:cubicBezTo>
                <a:cubicBezTo>
                  <a:pt x="1670821" y="2208512"/>
                  <a:pt x="1686400" y="2192931"/>
                  <a:pt x="1705621" y="2192931"/>
                </a:cubicBezTo>
                <a:close/>
                <a:moveTo>
                  <a:pt x="1601207" y="2192931"/>
                </a:moveTo>
                <a:cubicBezTo>
                  <a:pt x="1620426" y="2192931"/>
                  <a:pt x="1636006" y="2208512"/>
                  <a:pt x="1636006" y="2227731"/>
                </a:cubicBezTo>
                <a:cubicBezTo>
                  <a:pt x="1636006" y="2246951"/>
                  <a:pt x="1620426" y="2262530"/>
                  <a:pt x="1601207" y="2262530"/>
                </a:cubicBezTo>
                <a:cubicBezTo>
                  <a:pt x="1581986" y="2262530"/>
                  <a:pt x="1566407" y="2246951"/>
                  <a:pt x="1566407" y="2227731"/>
                </a:cubicBezTo>
                <a:cubicBezTo>
                  <a:pt x="1566407" y="2208512"/>
                  <a:pt x="1581986" y="2192931"/>
                  <a:pt x="1601207" y="2192931"/>
                </a:cubicBezTo>
                <a:close/>
                <a:moveTo>
                  <a:pt x="1496776" y="2192931"/>
                </a:moveTo>
                <a:cubicBezTo>
                  <a:pt x="1515995" y="2192931"/>
                  <a:pt x="1531575" y="2208512"/>
                  <a:pt x="1531575" y="2227731"/>
                </a:cubicBezTo>
                <a:cubicBezTo>
                  <a:pt x="1531575" y="2246951"/>
                  <a:pt x="1515995" y="2262530"/>
                  <a:pt x="1496776" y="2262530"/>
                </a:cubicBezTo>
                <a:cubicBezTo>
                  <a:pt x="1477555" y="2262530"/>
                  <a:pt x="1461976" y="2246951"/>
                  <a:pt x="1461976" y="2227731"/>
                </a:cubicBezTo>
                <a:cubicBezTo>
                  <a:pt x="1461976" y="2208512"/>
                  <a:pt x="1477555" y="2192931"/>
                  <a:pt x="1496776" y="2192931"/>
                </a:cubicBezTo>
                <a:close/>
                <a:moveTo>
                  <a:pt x="1287912" y="2192931"/>
                </a:moveTo>
                <a:cubicBezTo>
                  <a:pt x="1307131" y="2192931"/>
                  <a:pt x="1322711" y="2208512"/>
                  <a:pt x="1322711" y="2227731"/>
                </a:cubicBezTo>
                <a:cubicBezTo>
                  <a:pt x="1322711" y="2246951"/>
                  <a:pt x="1307131" y="2262530"/>
                  <a:pt x="1287912" y="2262530"/>
                </a:cubicBezTo>
                <a:cubicBezTo>
                  <a:pt x="1268693" y="2262530"/>
                  <a:pt x="1253112" y="2246951"/>
                  <a:pt x="1253112" y="2227731"/>
                </a:cubicBezTo>
                <a:cubicBezTo>
                  <a:pt x="1253112" y="2208512"/>
                  <a:pt x="1268693" y="2192931"/>
                  <a:pt x="1287912" y="2192931"/>
                </a:cubicBezTo>
                <a:close/>
                <a:moveTo>
                  <a:pt x="1183496" y="2192931"/>
                </a:moveTo>
                <a:cubicBezTo>
                  <a:pt x="1202715" y="2192931"/>
                  <a:pt x="1218295" y="2208512"/>
                  <a:pt x="1218295" y="2227731"/>
                </a:cubicBezTo>
                <a:cubicBezTo>
                  <a:pt x="1218295" y="2246951"/>
                  <a:pt x="1202715" y="2262530"/>
                  <a:pt x="1183496" y="2262530"/>
                </a:cubicBezTo>
                <a:cubicBezTo>
                  <a:pt x="1164275" y="2262530"/>
                  <a:pt x="1148696" y="2246951"/>
                  <a:pt x="1148696" y="2227731"/>
                </a:cubicBezTo>
                <a:cubicBezTo>
                  <a:pt x="1148696" y="2208512"/>
                  <a:pt x="1164275" y="2192931"/>
                  <a:pt x="1183496" y="2192931"/>
                </a:cubicBezTo>
                <a:close/>
                <a:moveTo>
                  <a:pt x="1079082" y="2192931"/>
                </a:moveTo>
                <a:cubicBezTo>
                  <a:pt x="1098301" y="2192931"/>
                  <a:pt x="1113881" y="2208512"/>
                  <a:pt x="1113881" y="2227731"/>
                </a:cubicBezTo>
                <a:cubicBezTo>
                  <a:pt x="1113881" y="2246951"/>
                  <a:pt x="1098301" y="2262530"/>
                  <a:pt x="1079082" y="2262530"/>
                </a:cubicBezTo>
                <a:cubicBezTo>
                  <a:pt x="1059861" y="2262530"/>
                  <a:pt x="1044282" y="2246951"/>
                  <a:pt x="1044282" y="2227731"/>
                </a:cubicBezTo>
                <a:cubicBezTo>
                  <a:pt x="1044282" y="2208512"/>
                  <a:pt x="1059861" y="2192931"/>
                  <a:pt x="1079082" y="2192931"/>
                </a:cubicBezTo>
                <a:close/>
                <a:moveTo>
                  <a:pt x="974634" y="2192931"/>
                </a:moveTo>
                <a:cubicBezTo>
                  <a:pt x="993853" y="2192931"/>
                  <a:pt x="1009433" y="2208512"/>
                  <a:pt x="1009433" y="2227731"/>
                </a:cubicBezTo>
                <a:cubicBezTo>
                  <a:pt x="1009433" y="2246951"/>
                  <a:pt x="993853" y="2262530"/>
                  <a:pt x="974634" y="2262530"/>
                </a:cubicBezTo>
                <a:cubicBezTo>
                  <a:pt x="955415" y="2262530"/>
                  <a:pt x="939834" y="2246951"/>
                  <a:pt x="939834" y="2227731"/>
                </a:cubicBezTo>
                <a:cubicBezTo>
                  <a:pt x="939834" y="2208512"/>
                  <a:pt x="955415" y="2192931"/>
                  <a:pt x="974634" y="2192931"/>
                </a:cubicBezTo>
                <a:close/>
                <a:moveTo>
                  <a:pt x="870220" y="2192931"/>
                </a:moveTo>
                <a:cubicBezTo>
                  <a:pt x="889439" y="2192931"/>
                  <a:pt x="905019" y="2208512"/>
                  <a:pt x="905019" y="2227731"/>
                </a:cubicBezTo>
                <a:cubicBezTo>
                  <a:pt x="905019" y="2246951"/>
                  <a:pt x="889439" y="2262530"/>
                  <a:pt x="870220" y="2262530"/>
                </a:cubicBezTo>
                <a:cubicBezTo>
                  <a:pt x="850999" y="2262530"/>
                  <a:pt x="835420" y="2246951"/>
                  <a:pt x="835420" y="2227731"/>
                </a:cubicBezTo>
                <a:cubicBezTo>
                  <a:pt x="835420" y="2208512"/>
                  <a:pt x="850999" y="2192931"/>
                  <a:pt x="870220" y="2192931"/>
                </a:cubicBezTo>
                <a:close/>
                <a:moveTo>
                  <a:pt x="765787" y="2192931"/>
                </a:moveTo>
                <a:cubicBezTo>
                  <a:pt x="785006" y="2192931"/>
                  <a:pt x="800586" y="2208512"/>
                  <a:pt x="800586" y="2227731"/>
                </a:cubicBezTo>
                <a:cubicBezTo>
                  <a:pt x="800586" y="2246951"/>
                  <a:pt x="785006" y="2262530"/>
                  <a:pt x="765787" y="2262530"/>
                </a:cubicBezTo>
                <a:cubicBezTo>
                  <a:pt x="746566" y="2262530"/>
                  <a:pt x="730987" y="2246951"/>
                  <a:pt x="730987" y="2227731"/>
                </a:cubicBezTo>
                <a:cubicBezTo>
                  <a:pt x="730987" y="2208512"/>
                  <a:pt x="746566" y="2192931"/>
                  <a:pt x="765787" y="2192931"/>
                </a:cubicBezTo>
                <a:close/>
                <a:moveTo>
                  <a:pt x="452509" y="2192931"/>
                </a:moveTo>
                <a:cubicBezTo>
                  <a:pt x="471728" y="2192931"/>
                  <a:pt x="487308" y="2208512"/>
                  <a:pt x="487308" y="2227731"/>
                </a:cubicBezTo>
                <a:cubicBezTo>
                  <a:pt x="487308" y="2246951"/>
                  <a:pt x="471728" y="2262530"/>
                  <a:pt x="452509" y="2262530"/>
                </a:cubicBezTo>
                <a:cubicBezTo>
                  <a:pt x="433288" y="2262530"/>
                  <a:pt x="417709" y="2246951"/>
                  <a:pt x="417709" y="2227731"/>
                </a:cubicBezTo>
                <a:cubicBezTo>
                  <a:pt x="417709" y="2208512"/>
                  <a:pt x="433288" y="2192931"/>
                  <a:pt x="452509" y="2192931"/>
                </a:cubicBezTo>
                <a:close/>
                <a:moveTo>
                  <a:pt x="348076" y="2192931"/>
                </a:moveTo>
                <a:cubicBezTo>
                  <a:pt x="367295" y="2192931"/>
                  <a:pt x="382875" y="2208512"/>
                  <a:pt x="382875" y="2227731"/>
                </a:cubicBezTo>
                <a:cubicBezTo>
                  <a:pt x="382875" y="2246951"/>
                  <a:pt x="367295" y="2262530"/>
                  <a:pt x="348076" y="2262530"/>
                </a:cubicBezTo>
                <a:cubicBezTo>
                  <a:pt x="328857" y="2262530"/>
                  <a:pt x="313276" y="2246951"/>
                  <a:pt x="313276" y="2227731"/>
                </a:cubicBezTo>
                <a:cubicBezTo>
                  <a:pt x="313276" y="2208512"/>
                  <a:pt x="328857" y="2192931"/>
                  <a:pt x="348076" y="2192931"/>
                </a:cubicBezTo>
                <a:close/>
                <a:moveTo>
                  <a:pt x="3063181" y="2192917"/>
                </a:moveTo>
                <a:cubicBezTo>
                  <a:pt x="3082411" y="2192917"/>
                  <a:pt x="3097997" y="2208505"/>
                  <a:pt x="3097997" y="2227733"/>
                </a:cubicBezTo>
                <a:cubicBezTo>
                  <a:pt x="3097997" y="2246962"/>
                  <a:pt x="3082411" y="2262548"/>
                  <a:pt x="3063181" y="2262548"/>
                </a:cubicBezTo>
                <a:cubicBezTo>
                  <a:pt x="3043954" y="2262548"/>
                  <a:pt x="3028367" y="2246962"/>
                  <a:pt x="3028367" y="2227733"/>
                </a:cubicBezTo>
                <a:cubicBezTo>
                  <a:pt x="3028367" y="2208505"/>
                  <a:pt x="3043954" y="2192917"/>
                  <a:pt x="3063181" y="2192917"/>
                </a:cubicBezTo>
                <a:close/>
                <a:moveTo>
                  <a:pt x="2227761" y="2192917"/>
                </a:moveTo>
                <a:cubicBezTo>
                  <a:pt x="2246991" y="2192917"/>
                  <a:pt x="2262577" y="2208505"/>
                  <a:pt x="2262577" y="2227733"/>
                </a:cubicBezTo>
                <a:cubicBezTo>
                  <a:pt x="2262577" y="2246962"/>
                  <a:pt x="2246991" y="2262548"/>
                  <a:pt x="2227761" y="2262548"/>
                </a:cubicBezTo>
                <a:cubicBezTo>
                  <a:pt x="2208534" y="2262548"/>
                  <a:pt x="2192946" y="2246962"/>
                  <a:pt x="2192946" y="2227733"/>
                </a:cubicBezTo>
                <a:cubicBezTo>
                  <a:pt x="2192946" y="2208505"/>
                  <a:pt x="2208534" y="2192917"/>
                  <a:pt x="2227761" y="2192917"/>
                </a:cubicBezTo>
                <a:close/>
                <a:moveTo>
                  <a:pt x="1810052" y="2192917"/>
                </a:moveTo>
                <a:cubicBezTo>
                  <a:pt x="1829280" y="2192917"/>
                  <a:pt x="1844868" y="2208505"/>
                  <a:pt x="1844868" y="2227733"/>
                </a:cubicBezTo>
                <a:cubicBezTo>
                  <a:pt x="1844868" y="2246962"/>
                  <a:pt x="1829280" y="2262548"/>
                  <a:pt x="1810052" y="2262548"/>
                </a:cubicBezTo>
                <a:cubicBezTo>
                  <a:pt x="1790825" y="2262548"/>
                  <a:pt x="1775237" y="2246962"/>
                  <a:pt x="1775237" y="2227733"/>
                </a:cubicBezTo>
                <a:cubicBezTo>
                  <a:pt x="1775237" y="2208505"/>
                  <a:pt x="1790825" y="2192917"/>
                  <a:pt x="1810052" y="2192917"/>
                </a:cubicBezTo>
                <a:close/>
                <a:moveTo>
                  <a:pt x="1392343" y="2192917"/>
                </a:moveTo>
                <a:cubicBezTo>
                  <a:pt x="1411571" y="2192917"/>
                  <a:pt x="1427159" y="2208505"/>
                  <a:pt x="1427159" y="2227733"/>
                </a:cubicBezTo>
                <a:cubicBezTo>
                  <a:pt x="1427159" y="2246962"/>
                  <a:pt x="1411571" y="2262548"/>
                  <a:pt x="1392343" y="2262548"/>
                </a:cubicBezTo>
                <a:cubicBezTo>
                  <a:pt x="1373116" y="2262548"/>
                  <a:pt x="1357528" y="2246962"/>
                  <a:pt x="1357528" y="2227733"/>
                </a:cubicBezTo>
                <a:cubicBezTo>
                  <a:pt x="1357528" y="2208505"/>
                  <a:pt x="1373116" y="2192917"/>
                  <a:pt x="1392343" y="2192917"/>
                </a:cubicBezTo>
                <a:close/>
                <a:moveTo>
                  <a:pt x="661371" y="2192917"/>
                </a:moveTo>
                <a:cubicBezTo>
                  <a:pt x="680599" y="2192917"/>
                  <a:pt x="696187" y="2208505"/>
                  <a:pt x="696187" y="2227733"/>
                </a:cubicBezTo>
                <a:cubicBezTo>
                  <a:pt x="696187" y="2246962"/>
                  <a:pt x="680599" y="2262548"/>
                  <a:pt x="661371" y="2262548"/>
                </a:cubicBezTo>
                <a:cubicBezTo>
                  <a:pt x="642144" y="2262548"/>
                  <a:pt x="626556" y="2246962"/>
                  <a:pt x="626556" y="2227733"/>
                </a:cubicBezTo>
                <a:cubicBezTo>
                  <a:pt x="626556" y="2208505"/>
                  <a:pt x="642144" y="2192917"/>
                  <a:pt x="661371" y="2192917"/>
                </a:cubicBezTo>
                <a:close/>
                <a:moveTo>
                  <a:pt x="556940" y="2192917"/>
                </a:moveTo>
                <a:cubicBezTo>
                  <a:pt x="576168" y="2192917"/>
                  <a:pt x="591756" y="2208505"/>
                  <a:pt x="591756" y="2227733"/>
                </a:cubicBezTo>
                <a:cubicBezTo>
                  <a:pt x="591756" y="2246962"/>
                  <a:pt x="576168" y="2262548"/>
                  <a:pt x="556940" y="2262548"/>
                </a:cubicBezTo>
                <a:cubicBezTo>
                  <a:pt x="537713" y="2262548"/>
                  <a:pt x="522125" y="2246962"/>
                  <a:pt x="522125" y="2227733"/>
                </a:cubicBezTo>
                <a:cubicBezTo>
                  <a:pt x="522125" y="2208505"/>
                  <a:pt x="537713" y="2192917"/>
                  <a:pt x="556940" y="2192917"/>
                </a:cubicBezTo>
                <a:close/>
                <a:moveTo>
                  <a:pt x="3898585" y="2192916"/>
                </a:moveTo>
                <a:cubicBezTo>
                  <a:pt x="3917812" y="2192916"/>
                  <a:pt x="3933400" y="2208504"/>
                  <a:pt x="3933400" y="2227732"/>
                </a:cubicBezTo>
                <a:cubicBezTo>
                  <a:pt x="3933400" y="2246961"/>
                  <a:pt x="3917812" y="2262547"/>
                  <a:pt x="3898585" y="2262547"/>
                </a:cubicBezTo>
                <a:cubicBezTo>
                  <a:pt x="3879357" y="2262547"/>
                  <a:pt x="3863769" y="2246961"/>
                  <a:pt x="3863769" y="2227732"/>
                </a:cubicBezTo>
                <a:cubicBezTo>
                  <a:pt x="3863769" y="2208504"/>
                  <a:pt x="3879357" y="2192916"/>
                  <a:pt x="3898585" y="2192916"/>
                </a:cubicBezTo>
                <a:close/>
                <a:moveTo>
                  <a:pt x="4838436" y="2088517"/>
                </a:moveTo>
                <a:cubicBezTo>
                  <a:pt x="4857656" y="2088517"/>
                  <a:pt x="4873235" y="2104098"/>
                  <a:pt x="4873235" y="2123317"/>
                </a:cubicBezTo>
                <a:cubicBezTo>
                  <a:pt x="4873235" y="2142537"/>
                  <a:pt x="4857656" y="2158116"/>
                  <a:pt x="4838436" y="2158116"/>
                </a:cubicBezTo>
                <a:cubicBezTo>
                  <a:pt x="4819217" y="2158116"/>
                  <a:pt x="4803636" y="2142537"/>
                  <a:pt x="4803636" y="2123317"/>
                </a:cubicBezTo>
                <a:cubicBezTo>
                  <a:pt x="4803636" y="2104098"/>
                  <a:pt x="4819217" y="2088517"/>
                  <a:pt x="4838436" y="2088517"/>
                </a:cubicBezTo>
                <a:close/>
                <a:moveTo>
                  <a:pt x="4629573" y="2088517"/>
                </a:moveTo>
                <a:cubicBezTo>
                  <a:pt x="4648793" y="2088517"/>
                  <a:pt x="4664372" y="2104098"/>
                  <a:pt x="4664372" y="2123317"/>
                </a:cubicBezTo>
                <a:cubicBezTo>
                  <a:pt x="4664372" y="2142537"/>
                  <a:pt x="4648793" y="2158116"/>
                  <a:pt x="4629573" y="2158116"/>
                </a:cubicBezTo>
                <a:cubicBezTo>
                  <a:pt x="4610354" y="2158116"/>
                  <a:pt x="4594773" y="2142537"/>
                  <a:pt x="4594773" y="2123317"/>
                </a:cubicBezTo>
                <a:cubicBezTo>
                  <a:pt x="4594773" y="2104098"/>
                  <a:pt x="4610354" y="2088517"/>
                  <a:pt x="4629573" y="2088517"/>
                </a:cubicBezTo>
                <a:close/>
                <a:moveTo>
                  <a:pt x="4525142" y="2088517"/>
                </a:moveTo>
                <a:cubicBezTo>
                  <a:pt x="4544360" y="2088517"/>
                  <a:pt x="4559941" y="2104098"/>
                  <a:pt x="4559941" y="2123317"/>
                </a:cubicBezTo>
                <a:cubicBezTo>
                  <a:pt x="4559941" y="2142537"/>
                  <a:pt x="4544360" y="2158116"/>
                  <a:pt x="4525142" y="2158116"/>
                </a:cubicBezTo>
                <a:cubicBezTo>
                  <a:pt x="4505923" y="2158116"/>
                  <a:pt x="4490342" y="2142537"/>
                  <a:pt x="4490342" y="2123317"/>
                </a:cubicBezTo>
                <a:cubicBezTo>
                  <a:pt x="4490342" y="2104098"/>
                  <a:pt x="4505923" y="2088517"/>
                  <a:pt x="4525142" y="2088517"/>
                </a:cubicBezTo>
                <a:close/>
                <a:moveTo>
                  <a:pt x="4420727" y="2088517"/>
                </a:moveTo>
                <a:cubicBezTo>
                  <a:pt x="4439946" y="2088517"/>
                  <a:pt x="4455527" y="2104098"/>
                  <a:pt x="4455527" y="2123317"/>
                </a:cubicBezTo>
                <a:cubicBezTo>
                  <a:pt x="4455527" y="2142537"/>
                  <a:pt x="4439946" y="2158116"/>
                  <a:pt x="4420727" y="2158116"/>
                </a:cubicBezTo>
                <a:cubicBezTo>
                  <a:pt x="4401509" y="2158116"/>
                  <a:pt x="4385928" y="2142537"/>
                  <a:pt x="4385928" y="2123317"/>
                </a:cubicBezTo>
                <a:cubicBezTo>
                  <a:pt x="4385928" y="2104098"/>
                  <a:pt x="4401509" y="2088517"/>
                  <a:pt x="4420727" y="2088517"/>
                </a:cubicBezTo>
                <a:close/>
                <a:moveTo>
                  <a:pt x="4316278" y="2088517"/>
                </a:moveTo>
                <a:cubicBezTo>
                  <a:pt x="4335496" y="2088517"/>
                  <a:pt x="4351077" y="2104098"/>
                  <a:pt x="4351077" y="2123317"/>
                </a:cubicBezTo>
                <a:cubicBezTo>
                  <a:pt x="4351077" y="2142537"/>
                  <a:pt x="4335496" y="2158116"/>
                  <a:pt x="4316278" y="2158116"/>
                </a:cubicBezTo>
                <a:cubicBezTo>
                  <a:pt x="4297059" y="2158116"/>
                  <a:pt x="4281478" y="2142537"/>
                  <a:pt x="4281478" y="2123317"/>
                </a:cubicBezTo>
                <a:cubicBezTo>
                  <a:pt x="4281478" y="2104098"/>
                  <a:pt x="4297059" y="2088517"/>
                  <a:pt x="4316278" y="2088517"/>
                </a:cubicBezTo>
                <a:close/>
                <a:moveTo>
                  <a:pt x="4211864" y="2088517"/>
                </a:moveTo>
                <a:cubicBezTo>
                  <a:pt x="4231084" y="2088517"/>
                  <a:pt x="4246665" y="2104098"/>
                  <a:pt x="4246665" y="2123317"/>
                </a:cubicBezTo>
                <a:cubicBezTo>
                  <a:pt x="4246665" y="2142537"/>
                  <a:pt x="4231084" y="2158116"/>
                  <a:pt x="4211864" y="2158116"/>
                </a:cubicBezTo>
                <a:cubicBezTo>
                  <a:pt x="4192645" y="2158116"/>
                  <a:pt x="4177064" y="2142537"/>
                  <a:pt x="4177064" y="2123317"/>
                </a:cubicBezTo>
                <a:cubicBezTo>
                  <a:pt x="4177064" y="2104098"/>
                  <a:pt x="4192645" y="2088517"/>
                  <a:pt x="4211864" y="2088517"/>
                </a:cubicBezTo>
                <a:close/>
                <a:moveTo>
                  <a:pt x="4107449" y="2088517"/>
                </a:moveTo>
                <a:cubicBezTo>
                  <a:pt x="4126669" y="2088517"/>
                  <a:pt x="4142248" y="2104098"/>
                  <a:pt x="4142248" y="2123317"/>
                </a:cubicBezTo>
                <a:cubicBezTo>
                  <a:pt x="4142248" y="2142537"/>
                  <a:pt x="4126669" y="2158116"/>
                  <a:pt x="4107449" y="2158116"/>
                </a:cubicBezTo>
                <a:cubicBezTo>
                  <a:pt x="4088230" y="2158116"/>
                  <a:pt x="4072649" y="2142537"/>
                  <a:pt x="4072649" y="2123317"/>
                </a:cubicBezTo>
                <a:cubicBezTo>
                  <a:pt x="4072649" y="2104098"/>
                  <a:pt x="4088230" y="2088517"/>
                  <a:pt x="4107449" y="2088517"/>
                </a:cubicBezTo>
                <a:close/>
                <a:moveTo>
                  <a:pt x="4003017" y="2088517"/>
                </a:moveTo>
                <a:cubicBezTo>
                  <a:pt x="4022237" y="2088517"/>
                  <a:pt x="4037816" y="2104098"/>
                  <a:pt x="4037816" y="2123317"/>
                </a:cubicBezTo>
                <a:cubicBezTo>
                  <a:pt x="4037816" y="2142537"/>
                  <a:pt x="4022237" y="2158116"/>
                  <a:pt x="4003017" y="2158116"/>
                </a:cubicBezTo>
                <a:cubicBezTo>
                  <a:pt x="3983798" y="2158116"/>
                  <a:pt x="3968217" y="2142537"/>
                  <a:pt x="3968217" y="2123317"/>
                </a:cubicBezTo>
                <a:cubicBezTo>
                  <a:pt x="3968217" y="2104098"/>
                  <a:pt x="3983798" y="2088517"/>
                  <a:pt x="4003017" y="2088517"/>
                </a:cubicBezTo>
                <a:close/>
                <a:moveTo>
                  <a:pt x="3794153" y="2088517"/>
                </a:moveTo>
                <a:cubicBezTo>
                  <a:pt x="3813371" y="2088517"/>
                  <a:pt x="3828952" y="2104098"/>
                  <a:pt x="3828952" y="2123317"/>
                </a:cubicBezTo>
                <a:cubicBezTo>
                  <a:pt x="3828952" y="2142537"/>
                  <a:pt x="3813371" y="2158116"/>
                  <a:pt x="3794153" y="2158116"/>
                </a:cubicBezTo>
                <a:cubicBezTo>
                  <a:pt x="3774934" y="2158116"/>
                  <a:pt x="3759353" y="2142537"/>
                  <a:pt x="3759353" y="2123317"/>
                </a:cubicBezTo>
                <a:cubicBezTo>
                  <a:pt x="3759353" y="2104098"/>
                  <a:pt x="3774934" y="2088517"/>
                  <a:pt x="3794153" y="2088517"/>
                </a:cubicBezTo>
                <a:close/>
                <a:moveTo>
                  <a:pt x="3689739" y="2088517"/>
                </a:moveTo>
                <a:cubicBezTo>
                  <a:pt x="3708959" y="2088517"/>
                  <a:pt x="3724540" y="2104098"/>
                  <a:pt x="3724540" y="2123317"/>
                </a:cubicBezTo>
                <a:cubicBezTo>
                  <a:pt x="3724540" y="2142537"/>
                  <a:pt x="3708959" y="2158116"/>
                  <a:pt x="3689739" y="2158116"/>
                </a:cubicBezTo>
                <a:cubicBezTo>
                  <a:pt x="3670520" y="2158116"/>
                  <a:pt x="3654939" y="2142537"/>
                  <a:pt x="3654939" y="2123317"/>
                </a:cubicBezTo>
                <a:cubicBezTo>
                  <a:pt x="3654939" y="2104098"/>
                  <a:pt x="3670520" y="2088517"/>
                  <a:pt x="3689739" y="2088517"/>
                </a:cubicBezTo>
                <a:close/>
                <a:moveTo>
                  <a:pt x="3585308" y="2088517"/>
                </a:moveTo>
                <a:cubicBezTo>
                  <a:pt x="3604528" y="2088517"/>
                  <a:pt x="3620109" y="2104098"/>
                  <a:pt x="3620109" y="2123317"/>
                </a:cubicBezTo>
                <a:cubicBezTo>
                  <a:pt x="3620109" y="2142537"/>
                  <a:pt x="3604528" y="2158116"/>
                  <a:pt x="3585308" y="2158116"/>
                </a:cubicBezTo>
                <a:cubicBezTo>
                  <a:pt x="3566089" y="2158116"/>
                  <a:pt x="3550508" y="2142537"/>
                  <a:pt x="3550508" y="2123317"/>
                </a:cubicBezTo>
                <a:cubicBezTo>
                  <a:pt x="3550508" y="2104098"/>
                  <a:pt x="3566089" y="2088517"/>
                  <a:pt x="3585308" y="2088517"/>
                </a:cubicBezTo>
                <a:close/>
                <a:moveTo>
                  <a:pt x="3480875" y="2088517"/>
                </a:moveTo>
                <a:cubicBezTo>
                  <a:pt x="3500095" y="2088517"/>
                  <a:pt x="3515676" y="2104098"/>
                  <a:pt x="3515676" y="2123317"/>
                </a:cubicBezTo>
                <a:cubicBezTo>
                  <a:pt x="3515676" y="2142537"/>
                  <a:pt x="3500095" y="2158116"/>
                  <a:pt x="3480875" y="2158116"/>
                </a:cubicBezTo>
                <a:cubicBezTo>
                  <a:pt x="3461656" y="2158116"/>
                  <a:pt x="3446075" y="2142537"/>
                  <a:pt x="3446075" y="2123317"/>
                </a:cubicBezTo>
                <a:cubicBezTo>
                  <a:pt x="3446075" y="2104098"/>
                  <a:pt x="3461656" y="2088517"/>
                  <a:pt x="3480875" y="2088517"/>
                </a:cubicBezTo>
                <a:close/>
                <a:moveTo>
                  <a:pt x="3376444" y="2088517"/>
                </a:moveTo>
                <a:cubicBezTo>
                  <a:pt x="3395664" y="2088517"/>
                  <a:pt x="3411243" y="2104098"/>
                  <a:pt x="3411243" y="2123317"/>
                </a:cubicBezTo>
                <a:cubicBezTo>
                  <a:pt x="3411243" y="2142537"/>
                  <a:pt x="3395664" y="2158116"/>
                  <a:pt x="3376444" y="2158116"/>
                </a:cubicBezTo>
                <a:cubicBezTo>
                  <a:pt x="3357225" y="2158116"/>
                  <a:pt x="3341644" y="2142537"/>
                  <a:pt x="3341644" y="2123317"/>
                </a:cubicBezTo>
                <a:cubicBezTo>
                  <a:pt x="3341644" y="2104098"/>
                  <a:pt x="3357225" y="2088517"/>
                  <a:pt x="3376444" y="2088517"/>
                </a:cubicBezTo>
                <a:close/>
                <a:moveTo>
                  <a:pt x="3272029" y="2088517"/>
                </a:moveTo>
                <a:cubicBezTo>
                  <a:pt x="3291247" y="2088517"/>
                  <a:pt x="3306828" y="2104098"/>
                  <a:pt x="3306828" y="2123317"/>
                </a:cubicBezTo>
                <a:cubicBezTo>
                  <a:pt x="3306828" y="2142537"/>
                  <a:pt x="3291247" y="2158116"/>
                  <a:pt x="3272029" y="2158116"/>
                </a:cubicBezTo>
                <a:cubicBezTo>
                  <a:pt x="3252810" y="2158116"/>
                  <a:pt x="3237229" y="2142537"/>
                  <a:pt x="3237229" y="2123317"/>
                </a:cubicBezTo>
                <a:cubicBezTo>
                  <a:pt x="3237229" y="2104098"/>
                  <a:pt x="3252810" y="2088517"/>
                  <a:pt x="3272029" y="2088517"/>
                </a:cubicBezTo>
                <a:close/>
                <a:moveTo>
                  <a:pt x="3167597" y="2088517"/>
                </a:moveTo>
                <a:cubicBezTo>
                  <a:pt x="3186815" y="2088517"/>
                  <a:pt x="3202396" y="2104098"/>
                  <a:pt x="3202396" y="2123317"/>
                </a:cubicBezTo>
                <a:cubicBezTo>
                  <a:pt x="3202396" y="2142537"/>
                  <a:pt x="3186815" y="2158116"/>
                  <a:pt x="3167597" y="2158116"/>
                </a:cubicBezTo>
                <a:cubicBezTo>
                  <a:pt x="3148378" y="2158116"/>
                  <a:pt x="3132797" y="2142537"/>
                  <a:pt x="3132797" y="2123317"/>
                </a:cubicBezTo>
                <a:cubicBezTo>
                  <a:pt x="3132797" y="2104098"/>
                  <a:pt x="3148378" y="2088517"/>
                  <a:pt x="3167597" y="2088517"/>
                </a:cubicBezTo>
                <a:close/>
                <a:moveTo>
                  <a:pt x="2958750" y="2088517"/>
                </a:moveTo>
                <a:cubicBezTo>
                  <a:pt x="2977969" y="2088517"/>
                  <a:pt x="2993550" y="2104098"/>
                  <a:pt x="2993550" y="2123317"/>
                </a:cubicBezTo>
                <a:cubicBezTo>
                  <a:pt x="2993550" y="2142537"/>
                  <a:pt x="2977969" y="2158116"/>
                  <a:pt x="2958750" y="2158116"/>
                </a:cubicBezTo>
                <a:cubicBezTo>
                  <a:pt x="2939531" y="2158116"/>
                  <a:pt x="2923950" y="2142537"/>
                  <a:pt x="2923950" y="2123317"/>
                </a:cubicBezTo>
                <a:cubicBezTo>
                  <a:pt x="2923950" y="2104098"/>
                  <a:pt x="2939531" y="2088517"/>
                  <a:pt x="2958750" y="2088517"/>
                </a:cubicBezTo>
                <a:close/>
                <a:moveTo>
                  <a:pt x="2854319" y="2088517"/>
                </a:moveTo>
                <a:cubicBezTo>
                  <a:pt x="2873538" y="2088517"/>
                  <a:pt x="2889118" y="2104098"/>
                  <a:pt x="2889118" y="2123317"/>
                </a:cubicBezTo>
                <a:cubicBezTo>
                  <a:pt x="2889118" y="2142537"/>
                  <a:pt x="2873538" y="2158116"/>
                  <a:pt x="2854319" y="2158116"/>
                </a:cubicBezTo>
                <a:cubicBezTo>
                  <a:pt x="2835098" y="2158116"/>
                  <a:pt x="2819519" y="2142537"/>
                  <a:pt x="2819519" y="2123317"/>
                </a:cubicBezTo>
                <a:cubicBezTo>
                  <a:pt x="2819519" y="2104098"/>
                  <a:pt x="2835098" y="2088517"/>
                  <a:pt x="2854319" y="2088517"/>
                </a:cubicBezTo>
                <a:close/>
                <a:moveTo>
                  <a:pt x="2749904" y="2088517"/>
                </a:moveTo>
                <a:cubicBezTo>
                  <a:pt x="2769123" y="2088517"/>
                  <a:pt x="2784703" y="2104098"/>
                  <a:pt x="2784703" y="2123317"/>
                </a:cubicBezTo>
                <a:cubicBezTo>
                  <a:pt x="2784703" y="2142537"/>
                  <a:pt x="2769123" y="2158116"/>
                  <a:pt x="2749904" y="2158116"/>
                </a:cubicBezTo>
                <a:cubicBezTo>
                  <a:pt x="2730685" y="2158116"/>
                  <a:pt x="2715104" y="2142537"/>
                  <a:pt x="2715104" y="2123317"/>
                </a:cubicBezTo>
                <a:cubicBezTo>
                  <a:pt x="2715104" y="2104098"/>
                  <a:pt x="2730685" y="2088517"/>
                  <a:pt x="2749904" y="2088517"/>
                </a:cubicBezTo>
                <a:close/>
                <a:moveTo>
                  <a:pt x="2645457" y="2088517"/>
                </a:moveTo>
                <a:cubicBezTo>
                  <a:pt x="2664676" y="2088517"/>
                  <a:pt x="2680256" y="2104098"/>
                  <a:pt x="2680256" y="2123317"/>
                </a:cubicBezTo>
                <a:cubicBezTo>
                  <a:pt x="2680256" y="2142537"/>
                  <a:pt x="2664676" y="2158116"/>
                  <a:pt x="2645457" y="2158116"/>
                </a:cubicBezTo>
                <a:cubicBezTo>
                  <a:pt x="2626236" y="2158116"/>
                  <a:pt x="2610657" y="2142537"/>
                  <a:pt x="2610657" y="2123317"/>
                </a:cubicBezTo>
                <a:cubicBezTo>
                  <a:pt x="2610657" y="2104098"/>
                  <a:pt x="2626236" y="2088517"/>
                  <a:pt x="2645457" y="2088517"/>
                </a:cubicBezTo>
                <a:close/>
                <a:moveTo>
                  <a:pt x="2541041" y="2088517"/>
                </a:moveTo>
                <a:cubicBezTo>
                  <a:pt x="2560260" y="2088517"/>
                  <a:pt x="2575840" y="2104098"/>
                  <a:pt x="2575840" y="2123317"/>
                </a:cubicBezTo>
                <a:cubicBezTo>
                  <a:pt x="2575840" y="2142537"/>
                  <a:pt x="2560260" y="2158116"/>
                  <a:pt x="2541041" y="2158116"/>
                </a:cubicBezTo>
                <a:cubicBezTo>
                  <a:pt x="2521820" y="2158116"/>
                  <a:pt x="2506241" y="2142537"/>
                  <a:pt x="2506241" y="2123317"/>
                </a:cubicBezTo>
                <a:cubicBezTo>
                  <a:pt x="2506241" y="2104098"/>
                  <a:pt x="2521820" y="2088517"/>
                  <a:pt x="2541041" y="2088517"/>
                </a:cubicBezTo>
                <a:close/>
                <a:moveTo>
                  <a:pt x="2436609" y="2088517"/>
                </a:moveTo>
                <a:cubicBezTo>
                  <a:pt x="2455828" y="2088517"/>
                  <a:pt x="2471408" y="2104098"/>
                  <a:pt x="2471408" y="2123317"/>
                </a:cubicBezTo>
                <a:cubicBezTo>
                  <a:pt x="2471408" y="2142537"/>
                  <a:pt x="2455828" y="2158116"/>
                  <a:pt x="2436609" y="2158116"/>
                </a:cubicBezTo>
                <a:cubicBezTo>
                  <a:pt x="2417388" y="2158116"/>
                  <a:pt x="2401809" y="2142537"/>
                  <a:pt x="2401809" y="2123317"/>
                </a:cubicBezTo>
                <a:cubicBezTo>
                  <a:pt x="2401809" y="2104098"/>
                  <a:pt x="2417388" y="2088517"/>
                  <a:pt x="2436609" y="2088517"/>
                </a:cubicBezTo>
                <a:close/>
                <a:moveTo>
                  <a:pt x="2332194" y="2088517"/>
                </a:moveTo>
                <a:cubicBezTo>
                  <a:pt x="2351413" y="2088517"/>
                  <a:pt x="2366993" y="2104098"/>
                  <a:pt x="2366993" y="2123317"/>
                </a:cubicBezTo>
                <a:cubicBezTo>
                  <a:pt x="2366993" y="2142537"/>
                  <a:pt x="2351413" y="2158116"/>
                  <a:pt x="2332194" y="2158116"/>
                </a:cubicBezTo>
                <a:cubicBezTo>
                  <a:pt x="2312973" y="2158116"/>
                  <a:pt x="2297394" y="2142537"/>
                  <a:pt x="2297394" y="2123317"/>
                </a:cubicBezTo>
                <a:cubicBezTo>
                  <a:pt x="2297394" y="2104098"/>
                  <a:pt x="2312973" y="2088517"/>
                  <a:pt x="2332194" y="2088517"/>
                </a:cubicBezTo>
                <a:close/>
                <a:moveTo>
                  <a:pt x="2123332" y="2088517"/>
                </a:moveTo>
                <a:cubicBezTo>
                  <a:pt x="2142551" y="2088517"/>
                  <a:pt x="2158131" y="2104098"/>
                  <a:pt x="2158131" y="2123317"/>
                </a:cubicBezTo>
                <a:cubicBezTo>
                  <a:pt x="2158131" y="2142537"/>
                  <a:pt x="2142551" y="2158116"/>
                  <a:pt x="2123332" y="2158116"/>
                </a:cubicBezTo>
                <a:cubicBezTo>
                  <a:pt x="2104111" y="2158116"/>
                  <a:pt x="2088532" y="2142537"/>
                  <a:pt x="2088532" y="2123317"/>
                </a:cubicBezTo>
                <a:cubicBezTo>
                  <a:pt x="2088532" y="2104098"/>
                  <a:pt x="2104111" y="2088517"/>
                  <a:pt x="2123332" y="2088517"/>
                </a:cubicBezTo>
                <a:close/>
                <a:moveTo>
                  <a:pt x="2018916" y="2088517"/>
                </a:moveTo>
                <a:cubicBezTo>
                  <a:pt x="2038135" y="2088517"/>
                  <a:pt x="2053715" y="2104098"/>
                  <a:pt x="2053715" y="2123317"/>
                </a:cubicBezTo>
                <a:cubicBezTo>
                  <a:pt x="2053715" y="2142537"/>
                  <a:pt x="2038135" y="2158116"/>
                  <a:pt x="2018916" y="2158116"/>
                </a:cubicBezTo>
                <a:cubicBezTo>
                  <a:pt x="1999695" y="2158116"/>
                  <a:pt x="1984116" y="2142537"/>
                  <a:pt x="1984116" y="2123317"/>
                </a:cubicBezTo>
                <a:cubicBezTo>
                  <a:pt x="1984116" y="2104098"/>
                  <a:pt x="1999695" y="2088517"/>
                  <a:pt x="2018916" y="2088517"/>
                </a:cubicBezTo>
                <a:close/>
                <a:moveTo>
                  <a:pt x="1914484" y="2088517"/>
                </a:moveTo>
                <a:cubicBezTo>
                  <a:pt x="1933703" y="2088517"/>
                  <a:pt x="1949283" y="2104098"/>
                  <a:pt x="1949283" y="2123317"/>
                </a:cubicBezTo>
                <a:cubicBezTo>
                  <a:pt x="1949283" y="2142537"/>
                  <a:pt x="1933703" y="2158116"/>
                  <a:pt x="1914484" y="2158116"/>
                </a:cubicBezTo>
                <a:cubicBezTo>
                  <a:pt x="1895263" y="2158116"/>
                  <a:pt x="1879684" y="2142537"/>
                  <a:pt x="1879684" y="2123317"/>
                </a:cubicBezTo>
                <a:cubicBezTo>
                  <a:pt x="1879684" y="2104098"/>
                  <a:pt x="1895263" y="2088517"/>
                  <a:pt x="1914484" y="2088517"/>
                </a:cubicBezTo>
                <a:close/>
                <a:moveTo>
                  <a:pt x="1705621" y="2088517"/>
                </a:moveTo>
                <a:cubicBezTo>
                  <a:pt x="1724840" y="2088517"/>
                  <a:pt x="1740420" y="2104098"/>
                  <a:pt x="1740420" y="2123317"/>
                </a:cubicBezTo>
                <a:cubicBezTo>
                  <a:pt x="1740420" y="2142537"/>
                  <a:pt x="1724840" y="2158116"/>
                  <a:pt x="1705621" y="2158116"/>
                </a:cubicBezTo>
                <a:cubicBezTo>
                  <a:pt x="1686400" y="2158116"/>
                  <a:pt x="1670821" y="2142537"/>
                  <a:pt x="1670821" y="2123317"/>
                </a:cubicBezTo>
                <a:cubicBezTo>
                  <a:pt x="1670821" y="2104098"/>
                  <a:pt x="1686400" y="2088517"/>
                  <a:pt x="1705621" y="2088517"/>
                </a:cubicBezTo>
                <a:close/>
                <a:moveTo>
                  <a:pt x="1601207" y="2088517"/>
                </a:moveTo>
                <a:cubicBezTo>
                  <a:pt x="1620426" y="2088517"/>
                  <a:pt x="1636006" y="2104098"/>
                  <a:pt x="1636006" y="2123317"/>
                </a:cubicBezTo>
                <a:cubicBezTo>
                  <a:pt x="1636006" y="2142537"/>
                  <a:pt x="1620426" y="2158116"/>
                  <a:pt x="1601207" y="2158116"/>
                </a:cubicBezTo>
                <a:cubicBezTo>
                  <a:pt x="1581986" y="2158116"/>
                  <a:pt x="1566407" y="2142537"/>
                  <a:pt x="1566407" y="2123317"/>
                </a:cubicBezTo>
                <a:cubicBezTo>
                  <a:pt x="1566407" y="2104098"/>
                  <a:pt x="1581986" y="2088517"/>
                  <a:pt x="1601207" y="2088517"/>
                </a:cubicBezTo>
                <a:close/>
                <a:moveTo>
                  <a:pt x="1496776" y="2088517"/>
                </a:moveTo>
                <a:cubicBezTo>
                  <a:pt x="1515995" y="2088517"/>
                  <a:pt x="1531575" y="2104098"/>
                  <a:pt x="1531575" y="2123317"/>
                </a:cubicBezTo>
                <a:cubicBezTo>
                  <a:pt x="1531575" y="2142537"/>
                  <a:pt x="1515995" y="2158116"/>
                  <a:pt x="1496776" y="2158116"/>
                </a:cubicBezTo>
                <a:cubicBezTo>
                  <a:pt x="1477555" y="2158116"/>
                  <a:pt x="1461976" y="2142537"/>
                  <a:pt x="1461976" y="2123317"/>
                </a:cubicBezTo>
                <a:cubicBezTo>
                  <a:pt x="1461976" y="2104098"/>
                  <a:pt x="1477555" y="2088517"/>
                  <a:pt x="1496776" y="2088517"/>
                </a:cubicBezTo>
                <a:close/>
                <a:moveTo>
                  <a:pt x="1287912" y="2088517"/>
                </a:moveTo>
                <a:cubicBezTo>
                  <a:pt x="1307131" y="2088517"/>
                  <a:pt x="1322711" y="2104098"/>
                  <a:pt x="1322711" y="2123317"/>
                </a:cubicBezTo>
                <a:cubicBezTo>
                  <a:pt x="1322711" y="2142537"/>
                  <a:pt x="1307131" y="2158116"/>
                  <a:pt x="1287912" y="2158116"/>
                </a:cubicBezTo>
                <a:cubicBezTo>
                  <a:pt x="1268693" y="2158116"/>
                  <a:pt x="1253112" y="2142537"/>
                  <a:pt x="1253112" y="2123317"/>
                </a:cubicBezTo>
                <a:cubicBezTo>
                  <a:pt x="1253112" y="2104098"/>
                  <a:pt x="1268693" y="2088517"/>
                  <a:pt x="1287912" y="2088517"/>
                </a:cubicBezTo>
                <a:close/>
                <a:moveTo>
                  <a:pt x="1183496" y="2088517"/>
                </a:moveTo>
                <a:cubicBezTo>
                  <a:pt x="1202715" y="2088517"/>
                  <a:pt x="1218295" y="2104098"/>
                  <a:pt x="1218295" y="2123317"/>
                </a:cubicBezTo>
                <a:cubicBezTo>
                  <a:pt x="1218295" y="2142537"/>
                  <a:pt x="1202715" y="2158116"/>
                  <a:pt x="1183496" y="2158116"/>
                </a:cubicBezTo>
                <a:cubicBezTo>
                  <a:pt x="1164275" y="2158116"/>
                  <a:pt x="1148696" y="2142537"/>
                  <a:pt x="1148696" y="2123317"/>
                </a:cubicBezTo>
                <a:cubicBezTo>
                  <a:pt x="1148696" y="2104098"/>
                  <a:pt x="1164275" y="2088517"/>
                  <a:pt x="1183496" y="2088517"/>
                </a:cubicBezTo>
                <a:close/>
                <a:moveTo>
                  <a:pt x="1079082" y="2088517"/>
                </a:moveTo>
                <a:cubicBezTo>
                  <a:pt x="1098301" y="2088517"/>
                  <a:pt x="1113881" y="2104098"/>
                  <a:pt x="1113881" y="2123317"/>
                </a:cubicBezTo>
                <a:cubicBezTo>
                  <a:pt x="1113881" y="2142537"/>
                  <a:pt x="1098301" y="2158116"/>
                  <a:pt x="1079082" y="2158116"/>
                </a:cubicBezTo>
                <a:cubicBezTo>
                  <a:pt x="1059861" y="2158116"/>
                  <a:pt x="1044282" y="2142537"/>
                  <a:pt x="1044282" y="2123317"/>
                </a:cubicBezTo>
                <a:cubicBezTo>
                  <a:pt x="1044282" y="2104098"/>
                  <a:pt x="1059861" y="2088517"/>
                  <a:pt x="1079082" y="2088517"/>
                </a:cubicBezTo>
                <a:close/>
                <a:moveTo>
                  <a:pt x="974634" y="2088517"/>
                </a:moveTo>
                <a:cubicBezTo>
                  <a:pt x="993853" y="2088517"/>
                  <a:pt x="1009433" y="2104098"/>
                  <a:pt x="1009433" y="2123317"/>
                </a:cubicBezTo>
                <a:cubicBezTo>
                  <a:pt x="1009433" y="2142537"/>
                  <a:pt x="993853" y="2158116"/>
                  <a:pt x="974634" y="2158116"/>
                </a:cubicBezTo>
                <a:cubicBezTo>
                  <a:pt x="955415" y="2158116"/>
                  <a:pt x="939834" y="2142537"/>
                  <a:pt x="939834" y="2123317"/>
                </a:cubicBezTo>
                <a:cubicBezTo>
                  <a:pt x="939834" y="2104098"/>
                  <a:pt x="955415" y="2088517"/>
                  <a:pt x="974634" y="2088517"/>
                </a:cubicBezTo>
                <a:close/>
                <a:moveTo>
                  <a:pt x="870220" y="2088517"/>
                </a:moveTo>
                <a:cubicBezTo>
                  <a:pt x="889439" y="2088517"/>
                  <a:pt x="905019" y="2104098"/>
                  <a:pt x="905019" y="2123317"/>
                </a:cubicBezTo>
                <a:cubicBezTo>
                  <a:pt x="905019" y="2142537"/>
                  <a:pt x="889439" y="2158116"/>
                  <a:pt x="870220" y="2158116"/>
                </a:cubicBezTo>
                <a:cubicBezTo>
                  <a:pt x="850999" y="2158116"/>
                  <a:pt x="835420" y="2142537"/>
                  <a:pt x="835420" y="2123317"/>
                </a:cubicBezTo>
                <a:cubicBezTo>
                  <a:pt x="835420" y="2104098"/>
                  <a:pt x="850999" y="2088517"/>
                  <a:pt x="870220" y="2088517"/>
                </a:cubicBezTo>
                <a:close/>
                <a:moveTo>
                  <a:pt x="765787" y="2088517"/>
                </a:moveTo>
                <a:cubicBezTo>
                  <a:pt x="785006" y="2088517"/>
                  <a:pt x="800586" y="2104098"/>
                  <a:pt x="800586" y="2123317"/>
                </a:cubicBezTo>
                <a:cubicBezTo>
                  <a:pt x="800586" y="2142537"/>
                  <a:pt x="785006" y="2158116"/>
                  <a:pt x="765787" y="2158116"/>
                </a:cubicBezTo>
                <a:cubicBezTo>
                  <a:pt x="746566" y="2158116"/>
                  <a:pt x="730987" y="2142537"/>
                  <a:pt x="730987" y="2123317"/>
                </a:cubicBezTo>
                <a:cubicBezTo>
                  <a:pt x="730987" y="2104098"/>
                  <a:pt x="746566" y="2088517"/>
                  <a:pt x="765787" y="2088517"/>
                </a:cubicBezTo>
                <a:close/>
                <a:moveTo>
                  <a:pt x="452509" y="2088517"/>
                </a:moveTo>
                <a:cubicBezTo>
                  <a:pt x="471728" y="2088517"/>
                  <a:pt x="487308" y="2104098"/>
                  <a:pt x="487308" y="2123317"/>
                </a:cubicBezTo>
                <a:cubicBezTo>
                  <a:pt x="487308" y="2142537"/>
                  <a:pt x="471728" y="2158116"/>
                  <a:pt x="452509" y="2158116"/>
                </a:cubicBezTo>
                <a:cubicBezTo>
                  <a:pt x="433288" y="2158116"/>
                  <a:pt x="417709" y="2142537"/>
                  <a:pt x="417709" y="2123317"/>
                </a:cubicBezTo>
                <a:cubicBezTo>
                  <a:pt x="417709" y="2104098"/>
                  <a:pt x="433288" y="2088517"/>
                  <a:pt x="452509" y="2088517"/>
                </a:cubicBezTo>
                <a:close/>
                <a:moveTo>
                  <a:pt x="348076" y="2088517"/>
                </a:moveTo>
                <a:cubicBezTo>
                  <a:pt x="367295" y="2088517"/>
                  <a:pt x="382875" y="2104098"/>
                  <a:pt x="382875" y="2123317"/>
                </a:cubicBezTo>
                <a:cubicBezTo>
                  <a:pt x="382875" y="2142537"/>
                  <a:pt x="367295" y="2158116"/>
                  <a:pt x="348076" y="2158116"/>
                </a:cubicBezTo>
                <a:cubicBezTo>
                  <a:pt x="328857" y="2158116"/>
                  <a:pt x="313276" y="2142537"/>
                  <a:pt x="313276" y="2123317"/>
                </a:cubicBezTo>
                <a:cubicBezTo>
                  <a:pt x="313276" y="2104098"/>
                  <a:pt x="328857" y="2088517"/>
                  <a:pt x="348076" y="2088517"/>
                </a:cubicBezTo>
                <a:close/>
                <a:moveTo>
                  <a:pt x="3898585" y="2088500"/>
                </a:moveTo>
                <a:cubicBezTo>
                  <a:pt x="3917812" y="2088500"/>
                  <a:pt x="3933400" y="2104088"/>
                  <a:pt x="3933400" y="2123316"/>
                </a:cubicBezTo>
                <a:cubicBezTo>
                  <a:pt x="3933400" y="2142545"/>
                  <a:pt x="3917812" y="2158131"/>
                  <a:pt x="3898585" y="2158131"/>
                </a:cubicBezTo>
                <a:cubicBezTo>
                  <a:pt x="3879357" y="2158131"/>
                  <a:pt x="3863769" y="2142545"/>
                  <a:pt x="3863769" y="2123316"/>
                </a:cubicBezTo>
                <a:cubicBezTo>
                  <a:pt x="3863769" y="2104088"/>
                  <a:pt x="3879357" y="2088500"/>
                  <a:pt x="3898585" y="2088500"/>
                </a:cubicBezTo>
                <a:close/>
                <a:moveTo>
                  <a:pt x="3063181" y="2088500"/>
                </a:moveTo>
                <a:cubicBezTo>
                  <a:pt x="3082411" y="2088500"/>
                  <a:pt x="3097997" y="2104088"/>
                  <a:pt x="3097997" y="2123316"/>
                </a:cubicBezTo>
                <a:cubicBezTo>
                  <a:pt x="3097997" y="2142545"/>
                  <a:pt x="3082411" y="2158131"/>
                  <a:pt x="3063181" y="2158131"/>
                </a:cubicBezTo>
                <a:cubicBezTo>
                  <a:pt x="3043954" y="2158131"/>
                  <a:pt x="3028367" y="2142545"/>
                  <a:pt x="3028367" y="2123316"/>
                </a:cubicBezTo>
                <a:cubicBezTo>
                  <a:pt x="3028367" y="2104088"/>
                  <a:pt x="3043954" y="2088500"/>
                  <a:pt x="3063181" y="2088500"/>
                </a:cubicBezTo>
                <a:close/>
                <a:moveTo>
                  <a:pt x="2227761" y="2088500"/>
                </a:moveTo>
                <a:cubicBezTo>
                  <a:pt x="2246991" y="2088500"/>
                  <a:pt x="2262577" y="2104088"/>
                  <a:pt x="2262577" y="2123316"/>
                </a:cubicBezTo>
                <a:cubicBezTo>
                  <a:pt x="2262577" y="2142545"/>
                  <a:pt x="2246991" y="2158131"/>
                  <a:pt x="2227761" y="2158131"/>
                </a:cubicBezTo>
                <a:cubicBezTo>
                  <a:pt x="2208534" y="2158131"/>
                  <a:pt x="2192946" y="2142545"/>
                  <a:pt x="2192946" y="2123316"/>
                </a:cubicBezTo>
                <a:cubicBezTo>
                  <a:pt x="2192946" y="2104088"/>
                  <a:pt x="2208534" y="2088500"/>
                  <a:pt x="2227761" y="2088500"/>
                </a:cubicBezTo>
                <a:close/>
                <a:moveTo>
                  <a:pt x="1810052" y="2088500"/>
                </a:moveTo>
                <a:cubicBezTo>
                  <a:pt x="1829280" y="2088500"/>
                  <a:pt x="1844868" y="2104088"/>
                  <a:pt x="1844868" y="2123316"/>
                </a:cubicBezTo>
                <a:cubicBezTo>
                  <a:pt x="1844868" y="2142545"/>
                  <a:pt x="1829280" y="2158131"/>
                  <a:pt x="1810052" y="2158131"/>
                </a:cubicBezTo>
                <a:cubicBezTo>
                  <a:pt x="1790825" y="2158131"/>
                  <a:pt x="1775237" y="2142545"/>
                  <a:pt x="1775237" y="2123316"/>
                </a:cubicBezTo>
                <a:cubicBezTo>
                  <a:pt x="1775237" y="2104088"/>
                  <a:pt x="1790825" y="2088500"/>
                  <a:pt x="1810052" y="2088500"/>
                </a:cubicBezTo>
                <a:close/>
                <a:moveTo>
                  <a:pt x="1392343" y="2088500"/>
                </a:moveTo>
                <a:cubicBezTo>
                  <a:pt x="1411571" y="2088500"/>
                  <a:pt x="1427159" y="2104088"/>
                  <a:pt x="1427159" y="2123316"/>
                </a:cubicBezTo>
                <a:cubicBezTo>
                  <a:pt x="1427159" y="2142545"/>
                  <a:pt x="1411571" y="2158131"/>
                  <a:pt x="1392343" y="2158131"/>
                </a:cubicBezTo>
                <a:cubicBezTo>
                  <a:pt x="1373116" y="2158131"/>
                  <a:pt x="1357528" y="2142545"/>
                  <a:pt x="1357528" y="2123316"/>
                </a:cubicBezTo>
                <a:cubicBezTo>
                  <a:pt x="1357528" y="2104088"/>
                  <a:pt x="1373116" y="2088500"/>
                  <a:pt x="1392343" y="2088500"/>
                </a:cubicBezTo>
                <a:close/>
                <a:moveTo>
                  <a:pt x="661371" y="2088500"/>
                </a:moveTo>
                <a:cubicBezTo>
                  <a:pt x="680599" y="2088500"/>
                  <a:pt x="696187" y="2104088"/>
                  <a:pt x="696187" y="2123316"/>
                </a:cubicBezTo>
                <a:cubicBezTo>
                  <a:pt x="696187" y="2142545"/>
                  <a:pt x="680599" y="2158131"/>
                  <a:pt x="661371" y="2158131"/>
                </a:cubicBezTo>
                <a:cubicBezTo>
                  <a:pt x="642144" y="2158131"/>
                  <a:pt x="626556" y="2142545"/>
                  <a:pt x="626556" y="2123316"/>
                </a:cubicBezTo>
                <a:cubicBezTo>
                  <a:pt x="626556" y="2104088"/>
                  <a:pt x="642144" y="2088500"/>
                  <a:pt x="661371" y="2088500"/>
                </a:cubicBezTo>
                <a:close/>
                <a:moveTo>
                  <a:pt x="556940" y="2088500"/>
                </a:moveTo>
                <a:cubicBezTo>
                  <a:pt x="576168" y="2088500"/>
                  <a:pt x="591756" y="2104088"/>
                  <a:pt x="591756" y="2123316"/>
                </a:cubicBezTo>
                <a:cubicBezTo>
                  <a:pt x="591756" y="2142545"/>
                  <a:pt x="576168" y="2158131"/>
                  <a:pt x="556940" y="2158131"/>
                </a:cubicBezTo>
                <a:cubicBezTo>
                  <a:pt x="537713" y="2158131"/>
                  <a:pt x="522125" y="2142545"/>
                  <a:pt x="522125" y="2123316"/>
                </a:cubicBezTo>
                <a:cubicBezTo>
                  <a:pt x="522125" y="2104088"/>
                  <a:pt x="537713" y="2088500"/>
                  <a:pt x="556940" y="2088500"/>
                </a:cubicBezTo>
                <a:close/>
                <a:moveTo>
                  <a:pt x="5256130" y="1984084"/>
                </a:moveTo>
                <a:cubicBezTo>
                  <a:pt x="5275350" y="1984084"/>
                  <a:pt x="5290929" y="1999665"/>
                  <a:pt x="5290929" y="2018884"/>
                </a:cubicBezTo>
                <a:cubicBezTo>
                  <a:pt x="5290929" y="2038104"/>
                  <a:pt x="5275350" y="2053683"/>
                  <a:pt x="5256130" y="2053683"/>
                </a:cubicBezTo>
                <a:cubicBezTo>
                  <a:pt x="5236911" y="2053683"/>
                  <a:pt x="5221330" y="2038104"/>
                  <a:pt x="5221330" y="2018884"/>
                </a:cubicBezTo>
                <a:cubicBezTo>
                  <a:pt x="5221330" y="1999665"/>
                  <a:pt x="5236911" y="1984084"/>
                  <a:pt x="5256130" y="1984084"/>
                </a:cubicBezTo>
                <a:close/>
                <a:moveTo>
                  <a:pt x="4838436" y="1984084"/>
                </a:moveTo>
                <a:cubicBezTo>
                  <a:pt x="4857656" y="1984084"/>
                  <a:pt x="4873235" y="1999665"/>
                  <a:pt x="4873235" y="2018884"/>
                </a:cubicBezTo>
                <a:cubicBezTo>
                  <a:pt x="4873235" y="2038104"/>
                  <a:pt x="4857656" y="2053683"/>
                  <a:pt x="4838436" y="2053683"/>
                </a:cubicBezTo>
                <a:cubicBezTo>
                  <a:pt x="4819217" y="2053683"/>
                  <a:pt x="4803636" y="2038104"/>
                  <a:pt x="4803636" y="2018884"/>
                </a:cubicBezTo>
                <a:cubicBezTo>
                  <a:pt x="4803636" y="1999665"/>
                  <a:pt x="4819217" y="1984084"/>
                  <a:pt x="4838436" y="1984084"/>
                </a:cubicBezTo>
                <a:close/>
                <a:moveTo>
                  <a:pt x="4629573" y="1984084"/>
                </a:moveTo>
                <a:cubicBezTo>
                  <a:pt x="4648793" y="1984084"/>
                  <a:pt x="4664372" y="1999665"/>
                  <a:pt x="4664372" y="2018884"/>
                </a:cubicBezTo>
                <a:cubicBezTo>
                  <a:pt x="4664372" y="2038104"/>
                  <a:pt x="4648793" y="2053683"/>
                  <a:pt x="4629573" y="2053683"/>
                </a:cubicBezTo>
                <a:cubicBezTo>
                  <a:pt x="4610354" y="2053683"/>
                  <a:pt x="4594773" y="2038104"/>
                  <a:pt x="4594773" y="2018884"/>
                </a:cubicBezTo>
                <a:cubicBezTo>
                  <a:pt x="4594773" y="1999665"/>
                  <a:pt x="4610354" y="1984084"/>
                  <a:pt x="4629573" y="1984084"/>
                </a:cubicBezTo>
                <a:close/>
                <a:moveTo>
                  <a:pt x="4525142" y="1984084"/>
                </a:moveTo>
                <a:cubicBezTo>
                  <a:pt x="4544360" y="1984084"/>
                  <a:pt x="4559941" y="1999665"/>
                  <a:pt x="4559941" y="2018884"/>
                </a:cubicBezTo>
                <a:cubicBezTo>
                  <a:pt x="4559941" y="2038104"/>
                  <a:pt x="4544360" y="2053683"/>
                  <a:pt x="4525142" y="2053683"/>
                </a:cubicBezTo>
                <a:cubicBezTo>
                  <a:pt x="4505923" y="2053683"/>
                  <a:pt x="4490342" y="2038104"/>
                  <a:pt x="4490342" y="2018884"/>
                </a:cubicBezTo>
                <a:cubicBezTo>
                  <a:pt x="4490342" y="1999665"/>
                  <a:pt x="4505923" y="1984084"/>
                  <a:pt x="4525142" y="1984084"/>
                </a:cubicBezTo>
                <a:close/>
                <a:moveTo>
                  <a:pt x="4420727" y="1984084"/>
                </a:moveTo>
                <a:cubicBezTo>
                  <a:pt x="4439946" y="1984084"/>
                  <a:pt x="4455527" y="1999665"/>
                  <a:pt x="4455527" y="2018884"/>
                </a:cubicBezTo>
                <a:cubicBezTo>
                  <a:pt x="4455527" y="2038104"/>
                  <a:pt x="4439946" y="2053683"/>
                  <a:pt x="4420727" y="2053683"/>
                </a:cubicBezTo>
                <a:cubicBezTo>
                  <a:pt x="4401509" y="2053683"/>
                  <a:pt x="4385928" y="2038104"/>
                  <a:pt x="4385928" y="2018884"/>
                </a:cubicBezTo>
                <a:cubicBezTo>
                  <a:pt x="4385928" y="1999665"/>
                  <a:pt x="4401509" y="1984084"/>
                  <a:pt x="4420727" y="1984084"/>
                </a:cubicBezTo>
                <a:close/>
                <a:moveTo>
                  <a:pt x="4316278" y="1984084"/>
                </a:moveTo>
                <a:cubicBezTo>
                  <a:pt x="4335496" y="1984084"/>
                  <a:pt x="4351077" y="1999665"/>
                  <a:pt x="4351077" y="2018884"/>
                </a:cubicBezTo>
                <a:cubicBezTo>
                  <a:pt x="4351077" y="2038104"/>
                  <a:pt x="4335496" y="2053683"/>
                  <a:pt x="4316278" y="2053683"/>
                </a:cubicBezTo>
                <a:cubicBezTo>
                  <a:pt x="4297059" y="2053683"/>
                  <a:pt x="4281478" y="2038104"/>
                  <a:pt x="4281478" y="2018884"/>
                </a:cubicBezTo>
                <a:cubicBezTo>
                  <a:pt x="4281478" y="1999665"/>
                  <a:pt x="4297059" y="1984084"/>
                  <a:pt x="4316278" y="1984084"/>
                </a:cubicBezTo>
                <a:close/>
                <a:moveTo>
                  <a:pt x="4211864" y="1984084"/>
                </a:moveTo>
                <a:cubicBezTo>
                  <a:pt x="4231084" y="1984084"/>
                  <a:pt x="4246665" y="1999665"/>
                  <a:pt x="4246665" y="2018884"/>
                </a:cubicBezTo>
                <a:cubicBezTo>
                  <a:pt x="4246665" y="2038104"/>
                  <a:pt x="4231084" y="2053683"/>
                  <a:pt x="4211864" y="2053683"/>
                </a:cubicBezTo>
                <a:cubicBezTo>
                  <a:pt x="4192645" y="2053683"/>
                  <a:pt x="4177064" y="2038104"/>
                  <a:pt x="4177064" y="2018884"/>
                </a:cubicBezTo>
                <a:cubicBezTo>
                  <a:pt x="4177064" y="1999665"/>
                  <a:pt x="4192645" y="1984084"/>
                  <a:pt x="4211864" y="1984084"/>
                </a:cubicBezTo>
                <a:close/>
                <a:moveTo>
                  <a:pt x="4107449" y="1984084"/>
                </a:moveTo>
                <a:cubicBezTo>
                  <a:pt x="4126669" y="1984084"/>
                  <a:pt x="4142248" y="1999665"/>
                  <a:pt x="4142248" y="2018884"/>
                </a:cubicBezTo>
                <a:cubicBezTo>
                  <a:pt x="4142248" y="2038104"/>
                  <a:pt x="4126669" y="2053683"/>
                  <a:pt x="4107449" y="2053683"/>
                </a:cubicBezTo>
                <a:cubicBezTo>
                  <a:pt x="4088230" y="2053683"/>
                  <a:pt x="4072649" y="2038104"/>
                  <a:pt x="4072649" y="2018884"/>
                </a:cubicBezTo>
                <a:cubicBezTo>
                  <a:pt x="4072649" y="1999665"/>
                  <a:pt x="4088230" y="1984084"/>
                  <a:pt x="4107449" y="1984084"/>
                </a:cubicBezTo>
                <a:close/>
                <a:moveTo>
                  <a:pt x="4003017" y="1984084"/>
                </a:moveTo>
                <a:cubicBezTo>
                  <a:pt x="4022237" y="1984084"/>
                  <a:pt x="4037816" y="1999665"/>
                  <a:pt x="4037816" y="2018884"/>
                </a:cubicBezTo>
                <a:cubicBezTo>
                  <a:pt x="4037816" y="2038104"/>
                  <a:pt x="4022237" y="2053683"/>
                  <a:pt x="4003017" y="2053683"/>
                </a:cubicBezTo>
                <a:cubicBezTo>
                  <a:pt x="3983798" y="2053683"/>
                  <a:pt x="3968217" y="2038104"/>
                  <a:pt x="3968217" y="2018884"/>
                </a:cubicBezTo>
                <a:cubicBezTo>
                  <a:pt x="3968217" y="1999665"/>
                  <a:pt x="3983798" y="1984084"/>
                  <a:pt x="4003017" y="1984084"/>
                </a:cubicBezTo>
                <a:close/>
                <a:moveTo>
                  <a:pt x="3794153" y="1984084"/>
                </a:moveTo>
                <a:cubicBezTo>
                  <a:pt x="3813371" y="1984084"/>
                  <a:pt x="3828952" y="1999665"/>
                  <a:pt x="3828952" y="2018884"/>
                </a:cubicBezTo>
                <a:cubicBezTo>
                  <a:pt x="3828952" y="2038104"/>
                  <a:pt x="3813371" y="2053683"/>
                  <a:pt x="3794153" y="2053683"/>
                </a:cubicBezTo>
                <a:cubicBezTo>
                  <a:pt x="3774934" y="2053683"/>
                  <a:pt x="3759353" y="2038104"/>
                  <a:pt x="3759353" y="2018884"/>
                </a:cubicBezTo>
                <a:cubicBezTo>
                  <a:pt x="3759353" y="1999665"/>
                  <a:pt x="3774934" y="1984084"/>
                  <a:pt x="3794153" y="1984084"/>
                </a:cubicBezTo>
                <a:close/>
                <a:moveTo>
                  <a:pt x="3689739" y="1984084"/>
                </a:moveTo>
                <a:cubicBezTo>
                  <a:pt x="3708959" y="1984084"/>
                  <a:pt x="3724540" y="1999665"/>
                  <a:pt x="3724540" y="2018884"/>
                </a:cubicBezTo>
                <a:cubicBezTo>
                  <a:pt x="3724540" y="2038104"/>
                  <a:pt x="3708959" y="2053683"/>
                  <a:pt x="3689739" y="2053683"/>
                </a:cubicBezTo>
                <a:cubicBezTo>
                  <a:pt x="3670520" y="2053683"/>
                  <a:pt x="3654939" y="2038104"/>
                  <a:pt x="3654939" y="2018884"/>
                </a:cubicBezTo>
                <a:cubicBezTo>
                  <a:pt x="3654939" y="1999665"/>
                  <a:pt x="3670520" y="1984084"/>
                  <a:pt x="3689739" y="1984084"/>
                </a:cubicBezTo>
                <a:close/>
                <a:moveTo>
                  <a:pt x="3585308" y="1984084"/>
                </a:moveTo>
                <a:cubicBezTo>
                  <a:pt x="3604528" y="1984084"/>
                  <a:pt x="3620109" y="1999665"/>
                  <a:pt x="3620109" y="2018884"/>
                </a:cubicBezTo>
                <a:cubicBezTo>
                  <a:pt x="3620109" y="2038104"/>
                  <a:pt x="3604528" y="2053683"/>
                  <a:pt x="3585308" y="2053683"/>
                </a:cubicBezTo>
                <a:cubicBezTo>
                  <a:pt x="3566089" y="2053683"/>
                  <a:pt x="3550508" y="2038104"/>
                  <a:pt x="3550508" y="2018884"/>
                </a:cubicBezTo>
                <a:cubicBezTo>
                  <a:pt x="3550508" y="1999665"/>
                  <a:pt x="3566089" y="1984084"/>
                  <a:pt x="3585308" y="1984084"/>
                </a:cubicBezTo>
                <a:close/>
                <a:moveTo>
                  <a:pt x="3480875" y="1984084"/>
                </a:moveTo>
                <a:cubicBezTo>
                  <a:pt x="3500095" y="1984084"/>
                  <a:pt x="3515676" y="1999665"/>
                  <a:pt x="3515676" y="2018884"/>
                </a:cubicBezTo>
                <a:cubicBezTo>
                  <a:pt x="3515676" y="2038104"/>
                  <a:pt x="3500095" y="2053683"/>
                  <a:pt x="3480875" y="2053683"/>
                </a:cubicBezTo>
                <a:cubicBezTo>
                  <a:pt x="3461656" y="2053683"/>
                  <a:pt x="3446075" y="2038104"/>
                  <a:pt x="3446075" y="2018884"/>
                </a:cubicBezTo>
                <a:cubicBezTo>
                  <a:pt x="3446075" y="1999665"/>
                  <a:pt x="3461656" y="1984084"/>
                  <a:pt x="3480875" y="1984084"/>
                </a:cubicBezTo>
                <a:close/>
                <a:moveTo>
                  <a:pt x="3376444" y="1984084"/>
                </a:moveTo>
                <a:cubicBezTo>
                  <a:pt x="3395664" y="1984084"/>
                  <a:pt x="3411243" y="1999665"/>
                  <a:pt x="3411243" y="2018884"/>
                </a:cubicBezTo>
                <a:cubicBezTo>
                  <a:pt x="3411243" y="2038104"/>
                  <a:pt x="3395664" y="2053683"/>
                  <a:pt x="3376444" y="2053683"/>
                </a:cubicBezTo>
                <a:cubicBezTo>
                  <a:pt x="3357225" y="2053683"/>
                  <a:pt x="3341644" y="2038104"/>
                  <a:pt x="3341644" y="2018884"/>
                </a:cubicBezTo>
                <a:cubicBezTo>
                  <a:pt x="3341644" y="1999665"/>
                  <a:pt x="3357225" y="1984084"/>
                  <a:pt x="3376444" y="1984084"/>
                </a:cubicBezTo>
                <a:close/>
                <a:moveTo>
                  <a:pt x="3272029" y="1984084"/>
                </a:moveTo>
                <a:cubicBezTo>
                  <a:pt x="3291247" y="1984084"/>
                  <a:pt x="3306828" y="1999665"/>
                  <a:pt x="3306828" y="2018884"/>
                </a:cubicBezTo>
                <a:cubicBezTo>
                  <a:pt x="3306828" y="2038104"/>
                  <a:pt x="3291247" y="2053683"/>
                  <a:pt x="3272029" y="2053683"/>
                </a:cubicBezTo>
                <a:cubicBezTo>
                  <a:pt x="3252810" y="2053683"/>
                  <a:pt x="3237229" y="2038104"/>
                  <a:pt x="3237229" y="2018884"/>
                </a:cubicBezTo>
                <a:cubicBezTo>
                  <a:pt x="3237229" y="1999665"/>
                  <a:pt x="3252810" y="1984084"/>
                  <a:pt x="3272029" y="1984084"/>
                </a:cubicBezTo>
                <a:close/>
                <a:moveTo>
                  <a:pt x="3167597" y="1984084"/>
                </a:moveTo>
                <a:cubicBezTo>
                  <a:pt x="3186815" y="1984084"/>
                  <a:pt x="3202396" y="1999665"/>
                  <a:pt x="3202396" y="2018884"/>
                </a:cubicBezTo>
                <a:cubicBezTo>
                  <a:pt x="3202396" y="2038104"/>
                  <a:pt x="3186815" y="2053683"/>
                  <a:pt x="3167597" y="2053683"/>
                </a:cubicBezTo>
                <a:cubicBezTo>
                  <a:pt x="3148378" y="2053683"/>
                  <a:pt x="3132797" y="2038104"/>
                  <a:pt x="3132797" y="2018884"/>
                </a:cubicBezTo>
                <a:cubicBezTo>
                  <a:pt x="3132797" y="1999665"/>
                  <a:pt x="3148378" y="1984084"/>
                  <a:pt x="3167597" y="1984084"/>
                </a:cubicBezTo>
                <a:close/>
                <a:moveTo>
                  <a:pt x="2958750" y="1984084"/>
                </a:moveTo>
                <a:cubicBezTo>
                  <a:pt x="2977969" y="1984084"/>
                  <a:pt x="2993550" y="1999665"/>
                  <a:pt x="2993550" y="2018884"/>
                </a:cubicBezTo>
                <a:cubicBezTo>
                  <a:pt x="2993550" y="2038104"/>
                  <a:pt x="2977969" y="2053683"/>
                  <a:pt x="2958750" y="2053683"/>
                </a:cubicBezTo>
                <a:cubicBezTo>
                  <a:pt x="2939531" y="2053683"/>
                  <a:pt x="2923950" y="2038104"/>
                  <a:pt x="2923950" y="2018884"/>
                </a:cubicBezTo>
                <a:cubicBezTo>
                  <a:pt x="2923950" y="1999665"/>
                  <a:pt x="2939531" y="1984084"/>
                  <a:pt x="2958750" y="1984084"/>
                </a:cubicBezTo>
                <a:close/>
                <a:moveTo>
                  <a:pt x="2854319" y="1984084"/>
                </a:moveTo>
                <a:cubicBezTo>
                  <a:pt x="2873538" y="1984084"/>
                  <a:pt x="2889118" y="1999665"/>
                  <a:pt x="2889118" y="2018884"/>
                </a:cubicBezTo>
                <a:cubicBezTo>
                  <a:pt x="2889118" y="2038104"/>
                  <a:pt x="2873538" y="2053683"/>
                  <a:pt x="2854319" y="2053683"/>
                </a:cubicBezTo>
                <a:cubicBezTo>
                  <a:pt x="2835098" y="2053683"/>
                  <a:pt x="2819519" y="2038104"/>
                  <a:pt x="2819519" y="2018884"/>
                </a:cubicBezTo>
                <a:cubicBezTo>
                  <a:pt x="2819519" y="1999665"/>
                  <a:pt x="2835098" y="1984084"/>
                  <a:pt x="2854319" y="1984084"/>
                </a:cubicBezTo>
                <a:close/>
                <a:moveTo>
                  <a:pt x="2749904" y="1984084"/>
                </a:moveTo>
                <a:cubicBezTo>
                  <a:pt x="2769123" y="1984084"/>
                  <a:pt x="2784703" y="1999665"/>
                  <a:pt x="2784703" y="2018884"/>
                </a:cubicBezTo>
                <a:cubicBezTo>
                  <a:pt x="2784703" y="2038104"/>
                  <a:pt x="2769123" y="2053683"/>
                  <a:pt x="2749904" y="2053683"/>
                </a:cubicBezTo>
                <a:cubicBezTo>
                  <a:pt x="2730685" y="2053683"/>
                  <a:pt x="2715104" y="2038104"/>
                  <a:pt x="2715104" y="2018884"/>
                </a:cubicBezTo>
                <a:cubicBezTo>
                  <a:pt x="2715104" y="1999665"/>
                  <a:pt x="2730685" y="1984084"/>
                  <a:pt x="2749904" y="1984084"/>
                </a:cubicBezTo>
                <a:close/>
                <a:moveTo>
                  <a:pt x="2645457" y="1984084"/>
                </a:moveTo>
                <a:cubicBezTo>
                  <a:pt x="2664676" y="1984084"/>
                  <a:pt x="2680256" y="1999665"/>
                  <a:pt x="2680256" y="2018884"/>
                </a:cubicBezTo>
                <a:cubicBezTo>
                  <a:pt x="2680256" y="2038104"/>
                  <a:pt x="2664676" y="2053683"/>
                  <a:pt x="2645457" y="2053683"/>
                </a:cubicBezTo>
                <a:cubicBezTo>
                  <a:pt x="2626236" y="2053683"/>
                  <a:pt x="2610657" y="2038104"/>
                  <a:pt x="2610657" y="2018884"/>
                </a:cubicBezTo>
                <a:cubicBezTo>
                  <a:pt x="2610657" y="1999665"/>
                  <a:pt x="2626236" y="1984084"/>
                  <a:pt x="2645457" y="1984084"/>
                </a:cubicBezTo>
                <a:close/>
                <a:moveTo>
                  <a:pt x="2541041" y="1984084"/>
                </a:moveTo>
                <a:cubicBezTo>
                  <a:pt x="2560260" y="1984084"/>
                  <a:pt x="2575840" y="1999665"/>
                  <a:pt x="2575840" y="2018884"/>
                </a:cubicBezTo>
                <a:cubicBezTo>
                  <a:pt x="2575840" y="2038104"/>
                  <a:pt x="2560260" y="2053683"/>
                  <a:pt x="2541041" y="2053683"/>
                </a:cubicBezTo>
                <a:cubicBezTo>
                  <a:pt x="2521820" y="2053683"/>
                  <a:pt x="2506241" y="2038104"/>
                  <a:pt x="2506241" y="2018884"/>
                </a:cubicBezTo>
                <a:cubicBezTo>
                  <a:pt x="2506241" y="1999665"/>
                  <a:pt x="2521820" y="1984084"/>
                  <a:pt x="2541041" y="1984084"/>
                </a:cubicBezTo>
                <a:close/>
                <a:moveTo>
                  <a:pt x="2436609" y="1984084"/>
                </a:moveTo>
                <a:cubicBezTo>
                  <a:pt x="2455828" y="1984084"/>
                  <a:pt x="2471408" y="1999665"/>
                  <a:pt x="2471408" y="2018884"/>
                </a:cubicBezTo>
                <a:cubicBezTo>
                  <a:pt x="2471408" y="2038104"/>
                  <a:pt x="2455828" y="2053683"/>
                  <a:pt x="2436609" y="2053683"/>
                </a:cubicBezTo>
                <a:cubicBezTo>
                  <a:pt x="2417388" y="2053683"/>
                  <a:pt x="2401809" y="2038104"/>
                  <a:pt x="2401809" y="2018884"/>
                </a:cubicBezTo>
                <a:cubicBezTo>
                  <a:pt x="2401809" y="1999665"/>
                  <a:pt x="2417388" y="1984084"/>
                  <a:pt x="2436609" y="1984084"/>
                </a:cubicBezTo>
                <a:close/>
                <a:moveTo>
                  <a:pt x="2332194" y="1984084"/>
                </a:moveTo>
                <a:cubicBezTo>
                  <a:pt x="2351413" y="1984084"/>
                  <a:pt x="2366993" y="1999665"/>
                  <a:pt x="2366993" y="2018884"/>
                </a:cubicBezTo>
                <a:cubicBezTo>
                  <a:pt x="2366993" y="2038104"/>
                  <a:pt x="2351413" y="2053683"/>
                  <a:pt x="2332194" y="2053683"/>
                </a:cubicBezTo>
                <a:cubicBezTo>
                  <a:pt x="2312973" y="2053683"/>
                  <a:pt x="2297394" y="2038104"/>
                  <a:pt x="2297394" y="2018884"/>
                </a:cubicBezTo>
                <a:cubicBezTo>
                  <a:pt x="2297394" y="1999665"/>
                  <a:pt x="2312973" y="1984084"/>
                  <a:pt x="2332194" y="1984084"/>
                </a:cubicBezTo>
                <a:close/>
                <a:moveTo>
                  <a:pt x="2123332" y="1984084"/>
                </a:moveTo>
                <a:cubicBezTo>
                  <a:pt x="2142551" y="1984084"/>
                  <a:pt x="2158131" y="1999665"/>
                  <a:pt x="2158131" y="2018884"/>
                </a:cubicBezTo>
                <a:cubicBezTo>
                  <a:pt x="2158131" y="2038104"/>
                  <a:pt x="2142551" y="2053683"/>
                  <a:pt x="2123332" y="2053683"/>
                </a:cubicBezTo>
                <a:cubicBezTo>
                  <a:pt x="2104111" y="2053683"/>
                  <a:pt x="2088532" y="2038104"/>
                  <a:pt x="2088532" y="2018884"/>
                </a:cubicBezTo>
                <a:cubicBezTo>
                  <a:pt x="2088532" y="1999665"/>
                  <a:pt x="2104111" y="1984084"/>
                  <a:pt x="2123332" y="1984084"/>
                </a:cubicBezTo>
                <a:close/>
                <a:moveTo>
                  <a:pt x="2018916" y="1984084"/>
                </a:moveTo>
                <a:cubicBezTo>
                  <a:pt x="2038135" y="1984084"/>
                  <a:pt x="2053715" y="1999665"/>
                  <a:pt x="2053715" y="2018884"/>
                </a:cubicBezTo>
                <a:cubicBezTo>
                  <a:pt x="2053715" y="2038104"/>
                  <a:pt x="2038135" y="2053683"/>
                  <a:pt x="2018916" y="2053683"/>
                </a:cubicBezTo>
                <a:cubicBezTo>
                  <a:pt x="1999695" y="2053683"/>
                  <a:pt x="1984116" y="2038104"/>
                  <a:pt x="1984116" y="2018884"/>
                </a:cubicBezTo>
                <a:cubicBezTo>
                  <a:pt x="1984116" y="1999665"/>
                  <a:pt x="1999695" y="1984084"/>
                  <a:pt x="2018916" y="1984084"/>
                </a:cubicBezTo>
                <a:close/>
                <a:moveTo>
                  <a:pt x="1914484" y="1984084"/>
                </a:moveTo>
                <a:cubicBezTo>
                  <a:pt x="1933703" y="1984084"/>
                  <a:pt x="1949283" y="1999665"/>
                  <a:pt x="1949283" y="2018884"/>
                </a:cubicBezTo>
                <a:cubicBezTo>
                  <a:pt x="1949283" y="2038104"/>
                  <a:pt x="1933703" y="2053683"/>
                  <a:pt x="1914484" y="2053683"/>
                </a:cubicBezTo>
                <a:cubicBezTo>
                  <a:pt x="1895263" y="2053683"/>
                  <a:pt x="1879684" y="2038104"/>
                  <a:pt x="1879684" y="2018884"/>
                </a:cubicBezTo>
                <a:cubicBezTo>
                  <a:pt x="1879684" y="1999665"/>
                  <a:pt x="1895263" y="1984084"/>
                  <a:pt x="1914484" y="1984084"/>
                </a:cubicBezTo>
                <a:close/>
                <a:moveTo>
                  <a:pt x="1705621" y="1984084"/>
                </a:moveTo>
                <a:cubicBezTo>
                  <a:pt x="1724840" y="1984084"/>
                  <a:pt x="1740420" y="1999665"/>
                  <a:pt x="1740420" y="2018884"/>
                </a:cubicBezTo>
                <a:cubicBezTo>
                  <a:pt x="1740420" y="2038104"/>
                  <a:pt x="1724840" y="2053683"/>
                  <a:pt x="1705621" y="2053683"/>
                </a:cubicBezTo>
                <a:cubicBezTo>
                  <a:pt x="1686400" y="2053683"/>
                  <a:pt x="1670821" y="2038104"/>
                  <a:pt x="1670821" y="2018884"/>
                </a:cubicBezTo>
                <a:cubicBezTo>
                  <a:pt x="1670821" y="1999665"/>
                  <a:pt x="1686400" y="1984084"/>
                  <a:pt x="1705621" y="1984084"/>
                </a:cubicBezTo>
                <a:close/>
                <a:moveTo>
                  <a:pt x="1601207" y="1984084"/>
                </a:moveTo>
                <a:cubicBezTo>
                  <a:pt x="1620426" y="1984084"/>
                  <a:pt x="1636006" y="1999665"/>
                  <a:pt x="1636006" y="2018884"/>
                </a:cubicBezTo>
                <a:cubicBezTo>
                  <a:pt x="1636006" y="2038104"/>
                  <a:pt x="1620426" y="2053683"/>
                  <a:pt x="1601207" y="2053683"/>
                </a:cubicBezTo>
                <a:cubicBezTo>
                  <a:pt x="1581986" y="2053683"/>
                  <a:pt x="1566407" y="2038104"/>
                  <a:pt x="1566407" y="2018884"/>
                </a:cubicBezTo>
                <a:cubicBezTo>
                  <a:pt x="1566407" y="1999665"/>
                  <a:pt x="1581986" y="1984084"/>
                  <a:pt x="1601207" y="1984084"/>
                </a:cubicBezTo>
                <a:close/>
                <a:moveTo>
                  <a:pt x="1496776" y="1984084"/>
                </a:moveTo>
                <a:cubicBezTo>
                  <a:pt x="1515995" y="1984084"/>
                  <a:pt x="1531575" y="1999665"/>
                  <a:pt x="1531575" y="2018884"/>
                </a:cubicBezTo>
                <a:cubicBezTo>
                  <a:pt x="1531575" y="2038104"/>
                  <a:pt x="1515995" y="2053683"/>
                  <a:pt x="1496776" y="2053683"/>
                </a:cubicBezTo>
                <a:cubicBezTo>
                  <a:pt x="1477555" y="2053683"/>
                  <a:pt x="1461976" y="2038104"/>
                  <a:pt x="1461976" y="2018884"/>
                </a:cubicBezTo>
                <a:cubicBezTo>
                  <a:pt x="1461976" y="1999665"/>
                  <a:pt x="1477555" y="1984084"/>
                  <a:pt x="1496776" y="1984084"/>
                </a:cubicBezTo>
                <a:close/>
                <a:moveTo>
                  <a:pt x="1287912" y="1984084"/>
                </a:moveTo>
                <a:cubicBezTo>
                  <a:pt x="1307131" y="1984084"/>
                  <a:pt x="1322711" y="1999665"/>
                  <a:pt x="1322711" y="2018884"/>
                </a:cubicBezTo>
                <a:cubicBezTo>
                  <a:pt x="1322711" y="2038104"/>
                  <a:pt x="1307131" y="2053683"/>
                  <a:pt x="1287912" y="2053683"/>
                </a:cubicBezTo>
                <a:cubicBezTo>
                  <a:pt x="1268693" y="2053683"/>
                  <a:pt x="1253112" y="2038104"/>
                  <a:pt x="1253112" y="2018884"/>
                </a:cubicBezTo>
                <a:cubicBezTo>
                  <a:pt x="1253112" y="1999665"/>
                  <a:pt x="1268693" y="1984084"/>
                  <a:pt x="1287912" y="1984084"/>
                </a:cubicBezTo>
                <a:close/>
                <a:moveTo>
                  <a:pt x="1183496" y="1984084"/>
                </a:moveTo>
                <a:cubicBezTo>
                  <a:pt x="1202715" y="1984084"/>
                  <a:pt x="1218295" y="1999665"/>
                  <a:pt x="1218295" y="2018884"/>
                </a:cubicBezTo>
                <a:cubicBezTo>
                  <a:pt x="1218295" y="2038104"/>
                  <a:pt x="1202715" y="2053683"/>
                  <a:pt x="1183496" y="2053683"/>
                </a:cubicBezTo>
                <a:cubicBezTo>
                  <a:pt x="1164275" y="2053683"/>
                  <a:pt x="1148696" y="2038104"/>
                  <a:pt x="1148696" y="2018884"/>
                </a:cubicBezTo>
                <a:cubicBezTo>
                  <a:pt x="1148696" y="1999665"/>
                  <a:pt x="1164275" y="1984084"/>
                  <a:pt x="1183496" y="1984084"/>
                </a:cubicBezTo>
                <a:close/>
                <a:moveTo>
                  <a:pt x="1079082" y="1984084"/>
                </a:moveTo>
                <a:cubicBezTo>
                  <a:pt x="1098301" y="1984084"/>
                  <a:pt x="1113881" y="1999665"/>
                  <a:pt x="1113881" y="2018884"/>
                </a:cubicBezTo>
                <a:cubicBezTo>
                  <a:pt x="1113881" y="2038104"/>
                  <a:pt x="1098301" y="2053683"/>
                  <a:pt x="1079082" y="2053683"/>
                </a:cubicBezTo>
                <a:cubicBezTo>
                  <a:pt x="1059861" y="2053683"/>
                  <a:pt x="1044282" y="2038104"/>
                  <a:pt x="1044282" y="2018884"/>
                </a:cubicBezTo>
                <a:cubicBezTo>
                  <a:pt x="1044282" y="1999665"/>
                  <a:pt x="1059861" y="1984084"/>
                  <a:pt x="1079082" y="1984084"/>
                </a:cubicBezTo>
                <a:close/>
                <a:moveTo>
                  <a:pt x="974634" y="1984084"/>
                </a:moveTo>
                <a:cubicBezTo>
                  <a:pt x="993853" y="1984084"/>
                  <a:pt x="1009433" y="1999665"/>
                  <a:pt x="1009433" y="2018884"/>
                </a:cubicBezTo>
                <a:cubicBezTo>
                  <a:pt x="1009433" y="2038104"/>
                  <a:pt x="993853" y="2053683"/>
                  <a:pt x="974634" y="2053683"/>
                </a:cubicBezTo>
                <a:cubicBezTo>
                  <a:pt x="955415" y="2053683"/>
                  <a:pt x="939834" y="2038104"/>
                  <a:pt x="939834" y="2018884"/>
                </a:cubicBezTo>
                <a:cubicBezTo>
                  <a:pt x="939834" y="1999665"/>
                  <a:pt x="955415" y="1984084"/>
                  <a:pt x="974634" y="1984084"/>
                </a:cubicBezTo>
                <a:close/>
                <a:moveTo>
                  <a:pt x="870220" y="1984084"/>
                </a:moveTo>
                <a:cubicBezTo>
                  <a:pt x="889439" y="1984084"/>
                  <a:pt x="905019" y="1999665"/>
                  <a:pt x="905019" y="2018884"/>
                </a:cubicBezTo>
                <a:cubicBezTo>
                  <a:pt x="905019" y="2038104"/>
                  <a:pt x="889439" y="2053683"/>
                  <a:pt x="870220" y="2053683"/>
                </a:cubicBezTo>
                <a:cubicBezTo>
                  <a:pt x="850999" y="2053683"/>
                  <a:pt x="835420" y="2038104"/>
                  <a:pt x="835420" y="2018884"/>
                </a:cubicBezTo>
                <a:cubicBezTo>
                  <a:pt x="835420" y="1999665"/>
                  <a:pt x="850999" y="1984084"/>
                  <a:pt x="870220" y="1984084"/>
                </a:cubicBezTo>
                <a:close/>
                <a:moveTo>
                  <a:pt x="765787" y="1984084"/>
                </a:moveTo>
                <a:cubicBezTo>
                  <a:pt x="785006" y="1984084"/>
                  <a:pt x="800586" y="1999665"/>
                  <a:pt x="800586" y="2018884"/>
                </a:cubicBezTo>
                <a:cubicBezTo>
                  <a:pt x="800586" y="2038104"/>
                  <a:pt x="785006" y="2053683"/>
                  <a:pt x="765787" y="2053683"/>
                </a:cubicBezTo>
                <a:cubicBezTo>
                  <a:pt x="746566" y="2053683"/>
                  <a:pt x="730987" y="2038104"/>
                  <a:pt x="730987" y="2018884"/>
                </a:cubicBezTo>
                <a:cubicBezTo>
                  <a:pt x="730987" y="1999665"/>
                  <a:pt x="746566" y="1984084"/>
                  <a:pt x="765787" y="1984084"/>
                </a:cubicBezTo>
                <a:close/>
                <a:moveTo>
                  <a:pt x="452509" y="1984084"/>
                </a:moveTo>
                <a:cubicBezTo>
                  <a:pt x="471728" y="1984084"/>
                  <a:pt x="487308" y="1999665"/>
                  <a:pt x="487308" y="2018884"/>
                </a:cubicBezTo>
                <a:cubicBezTo>
                  <a:pt x="487308" y="2038104"/>
                  <a:pt x="471728" y="2053683"/>
                  <a:pt x="452509" y="2053683"/>
                </a:cubicBezTo>
                <a:cubicBezTo>
                  <a:pt x="433288" y="2053683"/>
                  <a:pt x="417709" y="2038104"/>
                  <a:pt x="417709" y="2018884"/>
                </a:cubicBezTo>
                <a:cubicBezTo>
                  <a:pt x="417709" y="1999665"/>
                  <a:pt x="433288" y="1984084"/>
                  <a:pt x="452509" y="1984084"/>
                </a:cubicBezTo>
                <a:close/>
                <a:moveTo>
                  <a:pt x="34800" y="1984084"/>
                </a:moveTo>
                <a:cubicBezTo>
                  <a:pt x="54019" y="1984084"/>
                  <a:pt x="69599" y="1999665"/>
                  <a:pt x="69599" y="2018884"/>
                </a:cubicBezTo>
                <a:cubicBezTo>
                  <a:pt x="69599" y="2038104"/>
                  <a:pt x="54019" y="2053683"/>
                  <a:pt x="34800" y="2053683"/>
                </a:cubicBezTo>
                <a:cubicBezTo>
                  <a:pt x="15581" y="2053683"/>
                  <a:pt x="0" y="2038104"/>
                  <a:pt x="0" y="2018884"/>
                </a:cubicBezTo>
                <a:cubicBezTo>
                  <a:pt x="0" y="1999665"/>
                  <a:pt x="15581" y="1984084"/>
                  <a:pt x="34800" y="1984084"/>
                </a:cubicBezTo>
                <a:close/>
                <a:moveTo>
                  <a:pt x="3898585" y="1984067"/>
                </a:moveTo>
                <a:cubicBezTo>
                  <a:pt x="3917812" y="1984067"/>
                  <a:pt x="3933400" y="1999655"/>
                  <a:pt x="3933400" y="2018883"/>
                </a:cubicBezTo>
                <a:cubicBezTo>
                  <a:pt x="3933400" y="2038110"/>
                  <a:pt x="3917812" y="2053698"/>
                  <a:pt x="3898585" y="2053698"/>
                </a:cubicBezTo>
                <a:cubicBezTo>
                  <a:pt x="3879357" y="2053698"/>
                  <a:pt x="3863769" y="2038110"/>
                  <a:pt x="3863769" y="2018883"/>
                </a:cubicBezTo>
                <a:cubicBezTo>
                  <a:pt x="3863769" y="1999655"/>
                  <a:pt x="3879357" y="1984067"/>
                  <a:pt x="3898585" y="1984067"/>
                </a:cubicBezTo>
                <a:close/>
                <a:moveTo>
                  <a:pt x="3063181" y="1984067"/>
                </a:moveTo>
                <a:cubicBezTo>
                  <a:pt x="3082411" y="1984067"/>
                  <a:pt x="3097997" y="1999655"/>
                  <a:pt x="3097997" y="2018883"/>
                </a:cubicBezTo>
                <a:cubicBezTo>
                  <a:pt x="3097997" y="2038110"/>
                  <a:pt x="3082411" y="2053698"/>
                  <a:pt x="3063181" y="2053698"/>
                </a:cubicBezTo>
                <a:cubicBezTo>
                  <a:pt x="3043954" y="2053698"/>
                  <a:pt x="3028367" y="2038110"/>
                  <a:pt x="3028367" y="2018883"/>
                </a:cubicBezTo>
                <a:cubicBezTo>
                  <a:pt x="3028367" y="1999655"/>
                  <a:pt x="3043954" y="1984067"/>
                  <a:pt x="3063181" y="1984067"/>
                </a:cubicBezTo>
                <a:close/>
                <a:moveTo>
                  <a:pt x="2227761" y="1984067"/>
                </a:moveTo>
                <a:cubicBezTo>
                  <a:pt x="2246991" y="1984067"/>
                  <a:pt x="2262577" y="1999655"/>
                  <a:pt x="2262577" y="2018883"/>
                </a:cubicBezTo>
                <a:cubicBezTo>
                  <a:pt x="2262577" y="2038110"/>
                  <a:pt x="2246991" y="2053698"/>
                  <a:pt x="2227761" y="2053698"/>
                </a:cubicBezTo>
                <a:cubicBezTo>
                  <a:pt x="2208534" y="2053698"/>
                  <a:pt x="2192946" y="2038110"/>
                  <a:pt x="2192946" y="2018883"/>
                </a:cubicBezTo>
                <a:cubicBezTo>
                  <a:pt x="2192946" y="1999655"/>
                  <a:pt x="2208534" y="1984067"/>
                  <a:pt x="2227761" y="1984067"/>
                </a:cubicBezTo>
                <a:close/>
                <a:moveTo>
                  <a:pt x="1810052" y="1984067"/>
                </a:moveTo>
                <a:cubicBezTo>
                  <a:pt x="1829280" y="1984067"/>
                  <a:pt x="1844868" y="1999655"/>
                  <a:pt x="1844868" y="2018883"/>
                </a:cubicBezTo>
                <a:cubicBezTo>
                  <a:pt x="1844868" y="2038110"/>
                  <a:pt x="1829280" y="2053698"/>
                  <a:pt x="1810052" y="2053698"/>
                </a:cubicBezTo>
                <a:cubicBezTo>
                  <a:pt x="1790825" y="2053698"/>
                  <a:pt x="1775237" y="2038110"/>
                  <a:pt x="1775237" y="2018883"/>
                </a:cubicBezTo>
                <a:cubicBezTo>
                  <a:pt x="1775237" y="1999655"/>
                  <a:pt x="1790825" y="1984067"/>
                  <a:pt x="1810052" y="1984067"/>
                </a:cubicBezTo>
                <a:close/>
                <a:moveTo>
                  <a:pt x="1392343" y="1984067"/>
                </a:moveTo>
                <a:cubicBezTo>
                  <a:pt x="1411571" y="1984067"/>
                  <a:pt x="1427159" y="1999655"/>
                  <a:pt x="1427159" y="2018883"/>
                </a:cubicBezTo>
                <a:cubicBezTo>
                  <a:pt x="1427159" y="2038110"/>
                  <a:pt x="1411571" y="2053698"/>
                  <a:pt x="1392343" y="2053698"/>
                </a:cubicBezTo>
                <a:cubicBezTo>
                  <a:pt x="1373116" y="2053698"/>
                  <a:pt x="1357528" y="2038110"/>
                  <a:pt x="1357528" y="2018883"/>
                </a:cubicBezTo>
                <a:cubicBezTo>
                  <a:pt x="1357528" y="1999655"/>
                  <a:pt x="1373116" y="1984067"/>
                  <a:pt x="1392343" y="1984067"/>
                </a:cubicBezTo>
                <a:close/>
                <a:moveTo>
                  <a:pt x="661371" y="1984067"/>
                </a:moveTo>
                <a:cubicBezTo>
                  <a:pt x="680599" y="1984067"/>
                  <a:pt x="696187" y="1999655"/>
                  <a:pt x="696187" y="2018883"/>
                </a:cubicBezTo>
                <a:cubicBezTo>
                  <a:pt x="696187" y="2038110"/>
                  <a:pt x="680599" y="2053698"/>
                  <a:pt x="661371" y="2053698"/>
                </a:cubicBezTo>
                <a:cubicBezTo>
                  <a:pt x="642144" y="2053698"/>
                  <a:pt x="626556" y="2038110"/>
                  <a:pt x="626556" y="2018883"/>
                </a:cubicBezTo>
                <a:cubicBezTo>
                  <a:pt x="626556" y="1999655"/>
                  <a:pt x="642144" y="1984067"/>
                  <a:pt x="661371" y="1984067"/>
                </a:cubicBezTo>
                <a:close/>
                <a:moveTo>
                  <a:pt x="556940" y="1984067"/>
                </a:moveTo>
                <a:cubicBezTo>
                  <a:pt x="576168" y="1984067"/>
                  <a:pt x="591756" y="1999655"/>
                  <a:pt x="591756" y="2018883"/>
                </a:cubicBezTo>
                <a:cubicBezTo>
                  <a:pt x="591756" y="2038110"/>
                  <a:pt x="576168" y="2053698"/>
                  <a:pt x="556940" y="2053698"/>
                </a:cubicBezTo>
                <a:cubicBezTo>
                  <a:pt x="537713" y="2053698"/>
                  <a:pt x="522125" y="2038110"/>
                  <a:pt x="522125" y="2018883"/>
                </a:cubicBezTo>
                <a:cubicBezTo>
                  <a:pt x="522125" y="1999655"/>
                  <a:pt x="537713" y="1984067"/>
                  <a:pt x="556940" y="1984067"/>
                </a:cubicBezTo>
                <a:close/>
                <a:moveTo>
                  <a:pt x="243660" y="1984067"/>
                </a:moveTo>
                <a:cubicBezTo>
                  <a:pt x="262888" y="1984067"/>
                  <a:pt x="278476" y="1999655"/>
                  <a:pt x="278476" y="2018883"/>
                </a:cubicBezTo>
                <a:cubicBezTo>
                  <a:pt x="278476" y="2038110"/>
                  <a:pt x="262888" y="2053698"/>
                  <a:pt x="243660" y="2053698"/>
                </a:cubicBezTo>
                <a:cubicBezTo>
                  <a:pt x="224433" y="2053698"/>
                  <a:pt x="208845" y="2038110"/>
                  <a:pt x="208845" y="2018883"/>
                </a:cubicBezTo>
                <a:cubicBezTo>
                  <a:pt x="208845" y="1999655"/>
                  <a:pt x="224433" y="1984067"/>
                  <a:pt x="243660" y="1984067"/>
                </a:cubicBezTo>
                <a:close/>
                <a:moveTo>
                  <a:pt x="5256131" y="1879653"/>
                </a:moveTo>
                <a:cubicBezTo>
                  <a:pt x="5275351" y="1879653"/>
                  <a:pt x="5290930" y="1895234"/>
                  <a:pt x="5290930" y="1914453"/>
                </a:cubicBezTo>
                <a:cubicBezTo>
                  <a:pt x="5290930" y="1933673"/>
                  <a:pt x="5275351" y="1949252"/>
                  <a:pt x="5256131" y="1949252"/>
                </a:cubicBezTo>
                <a:cubicBezTo>
                  <a:pt x="5236912" y="1949252"/>
                  <a:pt x="5221331" y="1933673"/>
                  <a:pt x="5221331" y="1914453"/>
                </a:cubicBezTo>
                <a:cubicBezTo>
                  <a:pt x="5221331" y="1895234"/>
                  <a:pt x="5236912" y="1879653"/>
                  <a:pt x="5256131" y="1879653"/>
                </a:cubicBezTo>
                <a:close/>
                <a:moveTo>
                  <a:pt x="4838437" y="1879653"/>
                </a:moveTo>
                <a:cubicBezTo>
                  <a:pt x="4857657" y="1879653"/>
                  <a:pt x="4873236" y="1895234"/>
                  <a:pt x="4873236" y="1914453"/>
                </a:cubicBezTo>
                <a:cubicBezTo>
                  <a:pt x="4873236" y="1933673"/>
                  <a:pt x="4857657" y="1949252"/>
                  <a:pt x="4838437" y="1949252"/>
                </a:cubicBezTo>
                <a:cubicBezTo>
                  <a:pt x="4819218" y="1949252"/>
                  <a:pt x="4803637" y="1933673"/>
                  <a:pt x="4803637" y="1914453"/>
                </a:cubicBezTo>
                <a:cubicBezTo>
                  <a:pt x="4803637" y="1895234"/>
                  <a:pt x="4819218" y="1879653"/>
                  <a:pt x="4838437" y="1879653"/>
                </a:cubicBezTo>
                <a:close/>
                <a:moveTo>
                  <a:pt x="4629573" y="1879653"/>
                </a:moveTo>
                <a:cubicBezTo>
                  <a:pt x="4648793" y="1879653"/>
                  <a:pt x="4664372" y="1895234"/>
                  <a:pt x="4664372" y="1914453"/>
                </a:cubicBezTo>
                <a:cubicBezTo>
                  <a:pt x="4664372" y="1933673"/>
                  <a:pt x="4648793" y="1949252"/>
                  <a:pt x="4629573" y="1949252"/>
                </a:cubicBezTo>
                <a:cubicBezTo>
                  <a:pt x="4610354" y="1949252"/>
                  <a:pt x="4594773" y="1933673"/>
                  <a:pt x="4594773" y="1914453"/>
                </a:cubicBezTo>
                <a:cubicBezTo>
                  <a:pt x="4594773" y="1895234"/>
                  <a:pt x="4610354" y="1879653"/>
                  <a:pt x="4629573" y="1879653"/>
                </a:cubicBezTo>
                <a:close/>
                <a:moveTo>
                  <a:pt x="4525142" y="1879653"/>
                </a:moveTo>
                <a:cubicBezTo>
                  <a:pt x="4544360" y="1879653"/>
                  <a:pt x="4559941" y="1895234"/>
                  <a:pt x="4559941" y="1914453"/>
                </a:cubicBezTo>
                <a:cubicBezTo>
                  <a:pt x="4559941" y="1933673"/>
                  <a:pt x="4544360" y="1949252"/>
                  <a:pt x="4525142" y="1949252"/>
                </a:cubicBezTo>
                <a:cubicBezTo>
                  <a:pt x="4505923" y="1949252"/>
                  <a:pt x="4490342" y="1933673"/>
                  <a:pt x="4490342" y="1914453"/>
                </a:cubicBezTo>
                <a:cubicBezTo>
                  <a:pt x="4490342" y="1895234"/>
                  <a:pt x="4505923" y="1879653"/>
                  <a:pt x="4525142" y="1879653"/>
                </a:cubicBezTo>
                <a:close/>
                <a:moveTo>
                  <a:pt x="4420727" y="1879653"/>
                </a:moveTo>
                <a:cubicBezTo>
                  <a:pt x="4439946" y="1879653"/>
                  <a:pt x="4455527" y="1895234"/>
                  <a:pt x="4455527" y="1914453"/>
                </a:cubicBezTo>
                <a:cubicBezTo>
                  <a:pt x="4455527" y="1933673"/>
                  <a:pt x="4439946" y="1949252"/>
                  <a:pt x="4420727" y="1949252"/>
                </a:cubicBezTo>
                <a:cubicBezTo>
                  <a:pt x="4401509" y="1949252"/>
                  <a:pt x="4385928" y="1933673"/>
                  <a:pt x="4385928" y="1914453"/>
                </a:cubicBezTo>
                <a:cubicBezTo>
                  <a:pt x="4385928" y="1895234"/>
                  <a:pt x="4401509" y="1879653"/>
                  <a:pt x="4420727" y="1879653"/>
                </a:cubicBezTo>
                <a:close/>
                <a:moveTo>
                  <a:pt x="4316280" y="1879653"/>
                </a:moveTo>
                <a:cubicBezTo>
                  <a:pt x="4335498" y="1879653"/>
                  <a:pt x="4351079" y="1895234"/>
                  <a:pt x="4351079" y="1914453"/>
                </a:cubicBezTo>
                <a:cubicBezTo>
                  <a:pt x="4351079" y="1933673"/>
                  <a:pt x="4335498" y="1949252"/>
                  <a:pt x="4316280" y="1949252"/>
                </a:cubicBezTo>
                <a:cubicBezTo>
                  <a:pt x="4297061" y="1949252"/>
                  <a:pt x="4281480" y="1933673"/>
                  <a:pt x="4281480" y="1914453"/>
                </a:cubicBezTo>
                <a:cubicBezTo>
                  <a:pt x="4281480" y="1895234"/>
                  <a:pt x="4297061" y="1879653"/>
                  <a:pt x="4316280" y="1879653"/>
                </a:cubicBezTo>
                <a:close/>
                <a:moveTo>
                  <a:pt x="4211866" y="1879653"/>
                </a:moveTo>
                <a:cubicBezTo>
                  <a:pt x="4231086" y="1879653"/>
                  <a:pt x="4246667" y="1895234"/>
                  <a:pt x="4246667" y="1914453"/>
                </a:cubicBezTo>
                <a:cubicBezTo>
                  <a:pt x="4246667" y="1933673"/>
                  <a:pt x="4231086" y="1949252"/>
                  <a:pt x="4211866" y="1949252"/>
                </a:cubicBezTo>
                <a:cubicBezTo>
                  <a:pt x="4192647" y="1949252"/>
                  <a:pt x="4177066" y="1933673"/>
                  <a:pt x="4177066" y="1914453"/>
                </a:cubicBezTo>
                <a:cubicBezTo>
                  <a:pt x="4177066" y="1895234"/>
                  <a:pt x="4192647" y="1879653"/>
                  <a:pt x="4211866" y="1879653"/>
                </a:cubicBezTo>
                <a:close/>
                <a:moveTo>
                  <a:pt x="4107449" y="1879653"/>
                </a:moveTo>
                <a:cubicBezTo>
                  <a:pt x="4126669" y="1879653"/>
                  <a:pt x="4142248" y="1895234"/>
                  <a:pt x="4142248" y="1914453"/>
                </a:cubicBezTo>
                <a:cubicBezTo>
                  <a:pt x="4142248" y="1933673"/>
                  <a:pt x="4126669" y="1949252"/>
                  <a:pt x="4107449" y="1949252"/>
                </a:cubicBezTo>
                <a:cubicBezTo>
                  <a:pt x="4088230" y="1949252"/>
                  <a:pt x="4072649" y="1933673"/>
                  <a:pt x="4072649" y="1914453"/>
                </a:cubicBezTo>
                <a:cubicBezTo>
                  <a:pt x="4072649" y="1895234"/>
                  <a:pt x="4088230" y="1879653"/>
                  <a:pt x="4107449" y="1879653"/>
                </a:cubicBezTo>
                <a:close/>
                <a:moveTo>
                  <a:pt x="4003017" y="1879653"/>
                </a:moveTo>
                <a:cubicBezTo>
                  <a:pt x="4022237" y="1879653"/>
                  <a:pt x="4037816" y="1895234"/>
                  <a:pt x="4037816" y="1914453"/>
                </a:cubicBezTo>
                <a:cubicBezTo>
                  <a:pt x="4037816" y="1933673"/>
                  <a:pt x="4022237" y="1949252"/>
                  <a:pt x="4003017" y="1949252"/>
                </a:cubicBezTo>
                <a:cubicBezTo>
                  <a:pt x="3983798" y="1949252"/>
                  <a:pt x="3968217" y="1933673"/>
                  <a:pt x="3968217" y="1914453"/>
                </a:cubicBezTo>
                <a:cubicBezTo>
                  <a:pt x="3968217" y="1895234"/>
                  <a:pt x="3983798" y="1879653"/>
                  <a:pt x="4003017" y="1879653"/>
                </a:cubicBezTo>
                <a:close/>
                <a:moveTo>
                  <a:pt x="3794155" y="1879653"/>
                </a:moveTo>
                <a:cubicBezTo>
                  <a:pt x="3813373" y="1879653"/>
                  <a:pt x="3828954" y="1895234"/>
                  <a:pt x="3828954" y="1914453"/>
                </a:cubicBezTo>
                <a:cubicBezTo>
                  <a:pt x="3828954" y="1933673"/>
                  <a:pt x="3813373" y="1949252"/>
                  <a:pt x="3794155" y="1949252"/>
                </a:cubicBezTo>
                <a:cubicBezTo>
                  <a:pt x="3774936" y="1949252"/>
                  <a:pt x="3759355" y="1933673"/>
                  <a:pt x="3759355" y="1914453"/>
                </a:cubicBezTo>
                <a:cubicBezTo>
                  <a:pt x="3759355" y="1895234"/>
                  <a:pt x="3774936" y="1879653"/>
                  <a:pt x="3794155" y="1879653"/>
                </a:cubicBezTo>
                <a:close/>
                <a:moveTo>
                  <a:pt x="3689739" y="1879653"/>
                </a:moveTo>
                <a:cubicBezTo>
                  <a:pt x="3708959" y="1879653"/>
                  <a:pt x="3724540" y="1895234"/>
                  <a:pt x="3724540" y="1914453"/>
                </a:cubicBezTo>
                <a:cubicBezTo>
                  <a:pt x="3724540" y="1933673"/>
                  <a:pt x="3708959" y="1949252"/>
                  <a:pt x="3689739" y="1949252"/>
                </a:cubicBezTo>
                <a:cubicBezTo>
                  <a:pt x="3670520" y="1949252"/>
                  <a:pt x="3654939" y="1933673"/>
                  <a:pt x="3654939" y="1914453"/>
                </a:cubicBezTo>
                <a:cubicBezTo>
                  <a:pt x="3654939" y="1895234"/>
                  <a:pt x="3670520" y="1879653"/>
                  <a:pt x="3689739" y="1879653"/>
                </a:cubicBezTo>
                <a:close/>
                <a:moveTo>
                  <a:pt x="3585308" y="1879653"/>
                </a:moveTo>
                <a:cubicBezTo>
                  <a:pt x="3604528" y="1879653"/>
                  <a:pt x="3620109" y="1895234"/>
                  <a:pt x="3620109" y="1914453"/>
                </a:cubicBezTo>
                <a:cubicBezTo>
                  <a:pt x="3620109" y="1933673"/>
                  <a:pt x="3604528" y="1949252"/>
                  <a:pt x="3585308" y="1949252"/>
                </a:cubicBezTo>
                <a:cubicBezTo>
                  <a:pt x="3566089" y="1949252"/>
                  <a:pt x="3550508" y="1933673"/>
                  <a:pt x="3550508" y="1914453"/>
                </a:cubicBezTo>
                <a:cubicBezTo>
                  <a:pt x="3550508" y="1895234"/>
                  <a:pt x="3566089" y="1879653"/>
                  <a:pt x="3585308" y="1879653"/>
                </a:cubicBezTo>
                <a:close/>
                <a:moveTo>
                  <a:pt x="3480877" y="1879653"/>
                </a:moveTo>
                <a:cubicBezTo>
                  <a:pt x="3500097" y="1879653"/>
                  <a:pt x="3515678" y="1895234"/>
                  <a:pt x="3515678" y="1914453"/>
                </a:cubicBezTo>
                <a:cubicBezTo>
                  <a:pt x="3515678" y="1933673"/>
                  <a:pt x="3500097" y="1949252"/>
                  <a:pt x="3480877" y="1949252"/>
                </a:cubicBezTo>
                <a:cubicBezTo>
                  <a:pt x="3461658" y="1949252"/>
                  <a:pt x="3446077" y="1933673"/>
                  <a:pt x="3446077" y="1914453"/>
                </a:cubicBezTo>
                <a:cubicBezTo>
                  <a:pt x="3446077" y="1895234"/>
                  <a:pt x="3461658" y="1879653"/>
                  <a:pt x="3480877" y="1879653"/>
                </a:cubicBezTo>
                <a:close/>
                <a:moveTo>
                  <a:pt x="3376446" y="1879653"/>
                </a:moveTo>
                <a:cubicBezTo>
                  <a:pt x="3395666" y="1879653"/>
                  <a:pt x="3411245" y="1895234"/>
                  <a:pt x="3411245" y="1914453"/>
                </a:cubicBezTo>
                <a:cubicBezTo>
                  <a:pt x="3411245" y="1933673"/>
                  <a:pt x="3395666" y="1949252"/>
                  <a:pt x="3376446" y="1949252"/>
                </a:cubicBezTo>
                <a:cubicBezTo>
                  <a:pt x="3357227" y="1949252"/>
                  <a:pt x="3341646" y="1933673"/>
                  <a:pt x="3341646" y="1914453"/>
                </a:cubicBezTo>
                <a:cubicBezTo>
                  <a:pt x="3341646" y="1895234"/>
                  <a:pt x="3357227" y="1879653"/>
                  <a:pt x="3376446" y="1879653"/>
                </a:cubicBezTo>
                <a:close/>
                <a:moveTo>
                  <a:pt x="3272030" y="1879653"/>
                </a:moveTo>
                <a:cubicBezTo>
                  <a:pt x="3291248" y="1879653"/>
                  <a:pt x="3306829" y="1895234"/>
                  <a:pt x="3306829" y="1914453"/>
                </a:cubicBezTo>
                <a:cubicBezTo>
                  <a:pt x="3306829" y="1933673"/>
                  <a:pt x="3291248" y="1949252"/>
                  <a:pt x="3272030" y="1949252"/>
                </a:cubicBezTo>
                <a:cubicBezTo>
                  <a:pt x="3252811" y="1949252"/>
                  <a:pt x="3237230" y="1933673"/>
                  <a:pt x="3237230" y="1914453"/>
                </a:cubicBezTo>
                <a:cubicBezTo>
                  <a:pt x="3237230" y="1895234"/>
                  <a:pt x="3252811" y="1879653"/>
                  <a:pt x="3272030" y="1879653"/>
                </a:cubicBezTo>
                <a:close/>
                <a:moveTo>
                  <a:pt x="3167597" y="1879653"/>
                </a:moveTo>
                <a:cubicBezTo>
                  <a:pt x="3186815" y="1879653"/>
                  <a:pt x="3202396" y="1895234"/>
                  <a:pt x="3202396" y="1914453"/>
                </a:cubicBezTo>
                <a:cubicBezTo>
                  <a:pt x="3202396" y="1933673"/>
                  <a:pt x="3186815" y="1949252"/>
                  <a:pt x="3167597" y="1949252"/>
                </a:cubicBezTo>
                <a:cubicBezTo>
                  <a:pt x="3148378" y="1949252"/>
                  <a:pt x="3132797" y="1933673"/>
                  <a:pt x="3132797" y="1914453"/>
                </a:cubicBezTo>
                <a:cubicBezTo>
                  <a:pt x="3132797" y="1895234"/>
                  <a:pt x="3148378" y="1879653"/>
                  <a:pt x="3167597" y="1879653"/>
                </a:cubicBezTo>
                <a:close/>
                <a:moveTo>
                  <a:pt x="2958752" y="1879653"/>
                </a:moveTo>
                <a:cubicBezTo>
                  <a:pt x="2977971" y="1879653"/>
                  <a:pt x="2993552" y="1895234"/>
                  <a:pt x="2993552" y="1914453"/>
                </a:cubicBezTo>
                <a:cubicBezTo>
                  <a:pt x="2993552" y="1933673"/>
                  <a:pt x="2977971" y="1949252"/>
                  <a:pt x="2958752" y="1949252"/>
                </a:cubicBezTo>
                <a:cubicBezTo>
                  <a:pt x="2939533" y="1949252"/>
                  <a:pt x="2923952" y="1933673"/>
                  <a:pt x="2923952" y="1914453"/>
                </a:cubicBezTo>
                <a:cubicBezTo>
                  <a:pt x="2923952" y="1895234"/>
                  <a:pt x="2939533" y="1879653"/>
                  <a:pt x="2958752" y="1879653"/>
                </a:cubicBezTo>
                <a:close/>
                <a:moveTo>
                  <a:pt x="2854321" y="1879653"/>
                </a:moveTo>
                <a:cubicBezTo>
                  <a:pt x="2873540" y="1879653"/>
                  <a:pt x="2889120" y="1895234"/>
                  <a:pt x="2889120" y="1914453"/>
                </a:cubicBezTo>
                <a:cubicBezTo>
                  <a:pt x="2889120" y="1933673"/>
                  <a:pt x="2873540" y="1949252"/>
                  <a:pt x="2854321" y="1949252"/>
                </a:cubicBezTo>
                <a:cubicBezTo>
                  <a:pt x="2835100" y="1949252"/>
                  <a:pt x="2819521" y="1933673"/>
                  <a:pt x="2819521" y="1914453"/>
                </a:cubicBezTo>
                <a:cubicBezTo>
                  <a:pt x="2819521" y="1895234"/>
                  <a:pt x="2835100" y="1879653"/>
                  <a:pt x="2854321" y="1879653"/>
                </a:cubicBezTo>
                <a:close/>
                <a:moveTo>
                  <a:pt x="2749905" y="1879653"/>
                </a:moveTo>
                <a:cubicBezTo>
                  <a:pt x="2769124" y="1879653"/>
                  <a:pt x="2784704" y="1895234"/>
                  <a:pt x="2784704" y="1914453"/>
                </a:cubicBezTo>
                <a:cubicBezTo>
                  <a:pt x="2784704" y="1933673"/>
                  <a:pt x="2769124" y="1949252"/>
                  <a:pt x="2749905" y="1949252"/>
                </a:cubicBezTo>
                <a:cubicBezTo>
                  <a:pt x="2730686" y="1949252"/>
                  <a:pt x="2715105" y="1933673"/>
                  <a:pt x="2715105" y="1914453"/>
                </a:cubicBezTo>
                <a:cubicBezTo>
                  <a:pt x="2715105" y="1895234"/>
                  <a:pt x="2730686" y="1879653"/>
                  <a:pt x="2749905" y="1879653"/>
                </a:cubicBezTo>
                <a:close/>
                <a:moveTo>
                  <a:pt x="2645457" y="1879653"/>
                </a:moveTo>
                <a:cubicBezTo>
                  <a:pt x="2664676" y="1879653"/>
                  <a:pt x="2680256" y="1895234"/>
                  <a:pt x="2680256" y="1914453"/>
                </a:cubicBezTo>
                <a:cubicBezTo>
                  <a:pt x="2680256" y="1933673"/>
                  <a:pt x="2664676" y="1949252"/>
                  <a:pt x="2645457" y="1949252"/>
                </a:cubicBezTo>
                <a:cubicBezTo>
                  <a:pt x="2626236" y="1949252"/>
                  <a:pt x="2610657" y="1933673"/>
                  <a:pt x="2610657" y="1914453"/>
                </a:cubicBezTo>
                <a:cubicBezTo>
                  <a:pt x="2610657" y="1895234"/>
                  <a:pt x="2626236" y="1879653"/>
                  <a:pt x="2645457" y="1879653"/>
                </a:cubicBezTo>
                <a:close/>
                <a:moveTo>
                  <a:pt x="2541041" y="1879653"/>
                </a:moveTo>
                <a:cubicBezTo>
                  <a:pt x="2560260" y="1879653"/>
                  <a:pt x="2575840" y="1895234"/>
                  <a:pt x="2575840" y="1914453"/>
                </a:cubicBezTo>
                <a:cubicBezTo>
                  <a:pt x="2575840" y="1933673"/>
                  <a:pt x="2560260" y="1949252"/>
                  <a:pt x="2541041" y="1949252"/>
                </a:cubicBezTo>
                <a:cubicBezTo>
                  <a:pt x="2521820" y="1949252"/>
                  <a:pt x="2506241" y="1933673"/>
                  <a:pt x="2506241" y="1914453"/>
                </a:cubicBezTo>
                <a:cubicBezTo>
                  <a:pt x="2506241" y="1895234"/>
                  <a:pt x="2521820" y="1879653"/>
                  <a:pt x="2541041" y="1879653"/>
                </a:cubicBezTo>
                <a:close/>
                <a:moveTo>
                  <a:pt x="2436610" y="1879653"/>
                </a:moveTo>
                <a:cubicBezTo>
                  <a:pt x="2455829" y="1879653"/>
                  <a:pt x="2471409" y="1895234"/>
                  <a:pt x="2471409" y="1914453"/>
                </a:cubicBezTo>
                <a:cubicBezTo>
                  <a:pt x="2471409" y="1933673"/>
                  <a:pt x="2455829" y="1949252"/>
                  <a:pt x="2436610" y="1949252"/>
                </a:cubicBezTo>
                <a:cubicBezTo>
                  <a:pt x="2417389" y="1949252"/>
                  <a:pt x="2401810" y="1933673"/>
                  <a:pt x="2401810" y="1914453"/>
                </a:cubicBezTo>
                <a:cubicBezTo>
                  <a:pt x="2401810" y="1895234"/>
                  <a:pt x="2417389" y="1879653"/>
                  <a:pt x="2436610" y="1879653"/>
                </a:cubicBezTo>
                <a:close/>
                <a:moveTo>
                  <a:pt x="2332196" y="1879653"/>
                </a:moveTo>
                <a:cubicBezTo>
                  <a:pt x="2351415" y="1879653"/>
                  <a:pt x="2366995" y="1895234"/>
                  <a:pt x="2366995" y="1914453"/>
                </a:cubicBezTo>
                <a:cubicBezTo>
                  <a:pt x="2366995" y="1933673"/>
                  <a:pt x="2351415" y="1949252"/>
                  <a:pt x="2332196" y="1949252"/>
                </a:cubicBezTo>
                <a:cubicBezTo>
                  <a:pt x="2312975" y="1949252"/>
                  <a:pt x="2297396" y="1933673"/>
                  <a:pt x="2297396" y="1914453"/>
                </a:cubicBezTo>
                <a:cubicBezTo>
                  <a:pt x="2297396" y="1895234"/>
                  <a:pt x="2312975" y="1879653"/>
                  <a:pt x="2332196" y="1879653"/>
                </a:cubicBezTo>
                <a:close/>
                <a:moveTo>
                  <a:pt x="2123332" y="1879653"/>
                </a:moveTo>
                <a:cubicBezTo>
                  <a:pt x="2142551" y="1879653"/>
                  <a:pt x="2158131" y="1895234"/>
                  <a:pt x="2158131" y="1914453"/>
                </a:cubicBezTo>
                <a:cubicBezTo>
                  <a:pt x="2158131" y="1933673"/>
                  <a:pt x="2142551" y="1949252"/>
                  <a:pt x="2123332" y="1949252"/>
                </a:cubicBezTo>
                <a:cubicBezTo>
                  <a:pt x="2104111" y="1949252"/>
                  <a:pt x="2088532" y="1933673"/>
                  <a:pt x="2088532" y="1914453"/>
                </a:cubicBezTo>
                <a:cubicBezTo>
                  <a:pt x="2088532" y="1895234"/>
                  <a:pt x="2104111" y="1879653"/>
                  <a:pt x="2123332" y="1879653"/>
                </a:cubicBezTo>
                <a:close/>
                <a:moveTo>
                  <a:pt x="2018916" y="1879653"/>
                </a:moveTo>
                <a:cubicBezTo>
                  <a:pt x="2038135" y="1879653"/>
                  <a:pt x="2053715" y="1895234"/>
                  <a:pt x="2053715" y="1914453"/>
                </a:cubicBezTo>
                <a:cubicBezTo>
                  <a:pt x="2053715" y="1933673"/>
                  <a:pt x="2038135" y="1949252"/>
                  <a:pt x="2018916" y="1949252"/>
                </a:cubicBezTo>
                <a:cubicBezTo>
                  <a:pt x="1999695" y="1949252"/>
                  <a:pt x="1984116" y="1933673"/>
                  <a:pt x="1984116" y="1914453"/>
                </a:cubicBezTo>
                <a:cubicBezTo>
                  <a:pt x="1984116" y="1895234"/>
                  <a:pt x="1999695" y="1879653"/>
                  <a:pt x="2018916" y="1879653"/>
                </a:cubicBezTo>
                <a:close/>
                <a:moveTo>
                  <a:pt x="1914485" y="1879653"/>
                </a:moveTo>
                <a:cubicBezTo>
                  <a:pt x="1933704" y="1879653"/>
                  <a:pt x="1949284" y="1895234"/>
                  <a:pt x="1949284" y="1914453"/>
                </a:cubicBezTo>
                <a:cubicBezTo>
                  <a:pt x="1949284" y="1933673"/>
                  <a:pt x="1933704" y="1949252"/>
                  <a:pt x="1914485" y="1949252"/>
                </a:cubicBezTo>
                <a:cubicBezTo>
                  <a:pt x="1895264" y="1949252"/>
                  <a:pt x="1879685" y="1933673"/>
                  <a:pt x="1879685" y="1914453"/>
                </a:cubicBezTo>
                <a:cubicBezTo>
                  <a:pt x="1879685" y="1895234"/>
                  <a:pt x="1895264" y="1879653"/>
                  <a:pt x="1914485" y="1879653"/>
                </a:cubicBezTo>
                <a:close/>
                <a:moveTo>
                  <a:pt x="1705621" y="1879653"/>
                </a:moveTo>
                <a:cubicBezTo>
                  <a:pt x="1724840" y="1879653"/>
                  <a:pt x="1740420" y="1895234"/>
                  <a:pt x="1740420" y="1914453"/>
                </a:cubicBezTo>
                <a:cubicBezTo>
                  <a:pt x="1740420" y="1933673"/>
                  <a:pt x="1724840" y="1949252"/>
                  <a:pt x="1705621" y="1949252"/>
                </a:cubicBezTo>
                <a:cubicBezTo>
                  <a:pt x="1686400" y="1949252"/>
                  <a:pt x="1670821" y="1933673"/>
                  <a:pt x="1670821" y="1914453"/>
                </a:cubicBezTo>
                <a:cubicBezTo>
                  <a:pt x="1670821" y="1895234"/>
                  <a:pt x="1686400" y="1879653"/>
                  <a:pt x="1705621" y="1879653"/>
                </a:cubicBezTo>
                <a:close/>
                <a:moveTo>
                  <a:pt x="1601207" y="1879653"/>
                </a:moveTo>
                <a:cubicBezTo>
                  <a:pt x="1620426" y="1879653"/>
                  <a:pt x="1636006" y="1895234"/>
                  <a:pt x="1636006" y="1914453"/>
                </a:cubicBezTo>
                <a:cubicBezTo>
                  <a:pt x="1636006" y="1933673"/>
                  <a:pt x="1620426" y="1949252"/>
                  <a:pt x="1601207" y="1949252"/>
                </a:cubicBezTo>
                <a:cubicBezTo>
                  <a:pt x="1581986" y="1949252"/>
                  <a:pt x="1566407" y="1933673"/>
                  <a:pt x="1566407" y="1914453"/>
                </a:cubicBezTo>
                <a:cubicBezTo>
                  <a:pt x="1566407" y="1895234"/>
                  <a:pt x="1581986" y="1879653"/>
                  <a:pt x="1601207" y="1879653"/>
                </a:cubicBezTo>
                <a:close/>
                <a:moveTo>
                  <a:pt x="1496776" y="1879653"/>
                </a:moveTo>
                <a:cubicBezTo>
                  <a:pt x="1515995" y="1879653"/>
                  <a:pt x="1531575" y="1895234"/>
                  <a:pt x="1531575" y="1914453"/>
                </a:cubicBezTo>
                <a:cubicBezTo>
                  <a:pt x="1531575" y="1933673"/>
                  <a:pt x="1515995" y="1949252"/>
                  <a:pt x="1496776" y="1949252"/>
                </a:cubicBezTo>
                <a:cubicBezTo>
                  <a:pt x="1477555" y="1949252"/>
                  <a:pt x="1461976" y="1933673"/>
                  <a:pt x="1461976" y="1914453"/>
                </a:cubicBezTo>
                <a:cubicBezTo>
                  <a:pt x="1461976" y="1895234"/>
                  <a:pt x="1477555" y="1879653"/>
                  <a:pt x="1496776" y="1879653"/>
                </a:cubicBezTo>
                <a:close/>
                <a:moveTo>
                  <a:pt x="1287912" y="1879653"/>
                </a:moveTo>
                <a:cubicBezTo>
                  <a:pt x="1307131" y="1879653"/>
                  <a:pt x="1322711" y="1895234"/>
                  <a:pt x="1322711" y="1914453"/>
                </a:cubicBezTo>
                <a:cubicBezTo>
                  <a:pt x="1322711" y="1933673"/>
                  <a:pt x="1307131" y="1949252"/>
                  <a:pt x="1287912" y="1949252"/>
                </a:cubicBezTo>
                <a:cubicBezTo>
                  <a:pt x="1268693" y="1949252"/>
                  <a:pt x="1253112" y="1933673"/>
                  <a:pt x="1253112" y="1914453"/>
                </a:cubicBezTo>
                <a:cubicBezTo>
                  <a:pt x="1253112" y="1895234"/>
                  <a:pt x="1268693" y="1879653"/>
                  <a:pt x="1287912" y="1879653"/>
                </a:cubicBezTo>
                <a:close/>
                <a:moveTo>
                  <a:pt x="1183496" y="1879653"/>
                </a:moveTo>
                <a:cubicBezTo>
                  <a:pt x="1202715" y="1879653"/>
                  <a:pt x="1218295" y="1895234"/>
                  <a:pt x="1218295" y="1914453"/>
                </a:cubicBezTo>
                <a:cubicBezTo>
                  <a:pt x="1218295" y="1933673"/>
                  <a:pt x="1202715" y="1949252"/>
                  <a:pt x="1183496" y="1949252"/>
                </a:cubicBezTo>
                <a:cubicBezTo>
                  <a:pt x="1164275" y="1949252"/>
                  <a:pt x="1148696" y="1933673"/>
                  <a:pt x="1148696" y="1914453"/>
                </a:cubicBezTo>
                <a:cubicBezTo>
                  <a:pt x="1148696" y="1895234"/>
                  <a:pt x="1164275" y="1879653"/>
                  <a:pt x="1183496" y="1879653"/>
                </a:cubicBezTo>
                <a:close/>
                <a:moveTo>
                  <a:pt x="1079082" y="1879653"/>
                </a:moveTo>
                <a:cubicBezTo>
                  <a:pt x="1098301" y="1879653"/>
                  <a:pt x="1113881" y="1895234"/>
                  <a:pt x="1113881" y="1914453"/>
                </a:cubicBezTo>
                <a:cubicBezTo>
                  <a:pt x="1113881" y="1933673"/>
                  <a:pt x="1098301" y="1949252"/>
                  <a:pt x="1079082" y="1949252"/>
                </a:cubicBezTo>
                <a:cubicBezTo>
                  <a:pt x="1059861" y="1949252"/>
                  <a:pt x="1044282" y="1933673"/>
                  <a:pt x="1044282" y="1914453"/>
                </a:cubicBezTo>
                <a:cubicBezTo>
                  <a:pt x="1044282" y="1895234"/>
                  <a:pt x="1059861" y="1879653"/>
                  <a:pt x="1079082" y="1879653"/>
                </a:cubicBezTo>
                <a:close/>
                <a:moveTo>
                  <a:pt x="974634" y="1879653"/>
                </a:moveTo>
                <a:cubicBezTo>
                  <a:pt x="993853" y="1879653"/>
                  <a:pt x="1009433" y="1895234"/>
                  <a:pt x="1009433" y="1914453"/>
                </a:cubicBezTo>
                <a:cubicBezTo>
                  <a:pt x="1009433" y="1933673"/>
                  <a:pt x="993853" y="1949252"/>
                  <a:pt x="974634" y="1949252"/>
                </a:cubicBezTo>
                <a:cubicBezTo>
                  <a:pt x="955415" y="1949252"/>
                  <a:pt x="939834" y="1933673"/>
                  <a:pt x="939834" y="1914453"/>
                </a:cubicBezTo>
                <a:cubicBezTo>
                  <a:pt x="939834" y="1895234"/>
                  <a:pt x="955415" y="1879653"/>
                  <a:pt x="974634" y="1879653"/>
                </a:cubicBezTo>
                <a:close/>
                <a:moveTo>
                  <a:pt x="870220" y="1879653"/>
                </a:moveTo>
                <a:cubicBezTo>
                  <a:pt x="889439" y="1879653"/>
                  <a:pt x="905019" y="1895234"/>
                  <a:pt x="905019" y="1914453"/>
                </a:cubicBezTo>
                <a:cubicBezTo>
                  <a:pt x="905019" y="1933673"/>
                  <a:pt x="889439" y="1949252"/>
                  <a:pt x="870220" y="1949252"/>
                </a:cubicBezTo>
                <a:cubicBezTo>
                  <a:pt x="850999" y="1949252"/>
                  <a:pt x="835420" y="1933673"/>
                  <a:pt x="835420" y="1914453"/>
                </a:cubicBezTo>
                <a:cubicBezTo>
                  <a:pt x="835420" y="1895234"/>
                  <a:pt x="850999" y="1879653"/>
                  <a:pt x="870220" y="1879653"/>
                </a:cubicBezTo>
                <a:close/>
                <a:moveTo>
                  <a:pt x="765787" y="1879653"/>
                </a:moveTo>
                <a:cubicBezTo>
                  <a:pt x="785006" y="1879653"/>
                  <a:pt x="800586" y="1895234"/>
                  <a:pt x="800586" y="1914453"/>
                </a:cubicBezTo>
                <a:cubicBezTo>
                  <a:pt x="800586" y="1933673"/>
                  <a:pt x="785006" y="1949252"/>
                  <a:pt x="765787" y="1949252"/>
                </a:cubicBezTo>
                <a:cubicBezTo>
                  <a:pt x="746566" y="1949252"/>
                  <a:pt x="730987" y="1933673"/>
                  <a:pt x="730987" y="1914453"/>
                </a:cubicBezTo>
                <a:cubicBezTo>
                  <a:pt x="730987" y="1895234"/>
                  <a:pt x="746566" y="1879653"/>
                  <a:pt x="765787" y="1879653"/>
                </a:cubicBezTo>
                <a:close/>
                <a:moveTo>
                  <a:pt x="348076" y="1879653"/>
                </a:moveTo>
                <a:cubicBezTo>
                  <a:pt x="367295" y="1879653"/>
                  <a:pt x="382875" y="1895234"/>
                  <a:pt x="382875" y="1914453"/>
                </a:cubicBezTo>
                <a:cubicBezTo>
                  <a:pt x="382875" y="1933673"/>
                  <a:pt x="367295" y="1949252"/>
                  <a:pt x="348076" y="1949252"/>
                </a:cubicBezTo>
                <a:cubicBezTo>
                  <a:pt x="328857" y="1949252"/>
                  <a:pt x="313276" y="1933673"/>
                  <a:pt x="313276" y="1914453"/>
                </a:cubicBezTo>
                <a:cubicBezTo>
                  <a:pt x="313276" y="1895234"/>
                  <a:pt x="328857" y="1879653"/>
                  <a:pt x="348076" y="1879653"/>
                </a:cubicBezTo>
                <a:close/>
                <a:moveTo>
                  <a:pt x="34800" y="1879653"/>
                </a:moveTo>
                <a:cubicBezTo>
                  <a:pt x="54019" y="1879653"/>
                  <a:pt x="69599" y="1895234"/>
                  <a:pt x="69599" y="1914453"/>
                </a:cubicBezTo>
                <a:cubicBezTo>
                  <a:pt x="69599" y="1933673"/>
                  <a:pt x="54019" y="1949252"/>
                  <a:pt x="34800" y="1949252"/>
                </a:cubicBezTo>
                <a:cubicBezTo>
                  <a:pt x="15581" y="1949252"/>
                  <a:pt x="0" y="1933673"/>
                  <a:pt x="0" y="1914453"/>
                </a:cubicBezTo>
                <a:cubicBezTo>
                  <a:pt x="0" y="1895234"/>
                  <a:pt x="15581" y="1879653"/>
                  <a:pt x="34800" y="1879653"/>
                </a:cubicBezTo>
                <a:close/>
                <a:moveTo>
                  <a:pt x="3898587" y="1879636"/>
                </a:moveTo>
                <a:cubicBezTo>
                  <a:pt x="3917814" y="1879636"/>
                  <a:pt x="3933402" y="1895224"/>
                  <a:pt x="3933402" y="1914452"/>
                </a:cubicBezTo>
                <a:cubicBezTo>
                  <a:pt x="3933402" y="1933681"/>
                  <a:pt x="3917814" y="1949267"/>
                  <a:pt x="3898587" y="1949267"/>
                </a:cubicBezTo>
                <a:cubicBezTo>
                  <a:pt x="3879359" y="1949267"/>
                  <a:pt x="3863771" y="1933681"/>
                  <a:pt x="3863771" y="1914452"/>
                </a:cubicBezTo>
                <a:cubicBezTo>
                  <a:pt x="3863771" y="1895224"/>
                  <a:pt x="3879359" y="1879636"/>
                  <a:pt x="3898587" y="1879636"/>
                </a:cubicBezTo>
                <a:close/>
                <a:moveTo>
                  <a:pt x="3063181" y="1879636"/>
                </a:moveTo>
                <a:cubicBezTo>
                  <a:pt x="3082411" y="1879636"/>
                  <a:pt x="3097997" y="1895224"/>
                  <a:pt x="3097997" y="1914452"/>
                </a:cubicBezTo>
                <a:cubicBezTo>
                  <a:pt x="3097997" y="1933681"/>
                  <a:pt x="3082411" y="1949267"/>
                  <a:pt x="3063181" y="1949267"/>
                </a:cubicBezTo>
                <a:cubicBezTo>
                  <a:pt x="3043954" y="1949267"/>
                  <a:pt x="3028367" y="1933681"/>
                  <a:pt x="3028367" y="1914452"/>
                </a:cubicBezTo>
                <a:cubicBezTo>
                  <a:pt x="3028367" y="1895224"/>
                  <a:pt x="3043954" y="1879636"/>
                  <a:pt x="3063181" y="1879636"/>
                </a:cubicBezTo>
                <a:close/>
                <a:moveTo>
                  <a:pt x="2227761" y="1879636"/>
                </a:moveTo>
                <a:cubicBezTo>
                  <a:pt x="2246991" y="1879636"/>
                  <a:pt x="2262577" y="1895224"/>
                  <a:pt x="2262577" y="1914452"/>
                </a:cubicBezTo>
                <a:cubicBezTo>
                  <a:pt x="2262577" y="1933681"/>
                  <a:pt x="2246991" y="1949267"/>
                  <a:pt x="2227761" y="1949267"/>
                </a:cubicBezTo>
                <a:cubicBezTo>
                  <a:pt x="2208534" y="1949267"/>
                  <a:pt x="2192946" y="1933681"/>
                  <a:pt x="2192946" y="1914452"/>
                </a:cubicBezTo>
                <a:cubicBezTo>
                  <a:pt x="2192946" y="1895224"/>
                  <a:pt x="2208534" y="1879636"/>
                  <a:pt x="2227761" y="1879636"/>
                </a:cubicBezTo>
                <a:close/>
                <a:moveTo>
                  <a:pt x="1810054" y="1879636"/>
                </a:moveTo>
                <a:cubicBezTo>
                  <a:pt x="1829282" y="1879636"/>
                  <a:pt x="1844870" y="1895224"/>
                  <a:pt x="1844870" y="1914452"/>
                </a:cubicBezTo>
                <a:cubicBezTo>
                  <a:pt x="1844870" y="1933681"/>
                  <a:pt x="1829282" y="1949267"/>
                  <a:pt x="1810054" y="1949267"/>
                </a:cubicBezTo>
                <a:cubicBezTo>
                  <a:pt x="1790827" y="1949267"/>
                  <a:pt x="1775239" y="1933681"/>
                  <a:pt x="1775239" y="1914452"/>
                </a:cubicBezTo>
                <a:cubicBezTo>
                  <a:pt x="1775239" y="1895224"/>
                  <a:pt x="1790827" y="1879636"/>
                  <a:pt x="1810054" y="1879636"/>
                </a:cubicBezTo>
                <a:close/>
                <a:moveTo>
                  <a:pt x="1392343" y="1879636"/>
                </a:moveTo>
                <a:cubicBezTo>
                  <a:pt x="1411571" y="1879636"/>
                  <a:pt x="1427159" y="1895224"/>
                  <a:pt x="1427159" y="1914452"/>
                </a:cubicBezTo>
                <a:cubicBezTo>
                  <a:pt x="1427159" y="1933681"/>
                  <a:pt x="1411571" y="1949267"/>
                  <a:pt x="1392343" y="1949267"/>
                </a:cubicBezTo>
                <a:cubicBezTo>
                  <a:pt x="1373116" y="1949267"/>
                  <a:pt x="1357528" y="1933681"/>
                  <a:pt x="1357528" y="1914452"/>
                </a:cubicBezTo>
                <a:cubicBezTo>
                  <a:pt x="1357528" y="1895224"/>
                  <a:pt x="1373116" y="1879636"/>
                  <a:pt x="1392343" y="1879636"/>
                </a:cubicBezTo>
                <a:close/>
                <a:moveTo>
                  <a:pt x="661373" y="1879636"/>
                </a:moveTo>
                <a:cubicBezTo>
                  <a:pt x="680601" y="1879636"/>
                  <a:pt x="696189" y="1895224"/>
                  <a:pt x="696189" y="1914452"/>
                </a:cubicBezTo>
                <a:cubicBezTo>
                  <a:pt x="696189" y="1933681"/>
                  <a:pt x="680601" y="1949267"/>
                  <a:pt x="661373" y="1949267"/>
                </a:cubicBezTo>
                <a:cubicBezTo>
                  <a:pt x="642146" y="1949267"/>
                  <a:pt x="626558" y="1933681"/>
                  <a:pt x="626558" y="1914452"/>
                </a:cubicBezTo>
                <a:cubicBezTo>
                  <a:pt x="626558" y="1895224"/>
                  <a:pt x="642146" y="1879636"/>
                  <a:pt x="661373" y="1879636"/>
                </a:cubicBezTo>
                <a:close/>
                <a:moveTo>
                  <a:pt x="556940" y="1879636"/>
                </a:moveTo>
                <a:cubicBezTo>
                  <a:pt x="576168" y="1879636"/>
                  <a:pt x="591756" y="1895224"/>
                  <a:pt x="591756" y="1914452"/>
                </a:cubicBezTo>
                <a:cubicBezTo>
                  <a:pt x="591756" y="1933681"/>
                  <a:pt x="576168" y="1949267"/>
                  <a:pt x="556940" y="1949267"/>
                </a:cubicBezTo>
                <a:cubicBezTo>
                  <a:pt x="537713" y="1949267"/>
                  <a:pt x="522125" y="1933681"/>
                  <a:pt x="522125" y="1914452"/>
                </a:cubicBezTo>
                <a:cubicBezTo>
                  <a:pt x="522125" y="1895224"/>
                  <a:pt x="537713" y="1879636"/>
                  <a:pt x="556940" y="1879636"/>
                </a:cubicBezTo>
                <a:close/>
                <a:moveTo>
                  <a:pt x="243660" y="1879636"/>
                </a:moveTo>
                <a:cubicBezTo>
                  <a:pt x="262888" y="1879636"/>
                  <a:pt x="278476" y="1895224"/>
                  <a:pt x="278476" y="1914452"/>
                </a:cubicBezTo>
                <a:cubicBezTo>
                  <a:pt x="278476" y="1933681"/>
                  <a:pt x="262888" y="1949267"/>
                  <a:pt x="243660" y="1949267"/>
                </a:cubicBezTo>
                <a:cubicBezTo>
                  <a:pt x="224433" y="1949267"/>
                  <a:pt x="208845" y="1933681"/>
                  <a:pt x="208845" y="1914452"/>
                </a:cubicBezTo>
                <a:cubicBezTo>
                  <a:pt x="208845" y="1895224"/>
                  <a:pt x="224433" y="1879636"/>
                  <a:pt x="243660" y="1879636"/>
                </a:cubicBezTo>
                <a:close/>
                <a:moveTo>
                  <a:pt x="139229" y="1879636"/>
                </a:moveTo>
                <a:cubicBezTo>
                  <a:pt x="158457" y="1879636"/>
                  <a:pt x="174045" y="1895224"/>
                  <a:pt x="174045" y="1914452"/>
                </a:cubicBezTo>
                <a:cubicBezTo>
                  <a:pt x="174045" y="1933681"/>
                  <a:pt x="158457" y="1949267"/>
                  <a:pt x="139229" y="1949267"/>
                </a:cubicBezTo>
                <a:cubicBezTo>
                  <a:pt x="120002" y="1949267"/>
                  <a:pt x="104414" y="1933681"/>
                  <a:pt x="104414" y="1914452"/>
                </a:cubicBezTo>
                <a:cubicBezTo>
                  <a:pt x="104414" y="1895224"/>
                  <a:pt x="120002" y="1879636"/>
                  <a:pt x="139229" y="1879636"/>
                </a:cubicBezTo>
                <a:close/>
                <a:moveTo>
                  <a:pt x="5360562" y="1775237"/>
                </a:moveTo>
                <a:cubicBezTo>
                  <a:pt x="5379782" y="1775237"/>
                  <a:pt x="5395361" y="1790818"/>
                  <a:pt x="5395361" y="1810037"/>
                </a:cubicBezTo>
                <a:cubicBezTo>
                  <a:pt x="5395361" y="1829257"/>
                  <a:pt x="5379782" y="1844836"/>
                  <a:pt x="5360562" y="1844836"/>
                </a:cubicBezTo>
                <a:cubicBezTo>
                  <a:pt x="5341343" y="1844836"/>
                  <a:pt x="5325762" y="1829257"/>
                  <a:pt x="5325762" y="1810037"/>
                </a:cubicBezTo>
                <a:cubicBezTo>
                  <a:pt x="5325762" y="1790818"/>
                  <a:pt x="5341343" y="1775237"/>
                  <a:pt x="5360562" y="1775237"/>
                </a:cubicBezTo>
                <a:close/>
                <a:moveTo>
                  <a:pt x="5256131" y="1775235"/>
                </a:moveTo>
                <a:cubicBezTo>
                  <a:pt x="5275351" y="1775235"/>
                  <a:pt x="5290930" y="1790816"/>
                  <a:pt x="5290930" y="1810035"/>
                </a:cubicBezTo>
                <a:cubicBezTo>
                  <a:pt x="5290930" y="1829255"/>
                  <a:pt x="5275351" y="1844834"/>
                  <a:pt x="5256131" y="1844834"/>
                </a:cubicBezTo>
                <a:cubicBezTo>
                  <a:pt x="5236912" y="1844834"/>
                  <a:pt x="5221331" y="1829255"/>
                  <a:pt x="5221331" y="1810035"/>
                </a:cubicBezTo>
                <a:cubicBezTo>
                  <a:pt x="5221331" y="1790816"/>
                  <a:pt x="5236912" y="1775235"/>
                  <a:pt x="5256131" y="1775235"/>
                </a:cubicBezTo>
                <a:close/>
                <a:moveTo>
                  <a:pt x="4525142" y="1775235"/>
                </a:moveTo>
                <a:cubicBezTo>
                  <a:pt x="4544360" y="1775235"/>
                  <a:pt x="4559941" y="1790816"/>
                  <a:pt x="4559941" y="1810035"/>
                </a:cubicBezTo>
                <a:cubicBezTo>
                  <a:pt x="4559941" y="1829255"/>
                  <a:pt x="4544360" y="1844834"/>
                  <a:pt x="4525142" y="1844834"/>
                </a:cubicBezTo>
                <a:cubicBezTo>
                  <a:pt x="4505923" y="1844834"/>
                  <a:pt x="4490342" y="1829255"/>
                  <a:pt x="4490342" y="1810035"/>
                </a:cubicBezTo>
                <a:cubicBezTo>
                  <a:pt x="4490342" y="1790816"/>
                  <a:pt x="4505923" y="1775235"/>
                  <a:pt x="4525142" y="1775235"/>
                </a:cubicBezTo>
                <a:close/>
                <a:moveTo>
                  <a:pt x="4420727" y="1775235"/>
                </a:moveTo>
                <a:cubicBezTo>
                  <a:pt x="4439946" y="1775235"/>
                  <a:pt x="4455527" y="1790816"/>
                  <a:pt x="4455527" y="1810035"/>
                </a:cubicBezTo>
                <a:cubicBezTo>
                  <a:pt x="4455527" y="1829255"/>
                  <a:pt x="4439946" y="1844834"/>
                  <a:pt x="4420727" y="1844834"/>
                </a:cubicBezTo>
                <a:cubicBezTo>
                  <a:pt x="4401509" y="1844834"/>
                  <a:pt x="4385928" y="1829255"/>
                  <a:pt x="4385928" y="1810035"/>
                </a:cubicBezTo>
                <a:cubicBezTo>
                  <a:pt x="4385928" y="1790816"/>
                  <a:pt x="4401509" y="1775235"/>
                  <a:pt x="4420727" y="1775235"/>
                </a:cubicBezTo>
                <a:close/>
                <a:moveTo>
                  <a:pt x="4316280" y="1775235"/>
                </a:moveTo>
                <a:cubicBezTo>
                  <a:pt x="4335498" y="1775235"/>
                  <a:pt x="4351079" y="1790816"/>
                  <a:pt x="4351079" y="1810035"/>
                </a:cubicBezTo>
                <a:cubicBezTo>
                  <a:pt x="4351079" y="1829255"/>
                  <a:pt x="4335498" y="1844834"/>
                  <a:pt x="4316280" y="1844834"/>
                </a:cubicBezTo>
                <a:cubicBezTo>
                  <a:pt x="4297061" y="1844834"/>
                  <a:pt x="4281480" y="1829255"/>
                  <a:pt x="4281480" y="1810035"/>
                </a:cubicBezTo>
                <a:cubicBezTo>
                  <a:pt x="4281480" y="1790816"/>
                  <a:pt x="4297061" y="1775235"/>
                  <a:pt x="4316280" y="1775235"/>
                </a:cubicBezTo>
                <a:close/>
                <a:moveTo>
                  <a:pt x="4211866" y="1775235"/>
                </a:moveTo>
                <a:cubicBezTo>
                  <a:pt x="4231086" y="1775235"/>
                  <a:pt x="4246667" y="1790816"/>
                  <a:pt x="4246667" y="1810035"/>
                </a:cubicBezTo>
                <a:cubicBezTo>
                  <a:pt x="4246667" y="1829255"/>
                  <a:pt x="4231086" y="1844834"/>
                  <a:pt x="4211866" y="1844834"/>
                </a:cubicBezTo>
                <a:cubicBezTo>
                  <a:pt x="4192647" y="1844834"/>
                  <a:pt x="4177066" y="1829255"/>
                  <a:pt x="4177066" y="1810035"/>
                </a:cubicBezTo>
                <a:cubicBezTo>
                  <a:pt x="4177066" y="1790816"/>
                  <a:pt x="4192647" y="1775235"/>
                  <a:pt x="4211866" y="1775235"/>
                </a:cubicBezTo>
                <a:close/>
                <a:moveTo>
                  <a:pt x="4107449" y="1775235"/>
                </a:moveTo>
                <a:cubicBezTo>
                  <a:pt x="4126669" y="1775235"/>
                  <a:pt x="4142248" y="1790816"/>
                  <a:pt x="4142248" y="1810035"/>
                </a:cubicBezTo>
                <a:cubicBezTo>
                  <a:pt x="4142248" y="1829255"/>
                  <a:pt x="4126669" y="1844834"/>
                  <a:pt x="4107449" y="1844834"/>
                </a:cubicBezTo>
                <a:cubicBezTo>
                  <a:pt x="4088230" y="1844834"/>
                  <a:pt x="4072649" y="1829255"/>
                  <a:pt x="4072649" y="1810035"/>
                </a:cubicBezTo>
                <a:cubicBezTo>
                  <a:pt x="4072649" y="1790816"/>
                  <a:pt x="4088230" y="1775235"/>
                  <a:pt x="4107449" y="1775235"/>
                </a:cubicBezTo>
                <a:close/>
                <a:moveTo>
                  <a:pt x="4003017" y="1775235"/>
                </a:moveTo>
                <a:cubicBezTo>
                  <a:pt x="4022237" y="1775235"/>
                  <a:pt x="4037816" y="1790816"/>
                  <a:pt x="4037816" y="1810035"/>
                </a:cubicBezTo>
                <a:cubicBezTo>
                  <a:pt x="4037816" y="1829255"/>
                  <a:pt x="4022237" y="1844834"/>
                  <a:pt x="4003017" y="1844834"/>
                </a:cubicBezTo>
                <a:cubicBezTo>
                  <a:pt x="3983798" y="1844834"/>
                  <a:pt x="3968217" y="1829255"/>
                  <a:pt x="3968217" y="1810035"/>
                </a:cubicBezTo>
                <a:cubicBezTo>
                  <a:pt x="3968217" y="1790816"/>
                  <a:pt x="3983798" y="1775235"/>
                  <a:pt x="4003017" y="1775235"/>
                </a:cubicBezTo>
                <a:close/>
                <a:moveTo>
                  <a:pt x="3794155" y="1775235"/>
                </a:moveTo>
                <a:cubicBezTo>
                  <a:pt x="3813373" y="1775235"/>
                  <a:pt x="3828954" y="1790816"/>
                  <a:pt x="3828954" y="1810035"/>
                </a:cubicBezTo>
                <a:cubicBezTo>
                  <a:pt x="3828954" y="1829255"/>
                  <a:pt x="3813373" y="1844834"/>
                  <a:pt x="3794155" y="1844834"/>
                </a:cubicBezTo>
                <a:cubicBezTo>
                  <a:pt x="3774936" y="1844834"/>
                  <a:pt x="3759355" y="1829255"/>
                  <a:pt x="3759355" y="1810035"/>
                </a:cubicBezTo>
                <a:cubicBezTo>
                  <a:pt x="3759355" y="1790816"/>
                  <a:pt x="3774936" y="1775235"/>
                  <a:pt x="3794155" y="1775235"/>
                </a:cubicBezTo>
                <a:close/>
                <a:moveTo>
                  <a:pt x="3689739" y="1775235"/>
                </a:moveTo>
                <a:cubicBezTo>
                  <a:pt x="3708959" y="1775235"/>
                  <a:pt x="3724540" y="1790816"/>
                  <a:pt x="3724540" y="1810035"/>
                </a:cubicBezTo>
                <a:cubicBezTo>
                  <a:pt x="3724540" y="1829255"/>
                  <a:pt x="3708959" y="1844834"/>
                  <a:pt x="3689739" y="1844834"/>
                </a:cubicBezTo>
                <a:cubicBezTo>
                  <a:pt x="3670520" y="1844834"/>
                  <a:pt x="3654939" y="1829255"/>
                  <a:pt x="3654939" y="1810035"/>
                </a:cubicBezTo>
                <a:cubicBezTo>
                  <a:pt x="3654939" y="1790816"/>
                  <a:pt x="3670520" y="1775235"/>
                  <a:pt x="3689739" y="1775235"/>
                </a:cubicBezTo>
                <a:close/>
                <a:moveTo>
                  <a:pt x="3585308" y="1775235"/>
                </a:moveTo>
                <a:cubicBezTo>
                  <a:pt x="3604528" y="1775235"/>
                  <a:pt x="3620109" y="1790816"/>
                  <a:pt x="3620109" y="1810035"/>
                </a:cubicBezTo>
                <a:cubicBezTo>
                  <a:pt x="3620109" y="1829255"/>
                  <a:pt x="3604528" y="1844834"/>
                  <a:pt x="3585308" y="1844834"/>
                </a:cubicBezTo>
                <a:cubicBezTo>
                  <a:pt x="3566089" y="1844834"/>
                  <a:pt x="3550508" y="1829255"/>
                  <a:pt x="3550508" y="1810035"/>
                </a:cubicBezTo>
                <a:cubicBezTo>
                  <a:pt x="3550508" y="1790816"/>
                  <a:pt x="3566089" y="1775235"/>
                  <a:pt x="3585308" y="1775235"/>
                </a:cubicBezTo>
                <a:close/>
                <a:moveTo>
                  <a:pt x="3480877" y="1775235"/>
                </a:moveTo>
                <a:cubicBezTo>
                  <a:pt x="3500097" y="1775235"/>
                  <a:pt x="3515678" y="1790816"/>
                  <a:pt x="3515678" y="1810035"/>
                </a:cubicBezTo>
                <a:cubicBezTo>
                  <a:pt x="3515678" y="1829255"/>
                  <a:pt x="3500097" y="1844834"/>
                  <a:pt x="3480877" y="1844834"/>
                </a:cubicBezTo>
                <a:cubicBezTo>
                  <a:pt x="3461658" y="1844834"/>
                  <a:pt x="3446077" y="1829255"/>
                  <a:pt x="3446077" y="1810035"/>
                </a:cubicBezTo>
                <a:cubicBezTo>
                  <a:pt x="3446077" y="1790816"/>
                  <a:pt x="3461658" y="1775235"/>
                  <a:pt x="3480877" y="1775235"/>
                </a:cubicBezTo>
                <a:close/>
                <a:moveTo>
                  <a:pt x="3376446" y="1775235"/>
                </a:moveTo>
                <a:cubicBezTo>
                  <a:pt x="3395666" y="1775235"/>
                  <a:pt x="3411245" y="1790816"/>
                  <a:pt x="3411245" y="1810035"/>
                </a:cubicBezTo>
                <a:cubicBezTo>
                  <a:pt x="3411245" y="1829255"/>
                  <a:pt x="3395666" y="1844834"/>
                  <a:pt x="3376446" y="1844834"/>
                </a:cubicBezTo>
                <a:cubicBezTo>
                  <a:pt x="3357227" y="1844834"/>
                  <a:pt x="3341646" y="1829255"/>
                  <a:pt x="3341646" y="1810035"/>
                </a:cubicBezTo>
                <a:cubicBezTo>
                  <a:pt x="3341646" y="1790816"/>
                  <a:pt x="3357227" y="1775235"/>
                  <a:pt x="3376446" y="1775235"/>
                </a:cubicBezTo>
                <a:close/>
                <a:moveTo>
                  <a:pt x="3272030" y="1775235"/>
                </a:moveTo>
                <a:cubicBezTo>
                  <a:pt x="3291248" y="1775235"/>
                  <a:pt x="3306829" y="1790816"/>
                  <a:pt x="3306829" y="1810035"/>
                </a:cubicBezTo>
                <a:cubicBezTo>
                  <a:pt x="3306829" y="1829255"/>
                  <a:pt x="3291248" y="1844834"/>
                  <a:pt x="3272030" y="1844834"/>
                </a:cubicBezTo>
                <a:cubicBezTo>
                  <a:pt x="3252811" y="1844834"/>
                  <a:pt x="3237230" y="1829255"/>
                  <a:pt x="3237230" y="1810035"/>
                </a:cubicBezTo>
                <a:cubicBezTo>
                  <a:pt x="3237230" y="1790816"/>
                  <a:pt x="3252811" y="1775235"/>
                  <a:pt x="3272030" y="1775235"/>
                </a:cubicBezTo>
                <a:close/>
                <a:moveTo>
                  <a:pt x="3167597" y="1775235"/>
                </a:moveTo>
                <a:cubicBezTo>
                  <a:pt x="3186815" y="1775235"/>
                  <a:pt x="3202396" y="1790816"/>
                  <a:pt x="3202396" y="1810035"/>
                </a:cubicBezTo>
                <a:cubicBezTo>
                  <a:pt x="3202396" y="1829255"/>
                  <a:pt x="3186815" y="1844834"/>
                  <a:pt x="3167597" y="1844834"/>
                </a:cubicBezTo>
                <a:cubicBezTo>
                  <a:pt x="3148378" y="1844834"/>
                  <a:pt x="3132797" y="1829255"/>
                  <a:pt x="3132797" y="1810035"/>
                </a:cubicBezTo>
                <a:cubicBezTo>
                  <a:pt x="3132797" y="1790816"/>
                  <a:pt x="3148378" y="1775235"/>
                  <a:pt x="3167597" y="1775235"/>
                </a:cubicBezTo>
                <a:close/>
                <a:moveTo>
                  <a:pt x="2958752" y="1775235"/>
                </a:moveTo>
                <a:cubicBezTo>
                  <a:pt x="2977971" y="1775235"/>
                  <a:pt x="2993552" y="1790816"/>
                  <a:pt x="2993552" y="1810035"/>
                </a:cubicBezTo>
                <a:cubicBezTo>
                  <a:pt x="2993552" y="1829255"/>
                  <a:pt x="2977971" y="1844834"/>
                  <a:pt x="2958752" y="1844834"/>
                </a:cubicBezTo>
                <a:cubicBezTo>
                  <a:pt x="2939533" y="1844834"/>
                  <a:pt x="2923952" y="1829255"/>
                  <a:pt x="2923952" y="1810035"/>
                </a:cubicBezTo>
                <a:cubicBezTo>
                  <a:pt x="2923952" y="1790816"/>
                  <a:pt x="2939533" y="1775235"/>
                  <a:pt x="2958752" y="1775235"/>
                </a:cubicBezTo>
                <a:close/>
                <a:moveTo>
                  <a:pt x="2854321" y="1775235"/>
                </a:moveTo>
                <a:cubicBezTo>
                  <a:pt x="2873540" y="1775235"/>
                  <a:pt x="2889120" y="1790816"/>
                  <a:pt x="2889120" y="1810035"/>
                </a:cubicBezTo>
                <a:cubicBezTo>
                  <a:pt x="2889120" y="1829255"/>
                  <a:pt x="2873540" y="1844834"/>
                  <a:pt x="2854321" y="1844834"/>
                </a:cubicBezTo>
                <a:cubicBezTo>
                  <a:pt x="2835100" y="1844834"/>
                  <a:pt x="2819521" y="1829255"/>
                  <a:pt x="2819521" y="1810035"/>
                </a:cubicBezTo>
                <a:cubicBezTo>
                  <a:pt x="2819521" y="1790816"/>
                  <a:pt x="2835100" y="1775235"/>
                  <a:pt x="2854321" y="1775235"/>
                </a:cubicBezTo>
                <a:close/>
                <a:moveTo>
                  <a:pt x="2749905" y="1775235"/>
                </a:moveTo>
                <a:cubicBezTo>
                  <a:pt x="2769124" y="1775235"/>
                  <a:pt x="2784704" y="1790816"/>
                  <a:pt x="2784704" y="1810035"/>
                </a:cubicBezTo>
                <a:cubicBezTo>
                  <a:pt x="2784704" y="1829255"/>
                  <a:pt x="2769124" y="1844834"/>
                  <a:pt x="2749905" y="1844834"/>
                </a:cubicBezTo>
                <a:cubicBezTo>
                  <a:pt x="2730686" y="1844834"/>
                  <a:pt x="2715105" y="1829255"/>
                  <a:pt x="2715105" y="1810035"/>
                </a:cubicBezTo>
                <a:cubicBezTo>
                  <a:pt x="2715105" y="1790816"/>
                  <a:pt x="2730686" y="1775235"/>
                  <a:pt x="2749905" y="1775235"/>
                </a:cubicBezTo>
                <a:close/>
                <a:moveTo>
                  <a:pt x="2645457" y="1775235"/>
                </a:moveTo>
                <a:cubicBezTo>
                  <a:pt x="2664676" y="1775235"/>
                  <a:pt x="2680256" y="1790816"/>
                  <a:pt x="2680256" y="1810035"/>
                </a:cubicBezTo>
                <a:cubicBezTo>
                  <a:pt x="2680256" y="1829255"/>
                  <a:pt x="2664676" y="1844834"/>
                  <a:pt x="2645457" y="1844834"/>
                </a:cubicBezTo>
                <a:cubicBezTo>
                  <a:pt x="2626236" y="1844834"/>
                  <a:pt x="2610657" y="1829255"/>
                  <a:pt x="2610657" y="1810035"/>
                </a:cubicBezTo>
                <a:cubicBezTo>
                  <a:pt x="2610657" y="1790816"/>
                  <a:pt x="2626236" y="1775235"/>
                  <a:pt x="2645457" y="1775235"/>
                </a:cubicBezTo>
                <a:close/>
                <a:moveTo>
                  <a:pt x="2541041" y="1775235"/>
                </a:moveTo>
                <a:cubicBezTo>
                  <a:pt x="2560260" y="1775235"/>
                  <a:pt x="2575840" y="1790816"/>
                  <a:pt x="2575840" y="1810035"/>
                </a:cubicBezTo>
                <a:cubicBezTo>
                  <a:pt x="2575840" y="1829255"/>
                  <a:pt x="2560260" y="1844834"/>
                  <a:pt x="2541041" y="1844834"/>
                </a:cubicBezTo>
                <a:cubicBezTo>
                  <a:pt x="2521820" y="1844834"/>
                  <a:pt x="2506241" y="1829255"/>
                  <a:pt x="2506241" y="1810035"/>
                </a:cubicBezTo>
                <a:cubicBezTo>
                  <a:pt x="2506241" y="1790816"/>
                  <a:pt x="2521820" y="1775235"/>
                  <a:pt x="2541041" y="1775235"/>
                </a:cubicBezTo>
                <a:close/>
                <a:moveTo>
                  <a:pt x="2436610" y="1775235"/>
                </a:moveTo>
                <a:cubicBezTo>
                  <a:pt x="2455829" y="1775235"/>
                  <a:pt x="2471409" y="1790816"/>
                  <a:pt x="2471409" y="1810035"/>
                </a:cubicBezTo>
                <a:cubicBezTo>
                  <a:pt x="2471409" y="1829255"/>
                  <a:pt x="2455829" y="1844834"/>
                  <a:pt x="2436610" y="1844834"/>
                </a:cubicBezTo>
                <a:cubicBezTo>
                  <a:pt x="2417389" y="1844834"/>
                  <a:pt x="2401810" y="1829255"/>
                  <a:pt x="2401810" y="1810035"/>
                </a:cubicBezTo>
                <a:cubicBezTo>
                  <a:pt x="2401810" y="1790816"/>
                  <a:pt x="2417389" y="1775235"/>
                  <a:pt x="2436610" y="1775235"/>
                </a:cubicBezTo>
                <a:close/>
                <a:moveTo>
                  <a:pt x="2332196" y="1775235"/>
                </a:moveTo>
                <a:cubicBezTo>
                  <a:pt x="2351415" y="1775235"/>
                  <a:pt x="2366995" y="1790816"/>
                  <a:pt x="2366995" y="1810035"/>
                </a:cubicBezTo>
                <a:cubicBezTo>
                  <a:pt x="2366995" y="1829255"/>
                  <a:pt x="2351415" y="1844834"/>
                  <a:pt x="2332196" y="1844834"/>
                </a:cubicBezTo>
                <a:cubicBezTo>
                  <a:pt x="2312975" y="1844834"/>
                  <a:pt x="2297396" y="1829255"/>
                  <a:pt x="2297396" y="1810035"/>
                </a:cubicBezTo>
                <a:cubicBezTo>
                  <a:pt x="2297396" y="1790816"/>
                  <a:pt x="2312975" y="1775235"/>
                  <a:pt x="2332196" y="1775235"/>
                </a:cubicBezTo>
                <a:close/>
                <a:moveTo>
                  <a:pt x="2123332" y="1775235"/>
                </a:moveTo>
                <a:cubicBezTo>
                  <a:pt x="2142551" y="1775235"/>
                  <a:pt x="2158131" y="1790816"/>
                  <a:pt x="2158131" y="1810035"/>
                </a:cubicBezTo>
                <a:cubicBezTo>
                  <a:pt x="2158131" y="1829255"/>
                  <a:pt x="2142551" y="1844834"/>
                  <a:pt x="2123332" y="1844834"/>
                </a:cubicBezTo>
                <a:cubicBezTo>
                  <a:pt x="2104111" y="1844834"/>
                  <a:pt x="2088532" y="1829255"/>
                  <a:pt x="2088532" y="1810035"/>
                </a:cubicBezTo>
                <a:cubicBezTo>
                  <a:pt x="2088532" y="1790816"/>
                  <a:pt x="2104111" y="1775235"/>
                  <a:pt x="2123332" y="1775235"/>
                </a:cubicBezTo>
                <a:close/>
                <a:moveTo>
                  <a:pt x="2018916" y="1775235"/>
                </a:moveTo>
                <a:cubicBezTo>
                  <a:pt x="2038135" y="1775235"/>
                  <a:pt x="2053715" y="1790816"/>
                  <a:pt x="2053715" y="1810035"/>
                </a:cubicBezTo>
                <a:cubicBezTo>
                  <a:pt x="2053715" y="1829255"/>
                  <a:pt x="2038135" y="1844834"/>
                  <a:pt x="2018916" y="1844834"/>
                </a:cubicBezTo>
                <a:cubicBezTo>
                  <a:pt x="1999695" y="1844834"/>
                  <a:pt x="1984116" y="1829255"/>
                  <a:pt x="1984116" y="1810035"/>
                </a:cubicBezTo>
                <a:cubicBezTo>
                  <a:pt x="1984116" y="1790816"/>
                  <a:pt x="1999695" y="1775235"/>
                  <a:pt x="2018916" y="1775235"/>
                </a:cubicBezTo>
                <a:close/>
                <a:moveTo>
                  <a:pt x="1914485" y="1775235"/>
                </a:moveTo>
                <a:cubicBezTo>
                  <a:pt x="1933704" y="1775235"/>
                  <a:pt x="1949284" y="1790816"/>
                  <a:pt x="1949284" y="1810035"/>
                </a:cubicBezTo>
                <a:cubicBezTo>
                  <a:pt x="1949284" y="1829255"/>
                  <a:pt x="1933704" y="1844834"/>
                  <a:pt x="1914485" y="1844834"/>
                </a:cubicBezTo>
                <a:cubicBezTo>
                  <a:pt x="1895264" y="1844834"/>
                  <a:pt x="1879685" y="1829255"/>
                  <a:pt x="1879685" y="1810035"/>
                </a:cubicBezTo>
                <a:cubicBezTo>
                  <a:pt x="1879685" y="1790816"/>
                  <a:pt x="1895264" y="1775235"/>
                  <a:pt x="1914485" y="1775235"/>
                </a:cubicBezTo>
                <a:close/>
                <a:moveTo>
                  <a:pt x="1705621" y="1775235"/>
                </a:moveTo>
                <a:cubicBezTo>
                  <a:pt x="1724840" y="1775235"/>
                  <a:pt x="1740420" y="1790816"/>
                  <a:pt x="1740420" y="1810035"/>
                </a:cubicBezTo>
                <a:cubicBezTo>
                  <a:pt x="1740420" y="1829255"/>
                  <a:pt x="1724840" y="1844834"/>
                  <a:pt x="1705621" y="1844834"/>
                </a:cubicBezTo>
                <a:cubicBezTo>
                  <a:pt x="1686400" y="1844834"/>
                  <a:pt x="1670821" y="1829255"/>
                  <a:pt x="1670821" y="1810035"/>
                </a:cubicBezTo>
                <a:cubicBezTo>
                  <a:pt x="1670821" y="1790816"/>
                  <a:pt x="1686400" y="1775235"/>
                  <a:pt x="1705621" y="1775235"/>
                </a:cubicBezTo>
                <a:close/>
                <a:moveTo>
                  <a:pt x="1601207" y="1775235"/>
                </a:moveTo>
                <a:cubicBezTo>
                  <a:pt x="1620426" y="1775235"/>
                  <a:pt x="1636006" y="1790816"/>
                  <a:pt x="1636006" y="1810035"/>
                </a:cubicBezTo>
                <a:cubicBezTo>
                  <a:pt x="1636006" y="1829255"/>
                  <a:pt x="1620426" y="1844834"/>
                  <a:pt x="1601207" y="1844834"/>
                </a:cubicBezTo>
                <a:cubicBezTo>
                  <a:pt x="1581986" y="1844834"/>
                  <a:pt x="1566407" y="1829255"/>
                  <a:pt x="1566407" y="1810035"/>
                </a:cubicBezTo>
                <a:cubicBezTo>
                  <a:pt x="1566407" y="1790816"/>
                  <a:pt x="1581986" y="1775235"/>
                  <a:pt x="1601207" y="1775235"/>
                </a:cubicBezTo>
                <a:close/>
                <a:moveTo>
                  <a:pt x="1496776" y="1775235"/>
                </a:moveTo>
                <a:cubicBezTo>
                  <a:pt x="1515995" y="1775235"/>
                  <a:pt x="1531575" y="1790816"/>
                  <a:pt x="1531575" y="1810035"/>
                </a:cubicBezTo>
                <a:cubicBezTo>
                  <a:pt x="1531575" y="1829255"/>
                  <a:pt x="1515995" y="1844834"/>
                  <a:pt x="1496776" y="1844834"/>
                </a:cubicBezTo>
                <a:cubicBezTo>
                  <a:pt x="1477555" y="1844834"/>
                  <a:pt x="1461976" y="1829255"/>
                  <a:pt x="1461976" y="1810035"/>
                </a:cubicBezTo>
                <a:cubicBezTo>
                  <a:pt x="1461976" y="1790816"/>
                  <a:pt x="1477555" y="1775235"/>
                  <a:pt x="1496776" y="1775235"/>
                </a:cubicBezTo>
                <a:close/>
                <a:moveTo>
                  <a:pt x="1287912" y="1775235"/>
                </a:moveTo>
                <a:cubicBezTo>
                  <a:pt x="1307131" y="1775235"/>
                  <a:pt x="1322711" y="1790816"/>
                  <a:pt x="1322711" y="1810035"/>
                </a:cubicBezTo>
                <a:cubicBezTo>
                  <a:pt x="1322711" y="1829255"/>
                  <a:pt x="1307131" y="1844834"/>
                  <a:pt x="1287912" y="1844834"/>
                </a:cubicBezTo>
                <a:cubicBezTo>
                  <a:pt x="1268693" y="1844834"/>
                  <a:pt x="1253112" y="1829255"/>
                  <a:pt x="1253112" y="1810035"/>
                </a:cubicBezTo>
                <a:cubicBezTo>
                  <a:pt x="1253112" y="1790816"/>
                  <a:pt x="1268693" y="1775235"/>
                  <a:pt x="1287912" y="1775235"/>
                </a:cubicBezTo>
                <a:close/>
                <a:moveTo>
                  <a:pt x="1183496" y="1775235"/>
                </a:moveTo>
                <a:cubicBezTo>
                  <a:pt x="1202715" y="1775235"/>
                  <a:pt x="1218295" y="1790816"/>
                  <a:pt x="1218295" y="1810035"/>
                </a:cubicBezTo>
                <a:cubicBezTo>
                  <a:pt x="1218295" y="1829255"/>
                  <a:pt x="1202715" y="1844834"/>
                  <a:pt x="1183496" y="1844834"/>
                </a:cubicBezTo>
                <a:cubicBezTo>
                  <a:pt x="1164275" y="1844834"/>
                  <a:pt x="1148696" y="1829255"/>
                  <a:pt x="1148696" y="1810035"/>
                </a:cubicBezTo>
                <a:cubicBezTo>
                  <a:pt x="1148696" y="1790816"/>
                  <a:pt x="1164275" y="1775235"/>
                  <a:pt x="1183496" y="1775235"/>
                </a:cubicBezTo>
                <a:close/>
                <a:moveTo>
                  <a:pt x="1079082" y="1775235"/>
                </a:moveTo>
                <a:cubicBezTo>
                  <a:pt x="1098301" y="1775235"/>
                  <a:pt x="1113881" y="1790816"/>
                  <a:pt x="1113881" y="1810035"/>
                </a:cubicBezTo>
                <a:cubicBezTo>
                  <a:pt x="1113881" y="1829255"/>
                  <a:pt x="1098301" y="1844834"/>
                  <a:pt x="1079082" y="1844834"/>
                </a:cubicBezTo>
                <a:cubicBezTo>
                  <a:pt x="1059861" y="1844834"/>
                  <a:pt x="1044282" y="1829255"/>
                  <a:pt x="1044282" y="1810035"/>
                </a:cubicBezTo>
                <a:cubicBezTo>
                  <a:pt x="1044282" y="1790816"/>
                  <a:pt x="1059861" y="1775235"/>
                  <a:pt x="1079082" y="1775235"/>
                </a:cubicBezTo>
                <a:close/>
                <a:moveTo>
                  <a:pt x="3063181" y="1775222"/>
                </a:moveTo>
                <a:cubicBezTo>
                  <a:pt x="3082411" y="1775222"/>
                  <a:pt x="3097997" y="1790810"/>
                  <a:pt x="3097997" y="1810038"/>
                </a:cubicBezTo>
                <a:cubicBezTo>
                  <a:pt x="3097997" y="1829267"/>
                  <a:pt x="3082411" y="1844853"/>
                  <a:pt x="3063181" y="1844853"/>
                </a:cubicBezTo>
                <a:cubicBezTo>
                  <a:pt x="3043954" y="1844853"/>
                  <a:pt x="3028367" y="1829267"/>
                  <a:pt x="3028367" y="1810038"/>
                </a:cubicBezTo>
                <a:cubicBezTo>
                  <a:pt x="3028367" y="1790810"/>
                  <a:pt x="3043954" y="1775222"/>
                  <a:pt x="3063181" y="1775222"/>
                </a:cubicBezTo>
                <a:close/>
                <a:moveTo>
                  <a:pt x="2227761" y="1775222"/>
                </a:moveTo>
                <a:cubicBezTo>
                  <a:pt x="2246991" y="1775222"/>
                  <a:pt x="2262577" y="1790810"/>
                  <a:pt x="2262577" y="1810038"/>
                </a:cubicBezTo>
                <a:cubicBezTo>
                  <a:pt x="2262577" y="1829267"/>
                  <a:pt x="2246991" y="1844853"/>
                  <a:pt x="2227761" y="1844853"/>
                </a:cubicBezTo>
                <a:cubicBezTo>
                  <a:pt x="2208534" y="1844853"/>
                  <a:pt x="2192946" y="1829267"/>
                  <a:pt x="2192946" y="1810038"/>
                </a:cubicBezTo>
                <a:cubicBezTo>
                  <a:pt x="2192946" y="1790810"/>
                  <a:pt x="2208534" y="1775222"/>
                  <a:pt x="2227761" y="1775222"/>
                </a:cubicBezTo>
                <a:close/>
                <a:moveTo>
                  <a:pt x="1810054" y="1775222"/>
                </a:moveTo>
                <a:cubicBezTo>
                  <a:pt x="1829282" y="1775222"/>
                  <a:pt x="1844870" y="1790810"/>
                  <a:pt x="1844870" y="1810038"/>
                </a:cubicBezTo>
                <a:cubicBezTo>
                  <a:pt x="1844870" y="1829267"/>
                  <a:pt x="1829282" y="1844853"/>
                  <a:pt x="1810054" y="1844853"/>
                </a:cubicBezTo>
                <a:cubicBezTo>
                  <a:pt x="1790827" y="1844853"/>
                  <a:pt x="1775239" y="1829267"/>
                  <a:pt x="1775239" y="1810038"/>
                </a:cubicBezTo>
                <a:cubicBezTo>
                  <a:pt x="1775239" y="1790810"/>
                  <a:pt x="1790827" y="1775222"/>
                  <a:pt x="1810054" y="1775222"/>
                </a:cubicBezTo>
                <a:close/>
                <a:moveTo>
                  <a:pt x="1392343" y="1775222"/>
                </a:moveTo>
                <a:cubicBezTo>
                  <a:pt x="1411571" y="1775222"/>
                  <a:pt x="1427159" y="1790810"/>
                  <a:pt x="1427159" y="1810038"/>
                </a:cubicBezTo>
                <a:cubicBezTo>
                  <a:pt x="1427159" y="1829267"/>
                  <a:pt x="1411571" y="1844853"/>
                  <a:pt x="1392343" y="1844853"/>
                </a:cubicBezTo>
                <a:cubicBezTo>
                  <a:pt x="1373116" y="1844853"/>
                  <a:pt x="1357528" y="1829267"/>
                  <a:pt x="1357528" y="1810038"/>
                </a:cubicBezTo>
                <a:cubicBezTo>
                  <a:pt x="1357528" y="1790810"/>
                  <a:pt x="1373116" y="1775222"/>
                  <a:pt x="1392343" y="1775222"/>
                </a:cubicBezTo>
                <a:close/>
                <a:moveTo>
                  <a:pt x="243660" y="1775222"/>
                </a:moveTo>
                <a:cubicBezTo>
                  <a:pt x="262888" y="1775222"/>
                  <a:pt x="278476" y="1790810"/>
                  <a:pt x="278476" y="1810038"/>
                </a:cubicBezTo>
                <a:cubicBezTo>
                  <a:pt x="278476" y="1829267"/>
                  <a:pt x="262888" y="1844853"/>
                  <a:pt x="243660" y="1844853"/>
                </a:cubicBezTo>
                <a:cubicBezTo>
                  <a:pt x="224433" y="1844853"/>
                  <a:pt x="208845" y="1829267"/>
                  <a:pt x="208845" y="1810038"/>
                </a:cubicBezTo>
                <a:cubicBezTo>
                  <a:pt x="208845" y="1790810"/>
                  <a:pt x="224433" y="1775222"/>
                  <a:pt x="243660" y="1775222"/>
                </a:cubicBezTo>
                <a:close/>
                <a:moveTo>
                  <a:pt x="139229" y="1775222"/>
                </a:moveTo>
                <a:cubicBezTo>
                  <a:pt x="158457" y="1775222"/>
                  <a:pt x="174045" y="1790810"/>
                  <a:pt x="174045" y="1810038"/>
                </a:cubicBezTo>
                <a:cubicBezTo>
                  <a:pt x="174045" y="1829267"/>
                  <a:pt x="158457" y="1844853"/>
                  <a:pt x="139229" y="1844853"/>
                </a:cubicBezTo>
                <a:cubicBezTo>
                  <a:pt x="120002" y="1844853"/>
                  <a:pt x="104414" y="1829267"/>
                  <a:pt x="104414" y="1810038"/>
                </a:cubicBezTo>
                <a:cubicBezTo>
                  <a:pt x="104414" y="1790810"/>
                  <a:pt x="120002" y="1775222"/>
                  <a:pt x="139229" y="1775222"/>
                </a:cubicBezTo>
                <a:close/>
                <a:moveTo>
                  <a:pt x="3898587" y="1775220"/>
                </a:moveTo>
                <a:cubicBezTo>
                  <a:pt x="3917814" y="1775220"/>
                  <a:pt x="3933402" y="1790808"/>
                  <a:pt x="3933402" y="1810036"/>
                </a:cubicBezTo>
                <a:cubicBezTo>
                  <a:pt x="3933402" y="1829265"/>
                  <a:pt x="3917814" y="1844851"/>
                  <a:pt x="3898587" y="1844851"/>
                </a:cubicBezTo>
                <a:cubicBezTo>
                  <a:pt x="3879359" y="1844851"/>
                  <a:pt x="3863771" y="1829265"/>
                  <a:pt x="3863771" y="1810036"/>
                </a:cubicBezTo>
                <a:cubicBezTo>
                  <a:pt x="3863771" y="1790808"/>
                  <a:pt x="3879359" y="1775220"/>
                  <a:pt x="3898587" y="1775220"/>
                </a:cubicBezTo>
                <a:close/>
                <a:moveTo>
                  <a:pt x="5360562" y="1670804"/>
                </a:moveTo>
                <a:cubicBezTo>
                  <a:pt x="5379782" y="1670804"/>
                  <a:pt x="5395361" y="1686385"/>
                  <a:pt x="5395361" y="1705604"/>
                </a:cubicBezTo>
                <a:cubicBezTo>
                  <a:pt x="5395361" y="1724824"/>
                  <a:pt x="5379782" y="1740403"/>
                  <a:pt x="5360562" y="1740403"/>
                </a:cubicBezTo>
                <a:cubicBezTo>
                  <a:pt x="5341343" y="1740403"/>
                  <a:pt x="5325762" y="1724824"/>
                  <a:pt x="5325762" y="1705604"/>
                </a:cubicBezTo>
                <a:cubicBezTo>
                  <a:pt x="5325762" y="1686385"/>
                  <a:pt x="5341343" y="1670804"/>
                  <a:pt x="5360562" y="1670804"/>
                </a:cubicBezTo>
                <a:close/>
                <a:moveTo>
                  <a:pt x="5256131" y="1670804"/>
                </a:moveTo>
                <a:cubicBezTo>
                  <a:pt x="5275351" y="1670804"/>
                  <a:pt x="5290930" y="1686385"/>
                  <a:pt x="5290930" y="1705604"/>
                </a:cubicBezTo>
                <a:cubicBezTo>
                  <a:pt x="5290930" y="1724824"/>
                  <a:pt x="5275351" y="1740403"/>
                  <a:pt x="5256131" y="1740403"/>
                </a:cubicBezTo>
                <a:cubicBezTo>
                  <a:pt x="5236912" y="1740403"/>
                  <a:pt x="5221331" y="1724824"/>
                  <a:pt x="5221331" y="1705604"/>
                </a:cubicBezTo>
                <a:cubicBezTo>
                  <a:pt x="5221331" y="1686385"/>
                  <a:pt x="5236912" y="1670804"/>
                  <a:pt x="5256131" y="1670804"/>
                </a:cubicBezTo>
                <a:close/>
                <a:moveTo>
                  <a:pt x="4525142" y="1670804"/>
                </a:moveTo>
                <a:cubicBezTo>
                  <a:pt x="4544360" y="1670804"/>
                  <a:pt x="4559941" y="1686385"/>
                  <a:pt x="4559941" y="1705604"/>
                </a:cubicBezTo>
                <a:cubicBezTo>
                  <a:pt x="4559941" y="1724824"/>
                  <a:pt x="4544360" y="1740403"/>
                  <a:pt x="4525142" y="1740403"/>
                </a:cubicBezTo>
                <a:cubicBezTo>
                  <a:pt x="4505923" y="1740403"/>
                  <a:pt x="4490342" y="1724824"/>
                  <a:pt x="4490342" y="1705604"/>
                </a:cubicBezTo>
                <a:cubicBezTo>
                  <a:pt x="4490342" y="1686385"/>
                  <a:pt x="4505923" y="1670804"/>
                  <a:pt x="4525142" y="1670804"/>
                </a:cubicBezTo>
                <a:close/>
                <a:moveTo>
                  <a:pt x="4420727" y="1670804"/>
                </a:moveTo>
                <a:cubicBezTo>
                  <a:pt x="4439946" y="1670804"/>
                  <a:pt x="4455527" y="1686385"/>
                  <a:pt x="4455527" y="1705604"/>
                </a:cubicBezTo>
                <a:cubicBezTo>
                  <a:pt x="4455527" y="1724824"/>
                  <a:pt x="4439946" y="1740403"/>
                  <a:pt x="4420727" y="1740403"/>
                </a:cubicBezTo>
                <a:cubicBezTo>
                  <a:pt x="4401509" y="1740403"/>
                  <a:pt x="4385928" y="1724824"/>
                  <a:pt x="4385928" y="1705604"/>
                </a:cubicBezTo>
                <a:cubicBezTo>
                  <a:pt x="4385928" y="1686385"/>
                  <a:pt x="4401509" y="1670804"/>
                  <a:pt x="4420727" y="1670804"/>
                </a:cubicBezTo>
                <a:close/>
                <a:moveTo>
                  <a:pt x="4316280" y="1670804"/>
                </a:moveTo>
                <a:cubicBezTo>
                  <a:pt x="4335498" y="1670804"/>
                  <a:pt x="4351079" y="1686385"/>
                  <a:pt x="4351079" y="1705604"/>
                </a:cubicBezTo>
                <a:cubicBezTo>
                  <a:pt x="4351079" y="1724824"/>
                  <a:pt x="4335498" y="1740403"/>
                  <a:pt x="4316280" y="1740403"/>
                </a:cubicBezTo>
                <a:cubicBezTo>
                  <a:pt x="4297061" y="1740403"/>
                  <a:pt x="4281480" y="1724824"/>
                  <a:pt x="4281480" y="1705604"/>
                </a:cubicBezTo>
                <a:cubicBezTo>
                  <a:pt x="4281480" y="1686385"/>
                  <a:pt x="4297061" y="1670804"/>
                  <a:pt x="4316280" y="1670804"/>
                </a:cubicBezTo>
                <a:close/>
                <a:moveTo>
                  <a:pt x="4211866" y="1670804"/>
                </a:moveTo>
                <a:cubicBezTo>
                  <a:pt x="4231086" y="1670804"/>
                  <a:pt x="4246667" y="1686385"/>
                  <a:pt x="4246667" y="1705604"/>
                </a:cubicBezTo>
                <a:cubicBezTo>
                  <a:pt x="4246667" y="1724824"/>
                  <a:pt x="4231086" y="1740403"/>
                  <a:pt x="4211866" y="1740403"/>
                </a:cubicBezTo>
                <a:cubicBezTo>
                  <a:pt x="4192647" y="1740403"/>
                  <a:pt x="4177066" y="1724824"/>
                  <a:pt x="4177066" y="1705604"/>
                </a:cubicBezTo>
                <a:cubicBezTo>
                  <a:pt x="4177066" y="1686385"/>
                  <a:pt x="4192647" y="1670804"/>
                  <a:pt x="4211866" y="1670804"/>
                </a:cubicBezTo>
                <a:close/>
                <a:moveTo>
                  <a:pt x="4107449" y="1670804"/>
                </a:moveTo>
                <a:cubicBezTo>
                  <a:pt x="4126669" y="1670804"/>
                  <a:pt x="4142248" y="1686385"/>
                  <a:pt x="4142248" y="1705604"/>
                </a:cubicBezTo>
                <a:cubicBezTo>
                  <a:pt x="4142248" y="1724824"/>
                  <a:pt x="4126669" y="1740403"/>
                  <a:pt x="4107449" y="1740403"/>
                </a:cubicBezTo>
                <a:cubicBezTo>
                  <a:pt x="4088230" y="1740403"/>
                  <a:pt x="4072649" y="1724824"/>
                  <a:pt x="4072649" y="1705604"/>
                </a:cubicBezTo>
                <a:cubicBezTo>
                  <a:pt x="4072649" y="1686385"/>
                  <a:pt x="4088230" y="1670804"/>
                  <a:pt x="4107449" y="1670804"/>
                </a:cubicBezTo>
                <a:close/>
                <a:moveTo>
                  <a:pt x="4003017" y="1670804"/>
                </a:moveTo>
                <a:cubicBezTo>
                  <a:pt x="4022237" y="1670804"/>
                  <a:pt x="4037816" y="1686385"/>
                  <a:pt x="4037816" y="1705604"/>
                </a:cubicBezTo>
                <a:cubicBezTo>
                  <a:pt x="4037816" y="1724824"/>
                  <a:pt x="4022237" y="1740403"/>
                  <a:pt x="4003017" y="1740403"/>
                </a:cubicBezTo>
                <a:cubicBezTo>
                  <a:pt x="3983798" y="1740403"/>
                  <a:pt x="3968217" y="1724824"/>
                  <a:pt x="3968217" y="1705604"/>
                </a:cubicBezTo>
                <a:cubicBezTo>
                  <a:pt x="3968217" y="1686385"/>
                  <a:pt x="3983798" y="1670804"/>
                  <a:pt x="4003017" y="1670804"/>
                </a:cubicBezTo>
                <a:close/>
                <a:moveTo>
                  <a:pt x="3794155" y="1670804"/>
                </a:moveTo>
                <a:cubicBezTo>
                  <a:pt x="3813373" y="1670804"/>
                  <a:pt x="3828954" y="1686385"/>
                  <a:pt x="3828954" y="1705604"/>
                </a:cubicBezTo>
                <a:cubicBezTo>
                  <a:pt x="3828954" y="1724824"/>
                  <a:pt x="3813373" y="1740403"/>
                  <a:pt x="3794155" y="1740403"/>
                </a:cubicBezTo>
                <a:cubicBezTo>
                  <a:pt x="3774936" y="1740403"/>
                  <a:pt x="3759355" y="1724824"/>
                  <a:pt x="3759355" y="1705604"/>
                </a:cubicBezTo>
                <a:cubicBezTo>
                  <a:pt x="3759355" y="1686385"/>
                  <a:pt x="3774936" y="1670804"/>
                  <a:pt x="3794155" y="1670804"/>
                </a:cubicBezTo>
                <a:close/>
                <a:moveTo>
                  <a:pt x="3689739" y="1670804"/>
                </a:moveTo>
                <a:cubicBezTo>
                  <a:pt x="3708959" y="1670804"/>
                  <a:pt x="3724540" y="1686385"/>
                  <a:pt x="3724540" y="1705604"/>
                </a:cubicBezTo>
                <a:cubicBezTo>
                  <a:pt x="3724540" y="1724824"/>
                  <a:pt x="3708959" y="1740403"/>
                  <a:pt x="3689739" y="1740403"/>
                </a:cubicBezTo>
                <a:cubicBezTo>
                  <a:pt x="3670520" y="1740403"/>
                  <a:pt x="3654939" y="1724824"/>
                  <a:pt x="3654939" y="1705604"/>
                </a:cubicBezTo>
                <a:cubicBezTo>
                  <a:pt x="3654939" y="1686385"/>
                  <a:pt x="3670520" y="1670804"/>
                  <a:pt x="3689739" y="1670804"/>
                </a:cubicBezTo>
                <a:close/>
                <a:moveTo>
                  <a:pt x="3585308" y="1670804"/>
                </a:moveTo>
                <a:cubicBezTo>
                  <a:pt x="3604528" y="1670804"/>
                  <a:pt x="3620109" y="1686385"/>
                  <a:pt x="3620109" y="1705604"/>
                </a:cubicBezTo>
                <a:cubicBezTo>
                  <a:pt x="3620109" y="1724824"/>
                  <a:pt x="3604528" y="1740403"/>
                  <a:pt x="3585308" y="1740403"/>
                </a:cubicBezTo>
                <a:cubicBezTo>
                  <a:pt x="3566089" y="1740403"/>
                  <a:pt x="3550508" y="1724824"/>
                  <a:pt x="3550508" y="1705604"/>
                </a:cubicBezTo>
                <a:cubicBezTo>
                  <a:pt x="3550508" y="1686385"/>
                  <a:pt x="3566089" y="1670804"/>
                  <a:pt x="3585308" y="1670804"/>
                </a:cubicBezTo>
                <a:close/>
                <a:moveTo>
                  <a:pt x="3480877" y="1670804"/>
                </a:moveTo>
                <a:cubicBezTo>
                  <a:pt x="3500097" y="1670804"/>
                  <a:pt x="3515678" y="1686385"/>
                  <a:pt x="3515678" y="1705604"/>
                </a:cubicBezTo>
                <a:cubicBezTo>
                  <a:pt x="3515678" y="1724824"/>
                  <a:pt x="3500097" y="1740403"/>
                  <a:pt x="3480877" y="1740403"/>
                </a:cubicBezTo>
                <a:cubicBezTo>
                  <a:pt x="3461658" y="1740403"/>
                  <a:pt x="3446077" y="1724824"/>
                  <a:pt x="3446077" y="1705604"/>
                </a:cubicBezTo>
                <a:cubicBezTo>
                  <a:pt x="3446077" y="1686385"/>
                  <a:pt x="3461658" y="1670804"/>
                  <a:pt x="3480877" y="1670804"/>
                </a:cubicBezTo>
                <a:close/>
                <a:moveTo>
                  <a:pt x="3376446" y="1670804"/>
                </a:moveTo>
                <a:cubicBezTo>
                  <a:pt x="3395666" y="1670804"/>
                  <a:pt x="3411245" y="1686385"/>
                  <a:pt x="3411245" y="1705604"/>
                </a:cubicBezTo>
                <a:cubicBezTo>
                  <a:pt x="3411245" y="1724824"/>
                  <a:pt x="3395666" y="1740403"/>
                  <a:pt x="3376446" y="1740403"/>
                </a:cubicBezTo>
                <a:cubicBezTo>
                  <a:pt x="3357227" y="1740403"/>
                  <a:pt x="3341646" y="1724824"/>
                  <a:pt x="3341646" y="1705604"/>
                </a:cubicBezTo>
                <a:cubicBezTo>
                  <a:pt x="3341646" y="1686385"/>
                  <a:pt x="3357227" y="1670804"/>
                  <a:pt x="3376446" y="1670804"/>
                </a:cubicBezTo>
                <a:close/>
                <a:moveTo>
                  <a:pt x="3272030" y="1670804"/>
                </a:moveTo>
                <a:cubicBezTo>
                  <a:pt x="3291248" y="1670804"/>
                  <a:pt x="3306829" y="1686385"/>
                  <a:pt x="3306829" y="1705604"/>
                </a:cubicBezTo>
                <a:cubicBezTo>
                  <a:pt x="3306829" y="1724824"/>
                  <a:pt x="3291248" y="1740403"/>
                  <a:pt x="3272030" y="1740403"/>
                </a:cubicBezTo>
                <a:cubicBezTo>
                  <a:pt x="3252811" y="1740403"/>
                  <a:pt x="3237230" y="1724824"/>
                  <a:pt x="3237230" y="1705604"/>
                </a:cubicBezTo>
                <a:cubicBezTo>
                  <a:pt x="3237230" y="1686385"/>
                  <a:pt x="3252811" y="1670804"/>
                  <a:pt x="3272030" y="1670804"/>
                </a:cubicBezTo>
                <a:close/>
                <a:moveTo>
                  <a:pt x="3167597" y="1670804"/>
                </a:moveTo>
                <a:cubicBezTo>
                  <a:pt x="3186815" y="1670804"/>
                  <a:pt x="3202396" y="1686385"/>
                  <a:pt x="3202396" y="1705604"/>
                </a:cubicBezTo>
                <a:cubicBezTo>
                  <a:pt x="3202396" y="1724824"/>
                  <a:pt x="3186815" y="1740403"/>
                  <a:pt x="3167597" y="1740403"/>
                </a:cubicBezTo>
                <a:cubicBezTo>
                  <a:pt x="3148378" y="1740403"/>
                  <a:pt x="3132797" y="1724824"/>
                  <a:pt x="3132797" y="1705604"/>
                </a:cubicBezTo>
                <a:cubicBezTo>
                  <a:pt x="3132797" y="1686385"/>
                  <a:pt x="3148378" y="1670804"/>
                  <a:pt x="3167597" y="1670804"/>
                </a:cubicBezTo>
                <a:close/>
                <a:moveTo>
                  <a:pt x="2958752" y="1670804"/>
                </a:moveTo>
                <a:cubicBezTo>
                  <a:pt x="2977971" y="1670804"/>
                  <a:pt x="2993552" y="1686385"/>
                  <a:pt x="2993552" y="1705604"/>
                </a:cubicBezTo>
                <a:cubicBezTo>
                  <a:pt x="2993552" y="1724824"/>
                  <a:pt x="2977971" y="1740403"/>
                  <a:pt x="2958752" y="1740403"/>
                </a:cubicBezTo>
                <a:cubicBezTo>
                  <a:pt x="2939533" y="1740403"/>
                  <a:pt x="2923952" y="1724824"/>
                  <a:pt x="2923952" y="1705604"/>
                </a:cubicBezTo>
                <a:cubicBezTo>
                  <a:pt x="2923952" y="1686385"/>
                  <a:pt x="2939533" y="1670804"/>
                  <a:pt x="2958752" y="1670804"/>
                </a:cubicBezTo>
                <a:close/>
                <a:moveTo>
                  <a:pt x="2854321" y="1670804"/>
                </a:moveTo>
                <a:cubicBezTo>
                  <a:pt x="2873540" y="1670804"/>
                  <a:pt x="2889120" y="1686385"/>
                  <a:pt x="2889120" y="1705604"/>
                </a:cubicBezTo>
                <a:cubicBezTo>
                  <a:pt x="2889120" y="1724824"/>
                  <a:pt x="2873540" y="1740403"/>
                  <a:pt x="2854321" y="1740403"/>
                </a:cubicBezTo>
                <a:cubicBezTo>
                  <a:pt x="2835100" y="1740403"/>
                  <a:pt x="2819521" y="1724824"/>
                  <a:pt x="2819521" y="1705604"/>
                </a:cubicBezTo>
                <a:cubicBezTo>
                  <a:pt x="2819521" y="1686385"/>
                  <a:pt x="2835100" y="1670804"/>
                  <a:pt x="2854321" y="1670804"/>
                </a:cubicBezTo>
                <a:close/>
                <a:moveTo>
                  <a:pt x="2749905" y="1670804"/>
                </a:moveTo>
                <a:cubicBezTo>
                  <a:pt x="2769124" y="1670804"/>
                  <a:pt x="2784704" y="1686385"/>
                  <a:pt x="2784704" y="1705604"/>
                </a:cubicBezTo>
                <a:cubicBezTo>
                  <a:pt x="2784704" y="1724824"/>
                  <a:pt x="2769124" y="1740403"/>
                  <a:pt x="2749905" y="1740403"/>
                </a:cubicBezTo>
                <a:cubicBezTo>
                  <a:pt x="2730686" y="1740403"/>
                  <a:pt x="2715105" y="1724824"/>
                  <a:pt x="2715105" y="1705604"/>
                </a:cubicBezTo>
                <a:cubicBezTo>
                  <a:pt x="2715105" y="1686385"/>
                  <a:pt x="2730686" y="1670804"/>
                  <a:pt x="2749905" y="1670804"/>
                </a:cubicBezTo>
                <a:close/>
                <a:moveTo>
                  <a:pt x="2645457" y="1670804"/>
                </a:moveTo>
                <a:cubicBezTo>
                  <a:pt x="2664676" y="1670804"/>
                  <a:pt x="2680256" y="1686385"/>
                  <a:pt x="2680256" y="1705604"/>
                </a:cubicBezTo>
                <a:cubicBezTo>
                  <a:pt x="2680256" y="1724824"/>
                  <a:pt x="2664676" y="1740403"/>
                  <a:pt x="2645457" y="1740403"/>
                </a:cubicBezTo>
                <a:cubicBezTo>
                  <a:pt x="2626236" y="1740403"/>
                  <a:pt x="2610657" y="1724824"/>
                  <a:pt x="2610657" y="1705604"/>
                </a:cubicBezTo>
                <a:cubicBezTo>
                  <a:pt x="2610657" y="1686385"/>
                  <a:pt x="2626236" y="1670804"/>
                  <a:pt x="2645457" y="1670804"/>
                </a:cubicBezTo>
                <a:close/>
                <a:moveTo>
                  <a:pt x="2541041" y="1670804"/>
                </a:moveTo>
                <a:cubicBezTo>
                  <a:pt x="2560260" y="1670804"/>
                  <a:pt x="2575840" y="1686385"/>
                  <a:pt x="2575840" y="1705604"/>
                </a:cubicBezTo>
                <a:cubicBezTo>
                  <a:pt x="2575840" y="1724824"/>
                  <a:pt x="2560260" y="1740403"/>
                  <a:pt x="2541041" y="1740403"/>
                </a:cubicBezTo>
                <a:cubicBezTo>
                  <a:pt x="2521820" y="1740403"/>
                  <a:pt x="2506241" y="1724824"/>
                  <a:pt x="2506241" y="1705604"/>
                </a:cubicBezTo>
                <a:cubicBezTo>
                  <a:pt x="2506241" y="1686385"/>
                  <a:pt x="2521820" y="1670804"/>
                  <a:pt x="2541041" y="1670804"/>
                </a:cubicBezTo>
                <a:close/>
                <a:moveTo>
                  <a:pt x="2436610" y="1670804"/>
                </a:moveTo>
                <a:cubicBezTo>
                  <a:pt x="2455829" y="1670804"/>
                  <a:pt x="2471409" y="1686385"/>
                  <a:pt x="2471409" y="1705604"/>
                </a:cubicBezTo>
                <a:cubicBezTo>
                  <a:pt x="2471409" y="1724824"/>
                  <a:pt x="2455829" y="1740403"/>
                  <a:pt x="2436610" y="1740403"/>
                </a:cubicBezTo>
                <a:cubicBezTo>
                  <a:pt x="2417389" y="1740403"/>
                  <a:pt x="2401810" y="1724824"/>
                  <a:pt x="2401810" y="1705604"/>
                </a:cubicBezTo>
                <a:cubicBezTo>
                  <a:pt x="2401810" y="1686385"/>
                  <a:pt x="2417389" y="1670804"/>
                  <a:pt x="2436610" y="1670804"/>
                </a:cubicBezTo>
                <a:close/>
                <a:moveTo>
                  <a:pt x="2332196" y="1670804"/>
                </a:moveTo>
                <a:cubicBezTo>
                  <a:pt x="2351415" y="1670804"/>
                  <a:pt x="2366995" y="1686385"/>
                  <a:pt x="2366995" y="1705604"/>
                </a:cubicBezTo>
                <a:cubicBezTo>
                  <a:pt x="2366995" y="1724824"/>
                  <a:pt x="2351415" y="1740403"/>
                  <a:pt x="2332196" y="1740403"/>
                </a:cubicBezTo>
                <a:cubicBezTo>
                  <a:pt x="2312975" y="1740403"/>
                  <a:pt x="2297396" y="1724824"/>
                  <a:pt x="2297396" y="1705604"/>
                </a:cubicBezTo>
                <a:cubicBezTo>
                  <a:pt x="2297396" y="1686385"/>
                  <a:pt x="2312975" y="1670804"/>
                  <a:pt x="2332196" y="1670804"/>
                </a:cubicBezTo>
                <a:close/>
                <a:moveTo>
                  <a:pt x="2123332" y="1670804"/>
                </a:moveTo>
                <a:cubicBezTo>
                  <a:pt x="2142551" y="1670804"/>
                  <a:pt x="2158131" y="1686385"/>
                  <a:pt x="2158131" y="1705604"/>
                </a:cubicBezTo>
                <a:cubicBezTo>
                  <a:pt x="2158131" y="1724824"/>
                  <a:pt x="2142551" y="1740403"/>
                  <a:pt x="2123332" y="1740403"/>
                </a:cubicBezTo>
                <a:cubicBezTo>
                  <a:pt x="2104111" y="1740403"/>
                  <a:pt x="2088532" y="1724824"/>
                  <a:pt x="2088532" y="1705604"/>
                </a:cubicBezTo>
                <a:cubicBezTo>
                  <a:pt x="2088532" y="1686385"/>
                  <a:pt x="2104111" y="1670804"/>
                  <a:pt x="2123332" y="1670804"/>
                </a:cubicBezTo>
                <a:close/>
                <a:moveTo>
                  <a:pt x="2018916" y="1670804"/>
                </a:moveTo>
                <a:cubicBezTo>
                  <a:pt x="2038135" y="1670804"/>
                  <a:pt x="2053715" y="1686385"/>
                  <a:pt x="2053715" y="1705604"/>
                </a:cubicBezTo>
                <a:cubicBezTo>
                  <a:pt x="2053715" y="1724824"/>
                  <a:pt x="2038135" y="1740403"/>
                  <a:pt x="2018916" y="1740403"/>
                </a:cubicBezTo>
                <a:cubicBezTo>
                  <a:pt x="1999695" y="1740403"/>
                  <a:pt x="1984116" y="1724824"/>
                  <a:pt x="1984116" y="1705604"/>
                </a:cubicBezTo>
                <a:cubicBezTo>
                  <a:pt x="1984116" y="1686385"/>
                  <a:pt x="1999695" y="1670804"/>
                  <a:pt x="2018916" y="1670804"/>
                </a:cubicBezTo>
                <a:close/>
                <a:moveTo>
                  <a:pt x="1914485" y="1670804"/>
                </a:moveTo>
                <a:cubicBezTo>
                  <a:pt x="1933704" y="1670804"/>
                  <a:pt x="1949284" y="1686385"/>
                  <a:pt x="1949284" y="1705604"/>
                </a:cubicBezTo>
                <a:cubicBezTo>
                  <a:pt x="1949284" y="1724824"/>
                  <a:pt x="1933704" y="1740403"/>
                  <a:pt x="1914485" y="1740403"/>
                </a:cubicBezTo>
                <a:cubicBezTo>
                  <a:pt x="1895264" y="1740403"/>
                  <a:pt x="1879685" y="1724824"/>
                  <a:pt x="1879685" y="1705604"/>
                </a:cubicBezTo>
                <a:cubicBezTo>
                  <a:pt x="1879685" y="1686385"/>
                  <a:pt x="1895264" y="1670804"/>
                  <a:pt x="1914485" y="1670804"/>
                </a:cubicBezTo>
                <a:close/>
                <a:moveTo>
                  <a:pt x="1705621" y="1670804"/>
                </a:moveTo>
                <a:cubicBezTo>
                  <a:pt x="1724840" y="1670804"/>
                  <a:pt x="1740420" y="1686385"/>
                  <a:pt x="1740420" y="1705604"/>
                </a:cubicBezTo>
                <a:cubicBezTo>
                  <a:pt x="1740420" y="1724824"/>
                  <a:pt x="1724840" y="1740403"/>
                  <a:pt x="1705621" y="1740403"/>
                </a:cubicBezTo>
                <a:cubicBezTo>
                  <a:pt x="1686400" y="1740403"/>
                  <a:pt x="1670821" y="1724824"/>
                  <a:pt x="1670821" y="1705604"/>
                </a:cubicBezTo>
                <a:cubicBezTo>
                  <a:pt x="1670821" y="1686385"/>
                  <a:pt x="1686400" y="1670804"/>
                  <a:pt x="1705621" y="1670804"/>
                </a:cubicBezTo>
                <a:close/>
                <a:moveTo>
                  <a:pt x="1601207" y="1670804"/>
                </a:moveTo>
                <a:cubicBezTo>
                  <a:pt x="1620426" y="1670804"/>
                  <a:pt x="1636006" y="1686385"/>
                  <a:pt x="1636006" y="1705604"/>
                </a:cubicBezTo>
                <a:cubicBezTo>
                  <a:pt x="1636006" y="1724824"/>
                  <a:pt x="1620426" y="1740403"/>
                  <a:pt x="1601207" y="1740403"/>
                </a:cubicBezTo>
                <a:cubicBezTo>
                  <a:pt x="1581986" y="1740403"/>
                  <a:pt x="1566407" y="1724824"/>
                  <a:pt x="1566407" y="1705604"/>
                </a:cubicBezTo>
                <a:cubicBezTo>
                  <a:pt x="1566407" y="1686385"/>
                  <a:pt x="1581986" y="1670804"/>
                  <a:pt x="1601207" y="1670804"/>
                </a:cubicBezTo>
                <a:close/>
                <a:moveTo>
                  <a:pt x="1496776" y="1670804"/>
                </a:moveTo>
                <a:cubicBezTo>
                  <a:pt x="1515995" y="1670804"/>
                  <a:pt x="1531575" y="1686385"/>
                  <a:pt x="1531575" y="1705604"/>
                </a:cubicBezTo>
                <a:cubicBezTo>
                  <a:pt x="1531575" y="1724824"/>
                  <a:pt x="1515995" y="1740403"/>
                  <a:pt x="1496776" y="1740403"/>
                </a:cubicBezTo>
                <a:cubicBezTo>
                  <a:pt x="1477555" y="1740403"/>
                  <a:pt x="1461976" y="1724824"/>
                  <a:pt x="1461976" y="1705604"/>
                </a:cubicBezTo>
                <a:cubicBezTo>
                  <a:pt x="1461976" y="1686385"/>
                  <a:pt x="1477555" y="1670804"/>
                  <a:pt x="1496776" y="1670804"/>
                </a:cubicBezTo>
                <a:close/>
                <a:moveTo>
                  <a:pt x="1287912" y="1670804"/>
                </a:moveTo>
                <a:cubicBezTo>
                  <a:pt x="1307131" y="1670804"/>
                  <a:pt x="1322711" y="1686385"/>
                  <a:pt x="1322711" y="1705604"/>
                </a:cubicBezTo>
                <a:cubicBezTo>
                  <a:pt x="1322711" y="1724824"/>
                  <a:pt x="1307131" y="1740403"/>
                  <a:pt x="1287912" y="1740403"/>
                </a:cubicBezTo>
                <a:cubicBezTo>
                  <a:pt x="1268693" y="1740403"/>
                  <a:pt x="1253112" y="1724824"/>
                  <a:pt x="1253112" y="1705604"/>
                </a:cubicBezTo>
                <a:cubicBezTo>
                  <a:pt x="1253112" y="1686385"/>
                  <a:pt x="1268693" y="1670804"/>
                  <a:pt x="1287912" y="1670804"/>
                </a:cubicBezTo>
                <a:close/>
                <a:moveTo>
                  <a:pt x="1183496" y="1670804"/>
                </a:moveTo>
                <a:cubicBezTo>
                  <a:pt x="1202715" y="1670804"/>
                  <a:pt x="1218295" y="1686385"/>
                  <a:pt x="1218295" y="1705604"/>
                </a:cubicBezTo>
                <a:cubicBezTo>
                  <a:pt x="1218295" y="1724824"/>
                  <a:pt x="1202715" y="1740403"/>
                  <a:pt x="1183496" y="1740403"/>
                </a:cubicBezTo>
                <a:cubicBezTo>
                  <a:pt x="1164275" y="1740403"/>
                  <a:pt x="1148696" y="1724824"/>
                  <a:pt x="1148696" y="1705604"/>
                </a:cubicBezTo>
                <a:cubicBezTo>
                  <a:pt x="1148696" y="1686385"/>
                  <a:pt x="1164275" y="1670804"/>
                  <a:pt x="1183496" y="1670804"/>
                </a:cubicBezTo>
                <a:close/>
                <a:moveTo>
                  <a:pt x="1079082" y="1670804"/>
                </a:moveTo>
                <a:cubicBezTo>
                  <a:pt x="1098301" y="1670804"/>
                  <a:pt x="1113881" y="1686385"/>
                  <a:pt x="1113881" y="1705604"/>
                </a:cubicBezTo>
                <a:cubicBezTo>
                  <a:pt x="1113881" y="1724824"/>
                  <a:pt x="1098301" y="1740403"/>
                  <a:pt x="1079082" y="1740403"/>
                </a:cubicBezTo>
                <a:cubicBezTo>
                  <a:pt x="1059861" y="1740403"/>
                  <a:pt x="1044282" y="1724824"/>
                  <a:pt x="1044282" y="1705604"/>
                </a:cubicBezTo>
                <a:cubicBezTo>
                  <a:pt x="1044282" y="1686385"/>
                  <a:pt x="1059861" y="1670804"/>
                  <a:pt x="1079082" y="1670804"/>
                </a:cubicBezTo>
                <a:close/>
                <a:moveTo>
                  <a:pt x="870220" y="1670804"/>
                </a:moveTo>
                <a:cubicBezTo>
                  <a:pt x="889439" y="1670804"/>
                  <a:pt x="905019" y="1686385"/>
                  <a:pt x="905019" y="1705604"/>
                </a:cubicBezTo>
                <a:cubicBezTo>
                  <a:pt x="905019" y="1724824"/>
                  <a:pt x="889439" y="1740403"/>
                  <a:pt x="870220" y="1740403"/>
                </a:cubicBezTo>
                <a:cubicBezTo>
                  <a:pt x="850999" y="1740403"/>
                  <a:pt x="835420" y="1724824"/>
                  <a:pt x="835420" y="1705604"/>
                </a:cubicBezTo>
                <a:cubicBezTo>
                  <a:pt x="835420" y="1686385"/>
                  <a:pt x="850999" y="1670804"/>
                  <a:pt x="870220" y="1670804"/>
                </a:cubicBezTo>
                <a:close/>
                <a:moveTo>
                  <a:pt x="765787" y="1670804"/>
                </a:moveTo>
                <a:cubicBezTo>
                  <a:pt x="785006" y="1670804"/>
                  <a:pt x="800586" y="1686385"/>
                  <a:pt x="800586" y="1705604"/>
                </a:cubicBezTo>
                <a:cubicBezTo>
                  <a:pt x="800586" y="1724824"/>
                  <a:pt x="785006" y="1740403"/>
                  <a:pt x="765787" y="1740403"/>
                </a:cubicBezTo>
                <a:cubicBezTo>
                  <a:pt x="746566" y="1740403"/>
                  <a:pt x="730987" y="1724824"/>
                  <a:pt x="730987" y="1705604"/>
                </a:cubicBezTo>
                <a:cubicBezTo>
                  <a:pt x="730987" y="1686385"/>
                  <a:pt x="746566" y="1670804"/>
                  <a:pt x="765787" y="1670804"/>
                </a:cubicBezTo>
                <a:close/>
                <a:moveTo>
                  <a:pt x="3063181" y="1670791"/>
                </a:moveTo>
                <a:cubicBezTo>
                  <a:pt x="3082411" y="1670791"/>
                  <a:pt x="3097997" y="1686379"/>
                  <a:pt x="3097997" y="1705607"/>
                </a:cubicBezTo>
                <a:cubicBezTo>
                  <a:pt x="3097997" y="1724834"/>
                  <a:pt x="3082411" y="1740422"/>
                  <a:pt x="3063181" y="1740422"/>
                </a:cubicBezTo>
                <a:cubicBezTo>
                  <a:pt x="3043954" y="1740422"/>
                  <a:pt x="3028367" y="1724834"/>
                  <a:pt x="3028367" y="1705607"/>
                </a:cubicBezTo>
                <a:cubicBezTo>
                  <a:pt x="3028367" y="1686379"/>
                  <a:pt x="3043954" y="1670791"/>
                  <a:pt x="3063181" y="1670791"/>
                </a:cubicBezTo>
                <a:close/>
                <a:moveTo>
                  <a:pt x="2227761" y="1670791"/>
                </a:moveTo>
                <a:cubicBezTo>
                  <a:pt x="2246991" y="1670791"/>
                  <a:pt x="2262577" y="1686379"/>
                  <a:pt x="2262577" y="1705607"/>
                </a:cubicBezTo>
                <a:cubicBezTo>
                  <a:pt x="2262577" y="1724834"/>
                  <a:pt x="2246991" y="1740422"/>
                  <a:pt x="2227761" y="1740422"/>
                </a:cubicBezTo>
                <a:cubicBezTo>
                  <a:pt x="2208534" y="1740422"/>
                  <a:pt x="2192946" y="1724834"/>
                  <a:pt x="2192946" y="1705607"/>
                </a:cubicBezTo>
                <a:cubicBezTo>
                  <a:pt x="2192946" y="1686379"/>
                  <a:pt x="2208534" y="1670791"/>
                  <a:pt x="2227761" y="1670791"/>
                </a:cubicBezTo>
                <a:close/>
                <a:moveTo>
                  <a:pt x="1810054" y="1670791"/>
                </a:moveTo>
                <a:cubicBezTo>
                  <a:pt x="1829282" y="1670791"/>
                  <a:pt x="1844870" y="1686379"/>
                  <a:pt x="1844870" y="1705607"/>
                </a:cubicBezTo>
                <a:cubicBezTo>
                  <a:pt x="1844870" y="1724834"/>
                  <a:pt x="1829282" y="1740422"/>
                  <a:pt x="1810054" y="1740422"/>
                </a:cubicBezTo>
                <a:cubicBezTo>
                  <a:pt x="1790827" y="1740422"/>
                  <a:pt x="1775239" y="1724834"/>
                  <a:pt x="1775239" y="1705607"/>
                </a:cubicBezTo>
                <a:cubicBezTo>
                  <a:pt x="1775239" y="1686379"/>
                  <a:pt x="1790827" y="1670791"/>
                  <a:pt x="1810054" y="1670791"/>
                </a:cubicBezTo>
                <a:close/>
                <a:moveTo>
                  <a:pt x="1392343" y="1670791"/>
                </a:moveTo>
                <a:cubicBezTo>
                  <a:pt x="1411571" y="1670791"/>
                  <a:pt x="1427159" y="1686379"/>
                  <a:pt x="1427159" y="1705607"/>
                </a:cubicBezTo>
                <a:cubicBezTo>
                  <a:pt x="1427159" y="1724834"/>
                  <a:pt x="1411571" y="1740422"/>
                  <a:pt x="1392343" y="1740422"/>
                </a:cubicBezTo>
                <a:cubicBezTo>
                  <a:pt x="1373116" y="1740422"/>
                  <a:pt x="1357528" y="1724834"/>
                  <a:pt x="1357528" y="1705607"/>
                </a:cubicBezTo>
                <a:cubicBezTo>
                  <a:pt x="1357528" y="1686379"/>
                  <a:pt x="1373116" y="1670791"/>
                  <a:pt x="1392343" y="1670791"/>
                </a:cubicBezTo>
                <a:close/>
                <a:moveTo>
                  <a:pt x="243660" y="1670791"/>
                </a:moveTo>
                <a:cubicBezTo>
                  <a:pt x="262888" y="1670791"/>
                  <a:pt x="278476" y="1686379"/>
                  <a:pt x="278476" y="1705607"/>
                </a:cubicBezTo>
                <a:cubicBezTo>
                  <a:pt x="278476" y="1724834"/>
                  <a:pt x="262888" y="1740422"/>
                  <a:pt x="243660" y="1740422"/>
                </a:cubicBezTo>
                <a:cubicBezTo>
                  <a:pt x="224433" y="1740422"/>
                  <a:pt x="208845" y="1724834"/>
                  <a:pt x="208845" y="1705607"/>
                </a:cubicBezTo>
                <a:cubicBezTo>
                  <a:pt x="208845" y="1686379"/>
                  <a:pt x="224433" y="1670791"/>
                  <a:pt x="243660" y="1670791"/>
                </a:cubicBezTo>
                <a:close/>
                <a:moveTo>
                  <a:pt x="3898587" y="1670789"/>
                </a:moveTo>
                <a:cubicBezTo>
                  <a:pt x="3917814" y="1670789"/>
                  <a:pt x="3933402" y="1686377"/>
                  <a:pt x="3933402" y="1705605"/>
                </a:cubicBezTo>
                <a:cubicBezTo>
                  <a:pt x="3933402" y="1724832"/>
                  <a:pt x="3917814" y="1740420"/>
                  <a:pt x="3898587" y="1740420"/>
                </a:cubicBezTo>
                <a:cubicBezTo>
                  <a:pt x="3879359" y="1740420"/>
                  <a:pt x="3863771" y="1724832"/>
                  <a:pt x="3863771" y="1705605"/>
                </a:cubicBezTo>
                <a:cubicBezTo>
                  <a:pt x="3863771" y="1686377"/>
                  <a:pt x="3879359" y="1670789"/>
                  <a:pt x="3898587" y="1670789"/>
                </a:cubicBezTo>
                <a:close/>
                <a:moveTo>
                  <a:pt x="5360562" y="1566375"/>
                </a:moveTo>
                <a:cubicBezTo>
                  <a:pt x="5379782" y="1566375"/>
                  <a:pt x="5395361" y="1581956"/>
                  <a:pt x="5395361" y="1601175"/>
                </a:cubicBezTo>
                <a:cubicBezTo>
                  <a:pt x="5395361" y="1620395"/>
                  <a:pt x="5379782" y="1635974"/>
                  <a:pt x="5360562" y="1635974"/>
                </a:cubicBezTo>
                <a:cubicBezTo>
                  <a:pt x="5341343" y="1635974"/>
                  <a:pt x="5325762" y="1620395"/>
                  <a:pt x="5325762" y="1601175"/>
                </a:cubicBezTo>
                <a:cubicBezTo>
                  <a:pt x="5325762" y="1581956"/>
                  <a:pt x="5341343" y="1566375"/>
                  <a:pt x="5360562" y="1566375"/>
                </a:cubicBezTo>
                <a:close/>
                <a:moveTo>
                  <a:pt x="5047283" y="1566375"/>
                </a:moveTo>
                <a:cubicBezTo>
                  <a:pt x="5066502" y="1566375"/>
                  <a:pt x="5082083" y="1581956"/>
                  <a:pt x="5082083" y="1601175"/>
                </a:cubicBezTo>
                <a:cubicBezTo>
                  <a:pt x="5082083" y="1620395"/>
                  <a:pt x="5066502" y="1635974"/>
                  <a:pt x="5047283" y="1635974"/>
                </a:cubicBezTo>
                <a:cubicBezTo>
                  <a:pt x="5028065" y="1635974"/>
                  <a:pt x="5012484" y="1620395"/>
                  <a:pt x="5012484" y="1601175"/>
                </a:cubicBezTo>
                <a:cubicBezTo>
                  <a:pt x="5012484" y="1581956"/>
                  <a:pt x="5028065" y="1566375"/>
                  <a:pt x="5047283" y="1566375"/>
                </a:cubicBezTo>
                <a:close/>
                <a:moveTo>
                  <a:pt x="4942853" y="1566375"/>
                </a:moveTo>
                <a:cubicBezTo>
                  <a:pt x="4962073" y="1566375"/>
                  <a:pt x="4977654" y="1581956"/>
                  <a:pt x="4977654" y="1601175"/>
                </a:cubicBezTo>
                <a:cubicBezTo>
                  <a:pt x="4977654" y="1620395"/>
                  <a:pt x="4962073" y="1635974"/>
                  <a:pt x="4942853" y="1635974"/>
                </a:cubicBezTo>
                <a:cubicBezTo>
                  <a:pt x="4923634" y="1635974"/>
                  <a:pt x="4908053" y="1620395"/>
                  <a:pt x="4908053" y="1601175"/>
                </a:cubicBezTo>
                <a:cubicBezTo>
                  <a:pt x="4908053" y="1581956"/>
                  <a:pt x="4923634" y="1566375"/>
                  <a:pt x="4942853" y="1566375"/>
                </a:cubicBezTo>
                <a:close/>
                <a:moveTo>
                  <a:pt x="4838437" y="1566375"/>
                </a:moveTo>
                <a:cubicBezTo>
                  <a:pt x="4857657" y="1566375"/>
                  <a:pt x="4873236" y="1581956"/>
                  <a:pt x="4873236" y="1601175"/>
                </a:cubicBezTo>
                <a:cubicBezTo>
                  <a:pt x="4873236" y="1620395"/>
                  <a:pt x="4857657" y="1635974"/>
                  <a:pt x="4838437" y="1635974"/>
                </a:cubicBezTo>
                <a:cubicBezTo>
                  <a:pt x="4819218" y="1635974"/>
                  <a:pt x="4803637" y="1620395"/>
                  <a:pt x="4803637" y="1601175"/>
                </a:cubicBezTo>
                <a:cubicBezTo>
                  <a:pt x="4803637" y="1581956"/>
                  <a:pt x="4819218" y="1566375"/>
                  <a:pt x="4838437" y="1566375"/>
                </a:cubicBezTo>
                <a:close/>
                <a:moveTo>
                  <a:pt x="5464976" y="1566373"/>
                </a:moveTo>
                <a:cubicBezTo>
                  <a:pt x="5484196" y="1566373"/>
                  <a:pt x="5499777" y="1581954"/>
                  <a:pt x="5499777" y="1601173"/>
                </a:cubicBezTo>
                <a:cubicBezTo>
                  <a:pt x="5499777" y="1620393"/>
                  <a:pt x="5484196" y="1635972"/>
                  <a:pt x="5464976" y="1635972"/>
                </a:cubicBezTo>
                <a:cubicBezTo>
                  <a:pt x="5445757" y="1635972"/>
                  <a:pt x="5430176" y="1620393"/>
                  <a:pt x="5430176" y="1601173"/>
                </a:cubicBezTo>
                <a:cubicBezTo>
                  <a:pt x="5430176" y="1581954"/>
                  <a:pt x="5445757" y="1566373"/>
                  <a:pt x="5464976" y="1566373"/>
                </a:cubicBezTo>
                <a:close/>
                <a:moveTo>
                  <a:pt x="4629573" y="1566373"/>
                </a:moveTo>
                <a:cubicBezTo>
                  <a:pt x="4648793" y="1566373"/>
                  <a:pt x="4664372" y="1581954"/>
                  <a:pt x="4664372" y="1601173"/>
                </a:cubicBezTo>
                <a:cubicBezTo>
                  <a:pt x="4664372" y="1620393"/>
                  <a:pt x="4648793" y="1635972"/>
                  <a:pt x="4629573" y="1635972"/>
                </a:cubicBezTo>
                <a:cubicBezTo>
                  <a:pt x="4610354" y="1635972"/>
                  <a:pt x="4594773" y="1620393"/>
                  <a:pt x="4594773" y="1601173"/>
                </a:cubicBezTo>
                <a:cubicBezTo>
                  <a:pt x="4594773" y="1581954"/>
                  <a:pt x="4610354" y="1566373"/>
                  <a:pt x="4629573" y="1566373"/>
                </a:cubicBezTo>
                <a:close/>
                <a:moveTo>
                  <a:pt x="4525142" y="1566373"/>
                </a:moveTo>
                <a:cubicBezTo>
                  <a:pt x="4544360" y="1566373"/>
                  <a:pt x="4559941" y="1581954"/>
                  <a:pt x="4559941" y="1601173"/>
                </a:cubicBezTo>
                <a:cubicBezTo>
                  <a:pt x="4559941" y="1620393"/>
                  <a:pt x="4544360" y="1635972"/>
                  <a:pt x="4525142" y="1635972"/>
                </a:cubicBezTo>
                <a:cubicBezTo>
                  <a:pt x="4505923" y="1635972"/>
                  <a:pt x="4490342" y="1620393"/>
                  <a:pt x="4490342" y="1601173"/>
                </a:cubicBezTo>
                <a:cubicBezTo>
                  <a:pt x="4490342" y="1581954"/>
                  <a:pt x="4505923" y="1566373"/>
                  <a:pt x="4525142" y="1566373"/>
                </a:cubicBezTo>
                <a:close/>
                <a:moveTo>
                  <a:pt x="4420727" y="1566373"/>
                </a:moveTo>
                <a:cubicBezTo>
                  <a:pt x="4439946" y="1566373"/>
                  <a:pt x="4455527" y="1581954"/>
                  <a:pt x="4455527" y="1601173"/>
                </a:cubicBezTo>
                <a:cubicBezTo>
                  <a:pt x="4455527" y="1620393"/>
                  <a:pt x="4439946" y="1635972"/>
                  <a:pt x="4420727" y="1635972"/>
                </a:cubicBezTo>
                <a:cubicBezTo>
                  <a:pt x="4401509" y="1635972"/>
                  <a:pt x="4385928" y="1620393"/>
                  <a:pt x="4385928" y="1601173"/>
                </a:cubicBezTo>
                <a:cubicBezTo>
                  <a:pt x="4385928" y="1581954"/>
                  <a:pt x="4401509" y="1566373"/>
                  <a:pt x="4420727" y="1566373"/>
                </a:cubicBezTo>
                <a:close/>
                <a:moveTo>
                  <a:pt x="4316280" y="1566373"/>
                </a:moveTo>
                <a:cubicBezTo>
                  <a:pt x="4335498" y="1566373"/>
                  <a:pt x="4351079" y="1581954"/>
                  <a:pt x="4351079" y="1601173"/>
                </a:cubicBezTo>
                <a:cubicBezTo>
                  <a:pt x="4351079" y="1620393"/>
                  <a:pt x="4335498" y="1635972"/>
                  <a:pt x="4316280" y="1635972"/>
                </a:cubicBezTo>
                <a:cubicBezTo>
                  <a:pt x="4297061" y="1635972"/>
                  <a:pt x="4281480" y="1620393"/>
                  <a:pt x="4281480" y="1601173"/>
                </a:cubicBezTo>
                <a:cubicBezTo>
                  <a:pt x="4281480" y="1581954"/>
                  <a:pt x="4297061" y="1566373"/>
                  <a:pt x="4316280" y="1566373"/>
                </a:cubicBezTo>
                <a:close/>
                <a:moveTo>
                  <a:pt x="4211866" y="1566373"/>
                </a:moveTo>
                <a:cubicBezTo>
                  <a:pt x="4231086" y="1566373"/>
                  <a:pt x="4246667" y="1581954"/>
                  <a:pt x="4246667" y="1601173"/>
                </a:cubicBezTo>
                <a:cubicBezTo>
                  <a:pt x="4246667" y="1620393"/>
                  <a:pt x="4231086" y="1635972"/>
                  <a:pt x="4211866" y="1635972"/>
                </a:cubicBezTo>
                <a:cubicBezTo>
                  <a:pt x="4192647" y="1635972"/>
                  <a:pt x="4177066" y="1620393"/>
                  <a:pt x="4177066" y="1601173"/>
                </a:cubicBezTo>
                <a:cubicBezTo>
                  <a:pt x="4177066" y="1581954"/>
                  <a:pt x="4192647" y="1566373"/>
                  <a:pt x="4211866" y="1566373"/>
                </a:cubicBezTo>
                <a:close/>
                <a:moveTo>
                  <a:pt x="4107449" y="1566373"/>
                </a:moveTo>
                <a:cubicBezTo>
                  <a:pt x="4126669" y="1566373"/>
                  <a:pt x="4142248" y="1581954"/>
                  <a:pt x="4142248" y="1601173"/>
                </a:cubicBezTo>
                <a:cubicBezTo>
                  <a:pt x="4142248" y="1620393"/>
                  <a:pt x="4126669" y="1635972"/>
                  <a:pt x="4107449" y="1635972"/>
                </a:cubicBezTo>
                <a:cubicBezTo>
                  <a:pt x="4088230" y="1635972"/>
                  <a:pt x="4072649" y="1620393"/>
                  <a:pt x="4072649" y="1601173"/>
                </a:cubicBezTo>
                <a:cubicBezTo>
                  <a:pt x="4072649" y="1581954"/>
                  <a:pt x="4088230" y="1566373"/>
                  <a:pt x="4107449" y="1566373"/>
                </a:cubicBezTo>
                <a:close/>
                <a:moveTo>
                  <a:pt x="4003017" y="1566373"/>
                </a:moveTo>
                <a:cubicBezTo>
                  <a:pt x="4022237" y="1566373"/>
                  <a:pt x="4037816" y="1581954"/>
                  <a:pt x="4037816" y="1601173"/>
                </a:cubicBezTo>
                <a:cubicBezTo>
                  <a:pt x="4037816" y="1620393"/>
                  <a:pt x="4022237" y="1635972"/>
                  <a:pt x="4003017" y="1635972"/>
                </a:cubicBezTo>
                <a:cubicBezTo>
                  <a:pt x="3983798" y="1635972"/>
                  <a:pt x="3968217" y="1620393"/>
                  <a:pt x="3968217" y="1601173"/>
                </a:cubicBezTo>
                <a:cubicBezTo>
                  <a:pt x="3968217" y="1581954"/>
                  <a:pt x="3983798" y="1566373"/>
                  <a:pt x="4003017" y="1566373"/>
                </a:cubicBezTo>
                <a:close/>
                <a:moveTo>
                  <a:pt x="3794155" y="1566373"/>
                </a:moveTo>
                <a:cubicBezTo>
                  <a:pt x="3813373" y="1566373"/>
                  <a:pt x="3828954" y="1581954"/>
                  <a:pt x="3828954" y="1601173"/>
                </a:cubicBezTo>
                <a:cubicBezTo>
                  <a:pt x="3828954" y="1620393"/>
                  <a:pt x="3813373" y="1635972"/>
                  <a:pt x="3794155" y="1635972"/>
                </a:cubicBezTo>
                <a:cubicBezTo>
                  <a:pt x="3774936" y="1635972"/>
                  <a:pt x="3759355" y="1620393"/>
                  <a:pt x="3759355" y="1601173"/>
                </a:cubicBezTo>
                <a:cubicBezTo>
                  <a:pt x="3759355" y="1581954"/>
                  <a:pt x="3774936" y="1566373"/>
                  <a:pt x="3794155" y="1566373"/>
                </a:cubicBezTo>
                <a:close/>
                <a:moveTo>
                  <a:pt x="3689739" y="1566373"/>
                </a:moveTo>
                <a:cubicBezTo>
                  <a:pt x="3708959" y="1566373"/>
                  <a:pt x="3724540" y="1581954"/>
                  <a:pt x="3724540" y="1601173"/>
                </a:cubicBezTo>
                <a:cubicBezTo>
                  <a:pt x="3724540" y="1620393"/>
                  <a:pt x="3708959" y="1635972"/>
                  <a:pt x="3689739" y="1635972"/>
                </a:cubicBezTo>
                <a:cubicBezTo>
                  <a:pt x="3670520" y="1635972"/>
                  <a:pt x="3654939" y="1620393"/>
                  <a:pt x="3654939" y="1601173"/>
                </a:cubicBezTo>
                <a:cubicBezTo>
                  <a:pt x="3654939" y="1581954"/>
                  <a:pt x="3670520" y="1566373"/>
                  <a:pt x="3689739" y="1566373"/>
                </a:cubicBezTo>
                <a:close/>
                <a:moveTo>
                  <a:pt x="3585308" y="1566373"/>
                </a:moveTo>
                <a:cubicBezTo>
                  <a:pt x="3604528" y="1566373"/>
                  <a:pt x="3620109" y="1581954"/>
                  <a:pt x="3620109" y="1601173"/>
                </a:cubicBezTo>
                <a:cubicBezTo>
                  <a:pt x="3620109" y="1620393"/>
                  <a:pt x="3604528" y="1635972"/>
                  <a:pt x="3585308" y="1635972"/>
                </a:cubicBezTo>
                <a:cubicBezTo>
                  <a:pt x="3566089" y="1635972"/>
                  <a:pt x="3550508" y="1620393"/>
                  <a:pt x="3550508" y="1601173"/>
                </a:cubicBezTo>
                <a:cubicBezTo>
                  <a:pt x="3550508" y="1581954"/>
                  <a:pt x="3566089" y="1566373"/>
                  <a:pt x="3585308" y="1566373"/>
                </a:cubicBezTo>
                <a:close/>
                <a:moveTo>
                  <a:pt x="3480877" y="1566373"/>
                </a:moveTo>
                <a:cubicBezTo>
                  <a:pt x="3500097" y="1566373"/>
                  <a:pt x="3515678" y="1581954"/>
                  <a:pt x="3515678" y="1601173"/>
                </a:cubicBezTo>
                <a:cubicBezTo>
                  <a:pt x="3515678" y="1620393"/>
                  <a:pt x="3500097" y="1635972"/>
                  <a:pt x="3480877" y="1635972"/>
                </a:cubicBezTo>
                <a:cubicBezTo>
                  <a:pt x="3461658" y="1635972"/>
                  <a:pt x="3446077" y="1620393"/>
                  <a:pt x="3446077" y="1601173"/>
                </a:cubicBezTo>
                <a:cubicBezTo>
                  <a:pt x="3446077" y="1581954"/>
                  <a:pt x="3461658" y="1566373"/>
                  <a:pt x="3480877" y="1566373"/>
                </a:cubicBezTo>
                <a:close/>
                <a:moveTo>
                  <a:pt x="3376446" y="1566373"/>
                </a:moveTo>
                <a:cubicBezTo>
                  <a:pt x="3395666" y="1566373"/>
                  <a:pt x="3411245" y="1581954"/>
                  <a:pt x="3411245" y="1601173"/>
                </a:cubicBezTo>
                <a:cubicBezTo>
                  <a:pt x="3411245" y="1620393"/>
                  <a:pt x="3395666" y="1635972"/>
                  <a:pt x="3376446" y="1635972"/>
                </a:cubicBezTo>
                <a:cubicBezTo>
                  <a:pt x="3357227" y="1635972"/>
                  <a:pt x="3341646" y="1620393"/>
                  <a:pt x="3341646" y="1601173"/>
                </a:cubicBezTo>
                <a:cubicBezTo>
                  <a:pt x="3341646" y="1581954"/>
                  <a:pt x="3357227" y="1566373"/>
                  <a:pt x="3376446" y="1566373"/>
                </a:cubicBezTo>
                <a:close/>
                <a:moveTo>
                  <a:pt x="3272030" y="1566373"/>
                </a:moveTo>
                <a:cubicBezTo>
                  <a:pt x="3291248" y="1566373"/>
                  <a:pt x="3306829" y="1581954"/>
                  <a:pt x="3306829" y="1601173"/>
                </a:cubicBezTo>
                <a:cubicBezTo>
                  <a:pt x="3306829" y="1620393"/>
                  <a:pt x="3291248" y="1635972"/>
                  <a:pt x="3272030" y="1635972"/>
                </a:cubicBezTo>
                <a:cubicBezTo>
                  <a:pt x="3252811" y="1635972"/>
                  <a:pt x="3237230" y="1620393"/>
                  <a:pt x="3237230" y="1601173"/>
                </a:cubicBezTo>
                <a:cubicBezTo>
                  <a:pt x="3237230" y="1581954"/>
                  <a:pt x="3252811" y="1566373"/>
                  <a:pt x="3272030" y="1566373"/>
                </a:cubicBezTo>
                <a:close/>
                <a:moveTo>
                  <a:pt x="3167597" y="1566373"/>
                </a:moveTo>
                <a:cubicBezTo>
                  <a:pt x="3186815" y="1566373"/>
                  <a:pt x="3202396" y="1581954"/>
                  <a:pt x="3202396" y="1601173"/>
                </a:cubicBezTo>
                <a:cubicBezTo>
                  <a:pt x="3202396" y="1620393"/>
                  <a:pt x="3186815" y="1635972"/>
                  <a:pt x="3167597" y="1635972"/>
                </a:cubicBezTo>
                <a:cubicBezTo>
                  <a:pt x="3148378" y="1635972"/>
                  <a:pt x="3132797" y="1620393"/>
                  <a:pt x="3132797" y="1601173"/>
                </a:cubicBezTo>
                <a:cubicBezTo>
                  <a:pt x="3132797" y="1581954"/>
                  <a:pt x="3148378" y="1566373"/>
                  <a:pt x="3167597" y="1566373"/>
                </a:cubicBezTo>
                <a:close/>
                <a:moveTo>
                  <a:pt x="2958752" y="1566373"/>
                </a:moveTo>
                <a:cubicBezTo>
                  <a:pt x="2977971" y="1566373"/>
                  <a:pt x="2993552" y="1581954"/>
                  <a:pt x="2993552" y="1601173"/>
                </a:cubicBezTo>
                <a:cubicBezTo>
                  <a:pt x="2993552" y="1620393"/>
                  <a:pt x="2977971" y="1635972"/>
                  <a:pt x="2958752" y="1635972"/>
                </a:cubicBezTo>
                <a:cubicBezTo>
                  <a:pt x="2939533" y="1635972"/>
                  <a:pt x="2923952" y="1620393"/>
                  <a:pt x="2923952" y="1601173"/>
                </a:cubicBezTo>
                <a:cubicBezTo>
                  <a:pt x="2923952" y="1581954"/>
                  <a:pt x="2939533" y="1566373"/>
                  <a:pt x="2958752" y="1566373"/>
                </a:cubicBezTo>
                <a:close/>
                <a:moveTo>
                  <a:pt x="2854321" y="1566373"/>
                </a:moveTo>
                <a:cubicBezTo>
                  <a:pt x="2873540" y="1566373"/>
                  <a:pt x="2889120" y="1581954"/>
                  <a:pt x="2889120" y="1601173"/>
                </a:cubicBezTo>
                <a:cubicBezTo>
                  <a:pt x="2889120" y="1620393"/>
                  <a:pt x="2873540" y="1635972"/>
                  <a:pt x="2854321" y="1635972"/>
                </a:cubicBezTo>
                <a:cubicBezTo>
                  <a:pt x="2835100" y="1635972"/>
                  <a:pt x="2819521" y="1620393"/>
                  <a:pt x="2819521" y="1601173"/>
                </a:cubicBezTo>
                <a:cubicBezTo>
                  <a:pt x="2819521" y="1581954"/>
                  <a:pt x="2835100" y="1566373"/>
                  <a:pt x="2854321" y="1566373"/>
                </a:cubicBezTo>
                <a:close/>
                <a:moveTo>
                  <a:pt x="2749905" y="1566373"/>
                </a:moveTo>
                <a:cubicBezTo>
                  <a:pt x="2769124" y="1566373"/>
                  <a:pt x="2784704" y="1581954"/>
                  <a:pt x="2784704" y="1601173"/>
                </a:cubicBezTo>
                <a:cubicBezTo>
                  <a:pt x="2784704" y="1620393"/>
                  <a:pt x="2769124" y="1635972"/>
                  <a:pt x="2749905" y="1635972"/>
                </a:cubicBezTo>
                <a:cubicBezTo>
                  <a:pt x="2730686" y="1635972"/>
                  <a:pt x="2715105" y="1620393"/>
                  <a:pt x="2715105" y="1601173"/>
                </a:cubicBezTo>
                <a:cubicBezTo>
                  <a:pt x="2715105" y="1581954"/>
                  <a:pt x="2730686" y="1566373"/>
                  <a:pt x="2749905" y="1566373"/>
                </a:cubicBezTo>
                <a:close/>
                <a:moveTo>
                  <a:pt x="2645457" y="1566373"/>
                </a:moveTo>
                <a:cubicBezTo>
                  <a:pt x="2664676" y="1566373"/>
                  <a:pt x="2680256" y="1581954"/>
                  <a:pt x="2680256" y="1601173"/>
                </a:cubicBezTo>
                <a:cubicBezTo>
                  <a:pt x="2680256" y="1620393"/>
                  <a:pt x="2664676" y="1635972"/>
                  <a:pt x="2645457" y="1635972"/>
                </a:cubicBezTo>
                <a:cubicBezTo>
                  <a:pt x="2626236" y="1635972"/>
                  <a:pt x="2610657" y="1620393"/>
                  <a:pt x="2610657" y="1601173"/>
                </a:cubicBezTo>
                <a:cubicBezTo>
                  <a:pt x="2610657" y="1581954"/>
                  <a:pt x="2626236" y="1566373"/>
                  <a:pt x="2645457" y="1566373"/>
                </a:cubicBezTo>
                <a:close/>
                <a:moveTo>
                  <a:pt x="2541041" y="1566373"/>
                </a:moveTo>
                <a:cubicBezTo>
                  <a:pt x="2560260" y="1566373"/>
                  <a:pt x="2575840" y="1581954"/>
                  <a:pt x="2575840" y="1601173"/>
                </a:cubicBezTo>
                <a:cubicBezTo>
                  <a:pt x="2575840" y="1620393"/>
                  <a:pt x="2560260" y="1635972"/>
                  <a:pt x="2541041" y="1635972"/>
                </a:cubicBezTo>
                <a:cubicBezTo>
                  <a:pt x="2521820" y="1635972"/>
                  <a:pt x="2506241" y="1620393"/>
                  <a:pt x="2506241" y="1601173"/>
                </a:cubicBezTo>
                <a:cubicBezTo>
                  <a:pt x="2506241" y="1581954"/>
                  <a:pt x="2521820" y="1566373"/>
                  <a:pt x="2541041" y="1566373"/>
                </a:cubicBezTo>
                <a:close/>
                <a:moveTo>
                  <a:pt x="2436610" y="1566373"/>
                </a:moveTo>
                <a:cubicBezTo>
                  <a:pt x="2455829" y="1566373"/>
                  <a:pt x="2471409" y="1581954"/>
                  <a:pt x="2471409" y="1601173"/>
                </a:cubicBezTo>
                <a:cubicBezTo>
                  <a:pt x="2471409" y="1620393"/>
                  <a:pt x="2455829" y="1635972"/>
                  <a:pt x="2436610" y="1635972"/>
                </a:cubicBezTo>
                <a:cubicBezTo>
                  <a:pt x="2417389" y="1635972"/>
                  <a:pt x="2401810" y="1620393"/>
                  <a:pt x="2401810" y="1601173"/>
                </a:cubicBezTo>
                <a:cubicBezTo>
                  <a:pt x="2401810" y="1581954"/>
                  <a:pt x="2417389" y="1566373"/>
                  <a:pt x="2436610" y="1566373"/>
                </a:cubicBezTo>
                <a:close/>
                <a:moveTo>
                  <a:pt x="2332196" y="1566373"/>
                </a:moveTo>
                <a:cubicBezTo>
                  <a:pt x="2351415" y="1566373"/>
                  <a:pt x="2366995" y="1581954"/>
                  <a:pt x="2366995" y="1601173"/>
                </a:cubicBezTo>
                <a:cubicBezTo>
                  <a:pt x="2366995" y="1620393"/>
                  <a:pt x="2351415" y="1635972"/>
                  <a:pt x="2332196" y="1635972"/>
                </a:cubicBezTo>
                <a:cubicBezTo>
                  <a:pt x="2312975" y="1635972"/>
                  <a:pt x="2297396" y="1620393"/>
                  <a:pt x="2297396" y="1601173"/>
                </a:cubicBezTo>
                <a:cubicBezTo>
                  <a:pt x="2297396" y="1581954"/>
                  <a:pt x="2312975" y="1566373"/>
                  <a:pt x="2332196" y="1566373"/>
                </a:cubicBezTo>
                <a:close/>
                <a:moveTo>
                  <a:pt x="2123332" y="1566373"/>
                </a:moveTo>
                <a:cubicBezTo>
                  <a:pt x="2142551" y="1566373"/>
                  <a:pt x="2158131" y="1581954"/>
                  <a:pt x="2158131" y="1601173"/>
                </a:cubicBezTo>
                <a:cubicBezTo>
                  <a:pt x="2158131" y="1620393"/>
                  <a:pt x="2142551" y="1635972"/>
                  <a:pt x="2123332" y="1635972"/>
                </a:cubicBezTo>
                <a:cubicBezTo>
                  <a:pt x="2104111" y="1635972"/>
                  <a:pt x="2088532" y="1620393"/>
                  <a:pt x="2088532" y="1601173"/>
                </a:cubicBezTo>
                <a:cubicBezTo>
                  <a:pt x="2088532" y="1581954"/>
                  <a:pt x="2104111" y="1566373"/>
                  <a:pt x="2123332" y="1566373"/>
                </a:cubicBezTo>
                <a:close/>
                <a:moveTo>
                  <a:pt x="2018916" y="1566373"/>
                </a:moveTo>
                <a:cubicBezTo>
                  <a:pt x="2038135" y="1566373"/>
                  <a:pt x="2053715" y="1581954"/>
                  <a:pt x="2053715" y="1601173"/>
                </a:cubicBezTo>
                <a:cubicBezTo>
                  <a:pt x="2053715" y="1620393"/>
                  <a:pt x="2038135" y="1635972"/>
                  <a:pt x="2018916" y="1635972"/>
                </a:cubicBezTo>
                <a:cubicBezTo>
                  <a:pt x="1999695" y="1635972"/>
                  <a:pt x="1984116" y="1620393"/>
                  <a:pt x="1984116" y="1601173"/>
                </a:cubicBezTo>
                <a:cubicBezTo>
                  <a:pt x="1984116" y="1581954"/>
                  <a:pt x="1999695" y="1566373"/>
                  <a:pt x="2018916" y="1566373"/>
                </a:cubicBezTo>
                <a:close/>
                <a:moveTo>
                  <a:pt x="1914485" y="1566373"/>
                </a:moveTo>
                <a:cubicBezTo>
                  <a:pt x="1933704" y="1566373"/>
                  <a:pt x="1949284" y="1581954"/>
                  <a:pt x="1949284" y="1601173"/>
                </a:cubicBezTo>
                <a:cubicBezTo>
                  <a:pt x="1949284" y="1620393"/>
                  <a:pt x="1933704" y="1635972"/>
                  <a:pt x="1914485" y="1635972"/>
                </a:cubicBezTo>
                <a:cubicBezTo>
                  <a:pt x="1895264" y="1635972"/>
                  <a:pt x="1879685" y="1620393"/>
                  <a:pt x="1879685" y="1601173"/>
                </a:cubicBezTo>
                <a:cubicBezTo>
                  <a:pt x="1879685" y="1581954"/>
                  <a:pt x="1895264" y="1566373"/>
                  <a:pt x="1914485" y="1566373"/>
                </a:cubicBezTo>
                <a:close/>
                <a:moveTo>
                  <a:pt x="1705621" y="1566373"/>
                </a:moveTo>
                <a:cubicBezTo>
                  <a:pt x="1724840" y="1566373"/>
                  <a:pt x="1740420" y="1581954"/>
                  <a:pt x="1740420" y="1601173"/>
                </a:cubicBezTo>
                <a:cubicBezTo>
                  <a:pt x="1740420" y="1620393"/>
                  <a:pt x="1724840" y="1635972"/>
                  <a:pt x="1705621" y="1635972"/>
                </a:cubicBezTo>
                <a:cubicBezTo>
                  <a:pt x="1686400" y="1635972"/>
                  <a:pt x="1670821" y="1620393"/>
                  <a:pt x="1670821" y="1601173"/>
                </a:cubicBezTo>
                <a:cubicBezTo>
                  <a:pt x="1670821" y="1581954"/>
                  <a:pt x="1686400" y="1566373"/>
                  <a:pt x="1705621" y="1566373"/>
                </a:cubicBezTo>
                <a:close/>
                <a:moveTo>
                  <a:pt x="1601207" y="1566373"/>
                </a:moveTo>
                <a:cubicBezTo>
                  <a:pt x="1620426" y="1566373"/>
                  <a:pt x="1636006" y="1581954"/>
                  <a:pt x="1636006" y="1601173"/>
                </a:cubicBezTo>
                <a:cubicBezTo>
                  <a:pt x="1636006" y="1620393"/>
                  <a:pt x="1620426" y="1635972"/>
                  <a:pt x="1601207" y="1635972"/>
                </a:cubicBezTo>
                <a:cubicBezTo>
                  <a:pt x="1581986" y="1635972"/>
                  <a:pt x="1566407" y="1620393"/>
                  <a:pt x="1566407" y="1601173"/>
                </a:cubicBezTo>
                <a:cubicBezTo>
                  <a:pt x="1566407" y="1581954"/>
                  <a:pt x="1581986" y="1566373"/>
                  <a:pt x="1601207" y="1566373"/>
                </a:cubicBezTo>
                <a:close/>
                <a:moveTo>
                  <a:pt x="1496776" y="1566373"/>
                </a:moveTo>
                <a:cubicBezTo>
                  <a:pt x="1515995" y="1566373"/>
                  <a:pt x="1531575" y="1581954"/>
                  <a:pt x="1531575" y="1601173"/>
                </a:cubicBezTo>
                <a:cubicBezTo>
                  <a:pt x="1531575" y="1620393"/>
                  <a:pt x="1515995" y="1635972"/>
                  <a:pt x="1496776" y="1635972"/>
                </a:cubicBezTo>
                <a:cubicBezTo>
                  <a:pt x="1477555" y="1635972"/>
                  <a:pt x="1461976" y="1620393"/>
                  <a:pt x="1461976" y="1601173"/>
                </a:cubicBezTo>
                <a:cubicBezTo>
                  <a:pt x="1461976" y="1581954"/>
                  <a:pt x="1477555" y="1566373"/>
                  <a:pt x="1496776" y="1566373"/>
                </a:cubicBezTo>
                <a:close/>
                <a:moveTo>
                  <a:pt x="1287912" y="1566373"/>
                </a:moveTo>
                <a:cubicBezTo>
                  <a:pt x="1307131" y="1566373"/>
                  <a:pt x="1322711" y="1581954"/>
                  <a:pt x="1322711" y="1601173"/>
                </a:cubicBezTo>
                <a:cubicBezTo>
                  <a:pt x="1322711" y="1620393"/>
                  <a:pt x="1307131" y="1635972"/>
                  <a:pt x="1287912" y="1635972"/>
                </a:cubicBezTo>
                <a:cubicBezTo>
                  <a:pt x="1268693" y="1635972"/>
                  <a:pt x="1253112" y="1620393"/>
                  <a:pt x="1253112" y="1601173"/>
                </a:cubicBezTo>
                <a:cubicBezTo>
                  <a:pt x="1253112" y="1581954"/>
                  <a:pt x="1268693" y="1566373"/>
                  <a:pt x="1287912" y="1566373"/>
                </a:cubicBezTo>
                <a:close/>
                <a:moveTo>
                  <a:pt x="1183496" y="1566373"/>
                </a:moveTo>
                <a:cubicBezTo>
                  <a:pt x="1202715" y="1566373"/>
                  <a:pt x="1218295" y="1581954"/>
                  <a:pt x="1218295" y="1601173"/>
                </a:cubicBezTo>
                <a:cubicBezTo>
                  <a:pt x="1218295" y="1620393"/>
                  <a:pt x="1202715" y="1635972"/>
                  <a:pt x="1183496" y="1635972"/>
                </a:cubicBezTo>
                <a:cubicBezTo>
                  <a:pt x="1164275" y="1635972"/>
                  <a:pt x="1148696" y="1620393"/>
                  <a:pt x="1148696" y="1601173"/>
                </a:cubicBezTo>
                <a:cubicBezTo>
                  <a:pt x="1148696" y="1581954"/>
                  <a:pt x="1164275" y="1566373"/>
                  <a:pt x="1183496" y="1566373"/>
                </a:cubicBezTo>
                <a:close/>
                <a:moveTo>
                  <a:pt x="1079082" y="1566373"/>
                </a:moveTo>
                <a:cubicBezTo>
                  <a:pt x="1098301" y="1566373"/>
                  <a:pt x="1113881" y="1581954"/>
                  <a:pt x="1113881" y="1601173"/>
                </a:cubicBezTo>
                <a:cubicBezTo>
                  <a:pt x="1113881" y="1620393"/>
                  <a:pt x="1098301" y="1635972"/>
                  <a:pt x="1079082" y="1635972"/>
                </a:cubicBezTo>
                <a:cubicBezTo>
                  <a:pt x="1059861" y="1635972"/>
                  <a:pt x="1044282" y="1620393"/>
                  <a:pt x="1044282" y="1601173"/>
                </a:cubicBezTo>
                <a:cubicBezTo>
                  <a:pt x="1044282" y="1581954"/>
                  <a:pt x="1059861" y="1566373"/>
                  <a:pt x="1079082" y="1566373"/>
                </a:cubicBezTo>
                <a:close/>
                <a:moveTo>
                  <a:pt x="870220" y="1566373"/>
                </a:moveTo>
                <a:cubicBezTo>
                  <a:pt x="889439" y="1566373"/>
                  <a:pt x="905019" y="1581954"/>
                  <a:pt x="905019" y="1601173"/>
                </a:cubicBezTo>
                <a:cubicBezTo>
                  <a:pt x="905019" y="1620393"/>
                  <a:pt x="889439" y="1635972"/>
                  <a:pt x="870220" y="1635972"/>
                </a:cubicBezTo>
                <a:cubicBezTo>
                  <a:pt x="850999" y="1635972"/>
                  <a:pt x="835420" y="1620393"/>
                  <a:pt x="835420" y="1601173"/>
                </a:cubicBezTo>
                <a:cubicBezTo>
                  <a:pt x="835420" y="1581954"/>
                  <a:pt x="850999" y="1566373"/>
                  <a:pt x="870220" y="1566373"/>
                </a:cubicBezTo>
                <a:close/>
                <a:moveTo>
                  <a:pt x="765787" y="1566373"/>
                </a:moveTo>
                <a:cubicBezTo>
                  <a:pt x="785006" y="1566373"/>
                  <a:pt x="800586" y="1581954"/>
                  <a:pt x="800586" y="1601173"/>
                </a:cubicBezTo>
                <a:cubicBezTo>
                  <a:pt x="800586" y="1620393"/>
                  <a:pt x="785006" y="1635972"/>
                  <a:pt x="765787" y="1635972"/>
                </a:cubicBezTo>
                <a:cubicBezTo>
                  <a:pt x="746566" y="1635972"/>
                  <a:pt x="730987" y="1620393"/>
                  <a:pt x="730987" y="1601173"/>
                </a:cubicBezTo>
                <a:cubicBezTo>
                  <a:pt x="730987" y="1581954"/>
                  <a:pt x="746566" y="1566373"/>
                  <a:pt x="765787" y="1566373"/>
                </a:cubicBezTo>
                <a:close/>
                <a:moveTo>
                  <a:pt x="4734007" y="1566359"/>
                </a:moveTo>
                <a:cubicBezTo>
                  <a:pt x="4753234" y="1566359"/>
                  <a:pt x="4768822" y="1581947"/>
                  <a:pt x="4768822" y="1601175"/>
                </a:cubicBezTo>
                <a:cubicBezTo>
                  <a:pt x="4768822" y="1620404"/>
                  <a:pt x="4753234" y="1635990"/>
                  <a:pt x="4734007" y="1635990"/>
                </a:cubicBezTo>
                <a:cubicBezTo>
                  <a:pt x="4714779" y="1635990"/>
                  <a:pt x="4699191" y="1620404"/>
                  <a:pt x="4699191" y="1601175"/>
                </a:cubicBezTo>
                <a:cubicBezTo>
                  <a:pt x="4699191" y="1581947"/>
                  <a:pt x="4714779" y="1566359"/>
                  <a:pt x="4734007" y="1566359"/>
                </a:cubicBezTo>
                <a:close/>
                <a:moveTo>
                  <a:pt x="3898587" y="1566358"/>
                </a:moveTo>
                <a:cubicBezTo>
                  <a:pt x="3917814" y="1566358"/>
                  <a:pt x="3933402" y="1581946"/>
                  <a:pt x="3933402" y="1601174"/>
                </a:cubicBezTo>
                <a:cubicBezTo>
                  <a:pt x="3933402" y="1620403"/>
                  <a:pt x="3917814" y="1635989"/>
                  <a:pt x="3898587" y="1635989"/>
                </a:cubicBezTo>
                <a:cubicBezTo>
                  <a:pt x="3879359" y="1635989"/>
                  <a:pt x="3863771" y="1620403"/>
                  <a:pt x="3863771" y="1601174"/>
                </a:cubicBezTo>
                <a:cubicBezTo>
                  <a:pt x="3863771" y="1581946"/>
                  <a:pt x="3879359" y="1566358"/>
                  <a:pt x="3898587" y="1566358"/>
                </a:cubicBezTo>
                <a:close/>
                <a:moveTo>
                  <a:pt x="3063181" y="1566358"/>
                </a:moveTo>
                <a:cubicBezTo>
                  <a:pt x="3082411" y="1566358"/>
                  <a:pt x="3097997" y="1581946"/>
                  <a:pt x="3097997" y="1601174"/>
                </a:cubicBezTo>
                <a:cubicBezTo>
                  <a:pt x="3097997" y="1620403"/>
                  <a:pt x="3082411" y="1635989"/>
                  <a:pt x="3063181" y="1635989"/>
                </a:cubicBezTo>
                <a:cubicBezTo>
                  <a:pt x="3043954" y="1635989"/>
                  <a:pt x="3028367" y="1620403"/>
                  <a:pt x="3028367" y="1601174"/>
                </a:cubicBezTo>
                <a:cubicBezTo>
                  <a:pt x="3028367" y="1581946"/>
                  <a:pt x="3043954" y="1566358"/>
                  <a:pt x="3063181" y="1566358"/>
                </a:cubicBezTo>
                <a:close/>
                <a:moveTo>
                  <a:pt x="2227761" y="1566358"/>
                </a:moveTo>
                <a:cubicBezTo>
                  <a:pt x="2246991" y="1566358"/>
                  <a:pt x="2262577" y="1581946"/>
                  <a:pt x="2262577" y="1601174"/>
                </a:cubicBezTo>
                <a:cubicBezTo>
                  <a:pt x="2262577" y="1620403"/>
                  <a:pt x="2246991" y="1635989"/>
                  <a:pt x="2227761" y="1635989"/>
                </a:cubicBezTo>
                <a:cubicBezTo>
                  <a:pt x="2208534" y="1635989"/>
                  <a:pt x="2192946" y="1620403"/>
                  <a:pt x="2192946" y="1601174"/>
                </a:cubicBezTo>
                <a:cubicBezTo>
                  <a:pt x="2192946" y="1581946"/>
                  <a:pt x="2208534" y="1566358"/>
                  <a:pt x="2227761" y="1566358"/>
                </a:cubicBezTo>
                <a:close/>
                <a:moveTo>
                  <a:pt x="1810054" y="1566358"/>
                </a:moveTo>
                <a:cubicBezTo>
                  <a:pt x="1829282" y="1566358"/>
                  <a:pt x="1844870" y="1581946"/>
                  <a:pt x="1844870" y="1601174"/>
                </a:cubicBezTo>
                <a:cubicBezTo>
                  <a:pt x="1844870" y="1620403"/>
                  <a:pt x="1829282" y="1635989"/>
                  <a:pt x="1810054" y="1635989"/>
                </a:cubicBezTo>
                <a:cubicBezTo>
                  <a:pt x="1790827" y="1635989"/>
                  <a:pt x="1775239" y="1620403"/>
                  <a:pt x="1775239" y="1601174"/>
                </a:cubicBezTo>
                <a:cubicBezTo>
                  <a:pt x="1775239" y="1581946"/>
                  <a:pt x="1790827" y="1566358"/>
                  <a:pt x="1810054" y="1566358"/>
                </a:cubicBezTo>
                <a:close/>
                <a:moveTo>
                  <a:pt x="1392343" y="1566358"/>
                </a:moveTo>
                <a:cubicBezTo>
                  <a:pt x="1411571" y="1566358"/>
                  <a:pt x="1427159" y="1581946"/>
                  <a:pt x="1427159" y="1601174"/>
                </a:cubicBezTo>
                <a:cubicBezTo>
                  <a:pt x="1427159" y="1620403"/>
                  <a:pt x="1411571" y="1635989"/>
                  <a:pt x="1392343" y="1635989"/>
                </a:cubicBezTo>
                <a:cubicBezTo>
                  <a:pt x="1373116" y="1635989"/>
                  <a:pt x="1357528" y="1620403"/>
                  <a:pt x="1357528" y="1601174"/>
                </a:cubicBezTo>
                <a:cubicBezTo>
                  <a:pt x="1357528" y="1581946"/>
                  <a:pt x="1373116" y="1566358"/>
                  <a:pt x="1392343" y="1566358"/>
                </a:cubicBezTo>
                <a:close/>
                <a:moveTo>
                  <a:pt x="556940" y="1566358"/>
                </a:moveTo>
                <a:cubicBezTo>
                  <a:pt x="576168" y="1566358"/>
                  <a:pt x="591756" y="1581946"/>
                  <a:pt x="591756" y="1601174"/>
                </a:cubicBezTo>
                <a:cubicBezTo>
                  <a:pt x="591756" y="1620403"/>
                  <a:pt x="576168" y="1635989"/>
                  <a:pt x="556940" y="1635989"/>
                </a:cubicBezTo>
                <a:cubicBezTo>
                  <a:pt x="537713" y="1635989"/>
                  <a:pt x="522125" y="1620403"/>
                  <a:pt x="522125" y="1601174"/>
                </a:cubicBezTo>
                <a:cubicBezTo>
                  <a:pt x="522125" y="1581946"/>
                  <a:pt x="537713" y="1566358"/>
                  <a:pt x="556940" y="1566358"/>
                </a:cubicBezTo>
                <a:close/>
                <a:moveTo>
                  <a:pt x="5464976" y="1461970"/>
                </a:moveTo>
                <a:cubicBezTo>
                  <a:pt x="5484196" y="1461970"/>
                  <a:pt x="5499777" y="1477540"/>
                  <a:pt x="5499777" y="1496759"/>
                </a:cubicBezTo>
                <a:cubicBezTo>
                  <a:pt x="5499777" y="1515979"/>
                  <a:pt x="5484196" y="1531558"/>
                  <a:pt x="5464976" y="1531558"/>
                </a:cubicBezTo>
                <a:cubicBezTo>
                  <a:pt x="5445757" y="1531558"/>
                  <a:pt x="5430176" y="1515979"/>
                  <a:pt x="5430176" y="1496759"/>
                </a:cubicBezTo>
                <a:cubicBezTo>
                  <a:pt x="5430176" y="1477540"/>
                  <a:pt x="5445757" y="1461970"/>
                  <a:pt x="5464976" y="1461970"/>
                </a:cubicBezTo>
                <a:close/>
                <a:moveTo>
                  <a:pt x="5047283" y="1461970"/>
                </a:moveTo>
                <a:cubicBezTo>
                  <a:pt x="5066502" y="1461970"/>
                  <a:pt x="5082083" y="1477540"/>
                  <a:pt x="5082083" y="1496759"/>
                </a:cubicBezTo>
                <a:cubicBezTo>
                  <a:pt x="5082083" y="1515979"/>
                  <a:pt x="5066502" y="1531558"/>
                  <a:pt x="5047283" y="1531558"/>
                </a:cubicBezTo>
                <a:cubicBezTo>
                  <a:pt x="5028065" y="1531558"/>
                  <a:pt x="5012484" y="1515979"/>
                  <a:pt x="5012484" y="1496759"/>
                </a:cubicBezTo>
                <a:cubicBezTo>
                  <a:pt x="5012484" y="1477540"/>
                  <a:pt x="5028065" y="1461970"/>
                  <a:pt x="5047283" y="1461970"/>
                </a:cubicBezTo>
                <a:close/>
                <a:moveTo>
                  <a:pt x="4942853" y="1461970"/>
                </a:moveTo>
                <a:cubicBezTo>
                  <a:pt x="4962073" y="1461970"/>
                  <a:pt x="4977654" y="1477540"/>
                  <a:pt x="4977654" y="1496759"/>
                </a:cubicBezTo>
                <a:cubicBezTo>
                  <a:pt x="4977654" y="1515979"/>
                  <a:pt x="4962073" y="1531558"/>
                  <a:pt x="4942853" y="1531558"/>
                </a:cubicBezTo>
                <a:cubicBezTo>
                  <a:pt x="4923634" y="1531558"/>
                  <a:pt x="4908053" y="1515979"/>
                  <a:pt x="4908053" y="1496759"/>
                </a:cubicBezTo>
                <a:cubicBezTo>
                  <a:pt x="4908053" y="1477540"/>
                  <a:pt x="4923634" y="1461970"/>
                  <a:pt x="4942853" y="1461970"/>
                </a:cubicBezTo>
                <a:close/>
                <a:moveTo>
                  <a:pt x="4838437" y="1461970"/>
                </a:moveTo>
                <a:cubicBezTo>
                  <a:pt x="4857657" y="1461970"/>
                  <a:pt x="4873236" y="1477540"/>
                  <a:pt x="4873236" y="1496759"/>
                </a:cubicBezTo>
                <a:cubicBezTo>
                  <a:pt x="4873236" y="1515979"/>
                  <a:pt x="4857657" y="1531558"/>
                  <a:pt x="4838437" y="1531558"/>
                </a:cubicBezTo>
                <a:cubicBezTo>
                  <a:pt x="4819218" y="1531558"/>
                  <a:pt x="4803637" y="1515979"/>
                  <a:pt x="4803637" y="1496759"/>
                </a:cubicBezTo>
                <a:cubicBezTo>
                  <a:pt x="4803637" y="1477540"/>
                  <a:pt x="4819218" y="1461970"/>
                  <a:pt x="4838437" y="1461970"/>
                </a:cubicBezTo>
                <a:close/>
                <a:moveTo>
                  <a:pt x="4629573" y="1461970"/>
                </a:moveTo>
                <a:cubicBezTo>
                  <a:pt x="4648793" y="1461970"/>
                  <a:pt x="4664372" y="1477540"/>
                  <a:pt x="4664372" y="1496759"/>
                </a:cubicBezTo>
                <a:cubicBezTo>
                  <a:pt x="4664372" y="1515979"/>
                  <a:pt x="4648793" y="1531558"/>
                  <a:pt x="4629573" y="1531558"/>
                </a:cubicBezTo>
                <a:cubicBezTo>
                  <a:pt x="4610354" y="1531558"/>
                  <a:pt x="4594773" y="1515979"/>
                  <a:pt x="4594773" y="1496759"/>
                </a:cubicBezTo>
                <a:cubicBezTo>
                  <a:pt x="4594773" y="1477540"/>
                  <a:pt x="4610354" y="1461970"/>
                  <a:pt x="4629573" y="1461970"/>
                </a:cubicBezTo>
                <a:close/>
                <a:moveTo>
                  <a:pt x="4525142" y="1461970"/>
                </a:moveTo>
                <a:cubicBezTo>
                  <a:pt x="4544360" y="1461970"/>
                  <a:pt x="4559941" y="1477540"/>
                  <a:pt x="4559941" y="1496759"/>
                </a:cubicBezTo>
                <a:cubicBezTo>
                  <a:pt x="4559941" y="1515979"/>
                  <a:pt x="4544360" y="1531558"/>
                  <a:pt x="4525142" y="1531558"/>
                </a:cubicBezTo>
                <a:cubicBezTo>
                  <a:pt x="4505923" y="1531558"/>
                  <a:pt x="4490342" y="1515979"/>
                  <a:pt x="4490342" y="1496759"/>
                </a:cubicBezTo>
                <a:cubicBezTo>
                  <a:pt x="4490342" y="1477540"/>
                  <a:pt x="4505923" y="1461970"/>
                  <a:pt x="4525142" y="1461970"/>
                </a:cubicBezTo>
                <a:close/>
                <a:moveTo>
                  <a:pt x="4420727" y="1461970"/>
                </a:moveTo>
                <a:cubicBezTo>
                  <a:pt x="4439946" y="1461970"/>
                  <a:pt x="4455527" y="1477540"/>
                  <a:pt x="4455527" y="1496759"/>
                </a:cubicBezTo>
                <a:cubicBezTo>
                  <a:pt x="4455527" y="1515979"/>
                  <a:pt x="4439946" y="1531558"/>
                  <a:pt x="4420727" y="1531558"/>
                </a:cubicBezTo>
                <a:cubicBezTo>
                  <a:pt x="4401509" y="1531558"/>
                  <a:pt x="4385928" y="1515979"/>
                  <a:pt x="4385928" y="1496759"/>
                </a:cubicBezTo>
                <a:cubicBezTo>
                  <a:pt x="4385928" y="1477540"/>
                  <a:pt x="4401509" y="1461970"/>
                  <a:pt x="4420727" y="1461970"/>
                </a:cubicBezTo>
                <a:close/>
                <a:moveTo>
                  <a:pt x="4316280" y="1461970"/>
                </a:moveTo>
                <a:cubicBezTo>
                  <a:pt x="4335498" y="1461970"/>
                  <a:pt x="4351079" y="1477540"/>
                  <a:pt x="4351079" y="1496759"/>
                </a:cubicBezTo>
                <a:cubicBezTo>
                  <a:pt x="4351079" y="1515979"/>
                  <a:pt x="4335498" y="1531558"/>
                  <a:pt x="4316280" y="1531558"/>
                </a:cubicBezTo>
                <a:cubicBezTo>
                  <a:pt x="4297061" y="1531558"/>
                  <a:pt x="4281480" y="1515979"/>
                  <a:pt x="4281480" y="1496759"/>
                </a:cubicBezTo>
                <a:cubicBezTo>
                  <a:pt x="4281480" y="1477540"/>
                  <a:pt x="4297061" y="1461970"/>
                  <a:pt x="4316280" y="1461970"/>
                </a:cubicBezTo>
                <a:close/>
                <a:moveTo>
                  <a:pt x="4211866" y="1461970"/>
                </a:moveTo>
                <a:cubicBezTo>
                  <a:pt x="4231086" y="1461970"/>
                  <a:pt x="4246667" y="1477540"/>
                  <a:pt x="4246667" y="1496759"/>
                </a:cubicBezTo>
                <a:cubicBezTo>
                  <a:pt x="4246667" y="1515979"/>
                  <a:pt x="4231086" y="1531558"/>
                  <a:pt x="4211866" y="1531558"/>
                </a:cubicBezTo>
                <a:cubicBezTo>
                  <a:pt x="4192647" y="1531558"/>
                  <a:pt x="4177066" y="1515979"/>
                  <a:pt x="4177066" y="1496759"/>
                </a:cubicBezTo>
                <a:cubicBezTo>
                  <a:pt x="4177066" y="1477540"/>
                  <a:pt x="4192647" y="1461970"/>
                  <a:pt x="4211866" y="1461970"/>
                </a:cubicBezTo>
                <a:close/>
                <a:moveTo>
                  <a:pt x="4107449" y="1461970"/>
                </a:moveTo>
                <a:cubicBezTo>
                  <a:pt x="4126669" y="1461970"/>
                  <a:pt x="4142248" y="1477540"/>
                  <a:pt x="4142248" y="1496759"/>
                </a:cubicBezTo>
                <a:cubicBezTo>
                  <a:pt x="4142248" y="1515979"/>
                  <a:pt x="4126669" y="1531558"/>
                  <a:pt x="4107449" y="1531558"/>
                </a:cubicBezTo>
                <a:cubicBezTo>
                  <a:pt x="4088230" y="1531558"/>
                  <a:pt x="4072649" y="1515979"/>
                  <a:pt x="4072649" y="1496759"/>
                </a:cubicBezTo>
                <a:cubicBezTo>
                  <a:pt x="4072649" y="1477540"/>
                  <a:pt x="4088230" y="1461970"/>
                  <a:pt x="4107449" y="1461970"/>
                </a:cubicBezTo>
                <a:close/>
                <a:moveTo>
                  <a:pt x="4003017" y="1461970"/>
                </a:moveTo>
                <a:cubicBezTo>
                  <a:pt x="4022237" y="1461970"/>
                  <a:pt x="4037816" y="1477540"/>
                  <a:pt x="4037816" y="1496759"/>
                </a:cubicBezTo>
                <a:cubicBezTo>
                  <a:pt x="4037816" y="1515979"/>
                  <a:pt x="4022237" y="1531558"/>
                  <a:pt x="4003017" y="1531558"/>
                </a:cubicBezTo>
                <a:cubicBezTo>
                  <a:pt x="3983798" y="1531558"/>
                  <a:pt x="3968217" y="1515979"/>
                  <a:pt x="3968217" y="1496759"/>
                </a:cubicBezTo>
                <a:cubicBezTo>
                  <a:pt x="3968217" y="1477540"/>
                  <a:pt x="3983798" y="1461970"/>
                  <a:pt x="4003017" y="1461970"/>
                </a:cubicBezTo>
                <a:close/>
                <a:moveTo>
                  <a:pt x="3794155" y="1461970"/>
                </a:moveTo>
                <a:cubicBezTo>
                  <a:pt x="3813373" y="1461970"/>
                  <a:pt x="3828954" y="1477540"/>
                  <a:pt x="3828954" y="1496759"/>
                </a:cubicBezTo>
                <a:cubicBezTo>
                  <a:pt x="3828954" y="1515979"/>
                  <a:pt x="3813373" y="1531558"/>
                  <a:pt x="3794155" y="1531558"/>
                </a:cubicBezTo>
                <a:cubicBezTo>
                  <a:pt x="3774936" y="1531558"/>
                  <a:pt x="3759355" y="1515979"/>
                  <a:pt x="3759355" y="1496759"/>
                </a:cubicBezTo>
                <a:cubicBezTo>
                  <a:pt x="3759355" y="1477540"/>
                  <a:pt x="3774936" y="1461970"/>
                  <a:pt x="3794155" y="1461970"/>
                </a:cubicBezTo>
                <a:close/>
                <a:moveTo>
                  <a:pt x="3689739" y="1461970"/>
                </a:moveTo>
                <a:cubicBezTo>
                  <a:pt x="3708959" y="1461970"/>
                  <a:pt x="3724540" y="1477540"/>
                  <a:pt x="3724540" y="1496759"/>
                </a:cubicBezTo>
                <a:cubicBezTo>
                  <a:pt x="3724540" y="1515979"/>
                  <a:pt x="3708959" y="1531558"/>
                  <a:pt x="3689739" y="1531558"/>
                </a:cubicBezTo>
                <a:cubicBezTo>
                  <a:pt x="3670520" y="1531558"/>
                  <a:pt x="3654939" y="1515979"/>
                  <a:pt x="3654939" y="1496759"/>
                </a:cubicBezTo>
                <a:cubicBezTo>
                  <a:pt x="3654939" y="1477540"/>
                  <a:pt x="3670520" y="1461970"/>
                  <a:pt x="3689739" y="1461970"/>
                </a:cubicBezTo>
                <a:close/>
                <a:moveTo>
                  <a:pt x="3585308" y="1461970"/>
                </a:moveTo>
                <a:cubicBezTo>
                  <a:pt x="3604528" y="1461970"/>
                  <a:pt x="3620109" y="1477540"/>
                  <a:pt x="3620109" y="1496759"/>
                </a:cubicBezTo>
                <a:cubicBezTo>
                  <a:pt x="3620109" y="1515979"/>
                  <a:pt x="3604528" y="1531558"/>
                  <a:pt x="3585308" y="1531558"/>
                </a:cubicBezTo>
                <a:cubicBezTo>
                  <a:pt x="3566089" y="1531558"/>
                  <a:pt x="3550508" y="1515979"/>
                  <a:pt x="3550508" y="1496759"/>
                </a:cubicBezTo>
                <a:cubicBezTo>
                  <a:pt x="3550508" y="1477540"/>
                  <a:pt x="3566089" y="1461970"/>
                  <a:pt x="3585308" y="1461970"/>
                </a:cubicBezTo>
                <a:close/>
                <a:moveTo>
                  <a:pt x="3480877" y="1461970"/>
                </a:moveTo>
                <a:cubicBezTo>
                  <a:pt x="3500097" y="1461970"/>
                  <a:pt x="3515678" y="1477540"/>
                  <a:pt x="3515678" y="1496759"/>
                </a:cubicBezTo>
                <a:cubicBezTo>
                  <a:pt x="3515678" y="1515979"/>
                  <a:pt x="3500097" y="1531558"/>
                  <a:pt x="3480877" y="1531558"/>
                </a:cubicBezTo>
                <a:cubicBezTo>
                  <a:pt x="3461658" y="1531558"/>
                  <a:pt x="3446077" y="1515979"/>
                  <a:pt x="3446077" y="1496759"/>
                </a:cubicBezTo>
                <a:cubicBezTo>
                  <a:pt x="3446077" y="1477540"/>
                  <a:pt x="3461658" y="1461970"/>
                  <a:pt x="3480877" y="1461970"/>
                </a:cubicBezTo>
                <a:close/>
                <a:moveTo>
                  <a:pt x="3376446" y="1461970"/>
                </a:moveTo>
                <a:cubicBezTo>
                  <a:pt x="3395666" y="1461970"/>
                  <a:pt x="3411245" y="1477540"/>
                  <a:pt x="3411245" y="1496759"/>
                </a:cubicBezTo>
                <a:cubicBezTo>
                  <a:pt x="3411245" y="1515979"/>
                  <a:pt x="3395666" y="1531558"/>
                  <a:pt x="3376446" y="1531558"/>
                </a:cubicBezTo>
                <a:cubicBezTo>
                  <a:pt x="3357227" y="1531558"/>
                  <a:pt x="3341646" y="1515979"/>
                  <a:pt x="3341646" y="1496759"/>
                </a:cubicBezTo>
                <a:cubicBezTo>
                  <a:pt x="3341646" y="1477540"/>
                  <a:pt x="3357227" y="1461970"/>
                  <a:pt x="3376446" y="1461970"/>
                </a:cubicBezTo>
                <a:close/>
                <a:moveTo>
                  <a:pt x="3272030" y="1461970"/>
                </a:moveTo>
                <a:cubicBezTo>
                  <a:pt x="3291248" y="1461970"/>
                  <a:pt x="3306829" y="1477540"/>
                  <a:pt x="3306829" y="1496759"/>
                </a:cubicBezTo>
                <a:cubicBezTo>
                  <a:pt x="3306829" y="1515979"/>
                  <a:pt x="3291248" y="1531558"/>
                  <a:pt x="3272030" y="1531558"/>
                </a:cubicBezTo>
                <a:cubicBezTo>
                  <a:pt x="3252811" y="1531558"/>
                  <a:pt x="3237230" y="1515979"/>
                  <a:pt x="3237230" y="1496759"/>
                </a:cubicBezTo>
                <a:cubicBezTo>
                  <a:pt x="3237230" y="1477540"/>
                  <a:pt x="3252811" y="1461970"/>
                  <a:pt x="3272030" y="1461970"/>
                </a:cubicBezTo>
                <a:close/>
                <a:moveTo>
                  <a:pt x="3167597" y="1461970"/>
                </a:moveTo>
                <a:cubicBezTo>
                  <a:pt x="3186815" y="1461970"/>
                  <a:pt x="3202396" y="1477540"/>
                  <a:pt x="3202396" y="1496759"/>
                </a:cubicBezTo>
                <a:cubicBezTo>
                  <a:pt x="3202396" y="1515979"/>
                  <a:pt x="3186815" y="1531558"/>
                  <a:pt x="3167597" y="1531558"/>
                </a:cubicBezTo>
                <a:cubicBezTo>
                  <a:pt x="3148378" y="1531558"/>
                  <a:pt x="3132797" y="1515979"/>
                  <a:pt x="3132797" y="1496759"/>
                </a:cubicBezTo>
                <a:cubicBezTo>
                  <a:pt x="3132797" y="1477540"/>
                  <a:pt x="3148378" y="1461970"/>
                  <a:pt x="3167597" y="1461970"/>
                </a:cubicBezTo>
                <a:close/>
                <a:moveTo>
                  <a:pt x="2958752" y="1461970"/>
                </a:moveTo>
                <a:cubicBezTo>
                  <a:pt x="2977971" y="1461970"/>
                  <a:pt x="2993552" y="1477540"/>
                  <a:pt x="2993552" y="1496759"/>
                </a:cubicBezTo>
                <a:cubicBezTo>
                  <a:pt x="2993552" y="1515979"/>
                  <a:pt x="2977971" y="1531558"/>
                  <a:pt x="2958752" y="1531558"/>
                </a:cubicBezTo>
                <a:cubicBezTo>
                  <a:pt x="2939533" y="1531558"/>
                  <a:pt x="2923952" y="1515979"/>
                  <a:pt x="2923952" y="1496759"/>
                </a:cubicBezTo>
                <a:cubicBezTo>
                  <a:pt x="2923952" y="1477540"/>
                  <a:pt x="2939533" y="1461970"/>
                  <a:pt x="2958752" y="1461970"/>
                </a:cubicBezTo>
                <a:close/>
                <a:moveTo>
                  <a:pt x="2854321" y="1461970"/>
                </a:moveTo>
                <a:cubicBezTo>
                  <a:pt x="2873540" y="1461970"/>
                  <a:pt x="2889120" y="1477540"/>
                  <a:pt x="2889120" y="1496759"/>
                </a:cubicBezTo>
                <a:cubicBezTo>
                  <a:pt x="2889120" y="1515979"/>
                  <a:pt x="2873540" y="1531558"/>
                  <a:pt x="2854321" y="1531558"/>
                </a:cubicBezTo>
                <a:cubicBezTo>
                  <a:pt x="2835100" y="1531558"/>
                  <a:pt x="2819521" y="1515979"/>
                  <a:pt x="2819521" y="1496759"/>
                </a:cubicBezTo>
                <a:cubicBezTo>
                  <a:pt x="2819521" y="1477540"/>
                  <a:pt x="2835100" y="1461970"/>
                  <a:pt x="2854321" y="1461970"/>
                </a:cubicBezTo>
                <a:close/>
                <a:moveTo>
                  <a:pt x="2749905" y="1461970"/>
                </a:moveTo>
                <a:cubicBezTo>
                  <a:pt x="2769124" y="1461970"/>
                  <a:pt x="2784704" y="1477540"/>
                  <a:pt x="2784704" y="1496759"/>
                </a:cubicBezTo>
                <a:cubicBezTo>
                  <a:pt x="2784704" y="1515979"/>
                  <a:pt x="2769124" y="1531558"/>
                  <a:pt x="2749905" y="1531558"/>
                </a:cubicBezTo>
                <a:cubicBezTo>
                  <a:pt x="2730686" y="1531558"/>
                  <a:pt x="2715105" y="1515979"/>
                  <a:pt x="2715105" y="1496759"/>
                </a:cubicBezTo>
                <a:cubicBezTo>
                  <a:pt x="2715105" y="1477540"/>
                  <a:pt x="2730686" y="1461970"/>
                  <a:pt x="2749905" y="1461970"/>
                </a:cubicBezTo>
                <a:close/>
                <a:moveTo>
                  <a:pt x="2645457" y="1461970"/>
                </a:moveTo>
                <a:cubicBezTo>
                  <a:pt x="2664676" y="1461970"/>
                  <a:pt x="2680256" y="1477540"/>
                  <a:pt x="2680256" y="1496759"/>
                </a:cubicBezTo>
                <a:cubicBezTo>
                  <a:pt x="2680256" y="1515979"/>
                  <a:pt x="2664676" y="1531558"/>
                  <a:pt x="2645457" y="1531558"/>
                </a:cubicBezTo>
                <a:cubicBezTo>
                  <a:pt x="2626236" y="1531558"/>
                  <a:pt x="2610657" y="1515979"/>
                  <a:pt x="2610657" y="1496759"/>
                </a:cubicBezTo>
                <a:cubicBezTo>
                  <a:pt x="2610657" y="1477540"/>
                  <a:pt x="2626236" y="1461970"/>
                  <a:pt x="2645457" y="1461970"/>
                </a:cubicBezTo>
                <a:close/>
                <a:moveTo>
                  <a:pt x="2541041" y="1461970"/>
                </a:moveTo>
                <a:cubicBezTo>
                  <a:pt x="2560260" y="1461970"/>
                  <a:pt x="2575840" y="1477540"/>
                  <a:pt x="2575840" y="1496759"/>
                </a:cubicBezTo>
                <a:cubicBezTo>
                  <a:pt x="2575840" y="1515979"/>
                  <a:pt x="2560260" y="1531558"/>
                  <a:pt x="2541041" y="1531558"/>
                </a:cubicBezTo>
                <a:cubicBezTo>
                  <a:pt x="2521820" y="1531558"/>
                  <a:pt x="2506241" y="1515979"/>
                  <a:pt x="2506241" y="1496759"/>
                </a:cubicBezTo>
                <a:cubicBezTo>
                  <a:pt x="2506241" y="1477540"/>
                  <a:pt x="2521820" y="1461970"/>
                  <a:pt x="2541041" y="1461970"/>
                </a:cubicBezTo>
                <a:close/>
                <a:moveTo>
                  <a:pt x="2436610" y="1461970"/>
                </a:moveTo>
                <a:cubicBezTo>
                  <a:pt x="2455829" y="1461970"/>
                  <a:pt x="2471409" y="1477540"/>
                  <a:pt x="2471409" y="1496759"/>
                </a:cubicBezTo>
                <a:cubicBezTo>
                  <a:pt x="2471409" y="1515979"/>
                  <a:pt x="2455829" y="1531558"/>
                  <a:pt x="2436610" y="1531558"/>
                </a:cubicBezTo>
                <a:cubicBezTo>
                  <a:pt x="2417389" y="1531558"/>
                  <a:pt x="2401810" y="1515979"/>
                  <a:pt x="2401810" y="1496759"/>
                </a:cubicBezTo>
                <a:cubicBezTo>
                  <a:pt x="2401810" y="1477540"/>
                  <a:pt x="2417389" y="1461970"/>
                  <a:pt x="2436610" y="1461970"/>
                </a:cubicBezTo>
                <a:close/>
                <a:moveTo>
                  <a:pt x="2332196" y="1461970"/>
                </a:moveTo>
                <a:cubicBezTo>
                  <a:pt x="2351415" y="1461970"/>
                  <a:pt x="2366995" y="1477540"/>
                  <a:pt x="2366995" y="1496759"/>
                </a:cubicBezTo>
                <a:cubicBezTo>
                  <a:pt x="2366995" y="1515979"/>
                  <a:pt x="2351415" y="1531558"/>
                  <a:pt x="2332196" y="1531558"/>
                </a:cubicBezTo>
                <a:cubicBezTo>
                  <a:pt x="2312975" y="1531558"/>
                  <a:pt x="2297396" y="1515979"/>
                  <a:pt x="2297396" y="1496759"/>
                </a:cubicBezTo>
                <a:cubicBezTo>
                  <a:pt x="2297396" y="1477540"/>
                  <a:pt x="2312975" y="1461970"/>
                  <a:pt x="2332196" y="1461970"/>
                </a:cubicBezTo>
                <a:close/>
                <a:moveTo>
                  <a:pt x="2123332" y="1461970"/>
                </a:moveTo>
                <a:cubicBezTo>
                  <a:pt x="2142551" y="1461970"/>
                  <a:pt x="2158131" y="1477540"/>
                  <a:pt x="2158131" y="1496759"/>
                </a:cubicBezTo>
                <a:cubicBezTo>
                  <a:pt x="2158131" y="1515979"/>
                  <a:pt x="2142551" y="1531558"/>
                  <a:pt x="2123332" y="1531558"/>
                </a:cubicBezTo>
                <a:cubicBezTo>
                  <a:pt x="2104111" y="1531558"/>
                  <a:pt x="2088532" y="1515979"/>
                  <a:pt x="2088532" y="1496759"/>
                </a:cubicBezTo>
                <a:cubicBezTo>
                  <a:pt x="2088532" y="1477540"/>
                  <a:pt x="2104111" y="1461970"/>
                  <a:pt x="2123332" y="1461970"/>
                </a:cubicBezTo>
                <a:close/>
                <a:moveTo>
                  <a:pt x="2018916" y="1461970"/>
                </a:moveTo>
                <a:cubicBezTo>
                  <a:pt x="2038135" y="1461970"/>
                  <a:pt x="2053715" y="1477540"/>
                  <a:pt x="2053715" y="1496759"/>
                </a:cubicBezTo>
                <a:cubicBezTo>
                  <a:pt x="2053715" y="1515979"/>
                  <a:pt x="2038135" y="1531558"/>
                  <a:pt x="2018916" y="1531558"/>
                </a:cubicBezTo>
                <a:cubicBezTo>
                  <a:pt x="1999695" y="1531558"/>
                  <a:pt x="1984116" y="1515979"/>
                  <a:pt x="1984116" y="1496759"/>
                </a:cubicBezTo>
                <a:cubicBezTo>
                  <a:pt x="1984116" y="1477540"/>
                  <a:pt x="1999695" y="1461970"/>
                  <a:pt x="2018916" y="1461970"/>
                </a:cubicBezTo>
                <a:close/>
                <a:moveTo>
                  <a:pt x="1914485" y="1461970"/>
                </a:moveTo>
                <a:cubicBezTo>
                  <a:pt x="1933704" y="1461970"/>
                  <a:pt x="1949284" y="1477540"/>
                  <a:pt x="1949284" y="1496759"/>
                </a:cubicBezTo>
                <a:cubicBezTo>
                  <a:pt x="1949284" y="1515979"/>
                  <a:pt x="1933704" y="1531558"/>
                  <a:pt x="1914485" y="1531558"/>
                </a:cubicBezTo>
                <a:cubicBezTo>
                  <a:pt x="1895264" y="1531558"/>
                  <a:pt x="1879685" y="1515979"/>
                  <a:pt x="1879685" y="1496759"/>
                </a:cubicBezTo>
                <a:cubicBezTo>
                  <a:pt x="1879685" y="1477540"/>
                  <a:pt x="1895264" y="1461970"/>
                  <a:pt x="1914485" y="1461970"/>
                </a:cubicBezTo>
                <a:close/>
                <a:moveTo>
                  <a:pt x="1705621" y="1461970"/>
                </a:moveTo>
                <a:cubicBezTo>
                  <a:pt x="1724840" y="1461970"/>
                  <a:pt x="1740420" y="1477540"/>
                  <a:pt x="1740420" y="1496759"/>
                </a:cubicBezTo>
                <a:cubicBezTo>
                  <a:pt x="1740420" y="1515979"/>
                  <a:pt x="1724840" y="1531558"/>
                  <a:pt x="1705621" y="1531558"/>
                </a:cubicBezTo>
                <a:cubicBezTo>
                  <a:pt x="1686400" y="1531558"/>
                  <a:pt x="1670821" y="1515979"/>
                  <a:pt x="1670821" y="1496759"/>
                </a:cubicBezTo>
                <a:cubicBezTo>
                  <a:pt x="1670821" y="1477540"/>
                  <a:pt x="1686400" y="1461970"/>
                  <a:pt x="1705621" y="1461970"/>
                </a:cubicBezTo>
                <a:close/>
                <a:moveTo>
                  <a:pt x="1601207" y="1461970"/>
                </a:moveTo>
                <a:cubicBezTo>
                  <a:pt x="1620426" y="1461970"/>
                  <a:pt x="1636006" y="1477540"/>
                  <a:pt x="1636006" y="1496759"/>
                </a:cubicBezTo>
                <a:cubicBezTo>
                  <a:pt x="1636006" y="1515979"/>
                  <a:pt x="1620426" y="1531558"/>
                  <a:pt x="1601207" y="1531558"/>
                </a:cubicBezTo>
                <a:cubicBezTo>
                  <a:pt x="1581986" y="1531558"/>
                  <a:pt x="1566407" y="1515979"/>
                  <a:pt x="1566407" y="1496759"/>
                </a:cubicBezTo>
                <a:cubicBezTo>
                  <a:pt x="1566407" y="1477540"/>
                  <a:pt x="1581986" y="1461970"/>
                  <a:pt x="1601207" y="1461970"/>
                </a:cubicBezTo>
                <a:close/>
                <a:moveTo>
                  <a:pt x="1496776" y="1461970"/>
                </a:moveTo>
                <a:cubicBezTo>
                  <a:pt x="1515995" y="1461970"/>
                  <a:pt x="1531575" y="1477540"/>
                  <a:pt x="1531575" y="1496759"/>
                </a:cubicBezTo>
                <a:cubicBezTo>
                  <a:pt x="1531575" y="1515979"/>
                  <a:pt x="1515995" y="1531558"/>
                  <a:pt x="1496776" y="1531558"/>
                </a:cubicBezTo>
                <a:cubicBezTo>
                  <a:pt x="1477555" y="1531558"/>
                  <a:pt x="1461976" y="1515979"/>
                  <a:pt x="1461976" y="1496759"/>
                </a:cubicBezTo>
                <a:cubicBezTo>
                  <a:pt x="1461976" y="1477540"/>
                  <a:pt x="1477555" y="1461970"/>
                  <a:pt x="1496776" y="1461970"/>
                </a:cubicBezTo>
                <a:close/>
                <a:moveTo>
                  <a:pt x="1287912" y="1461970"/>
                </a:moveTo>
                <a:cubicBezTo>
                  <a:pt x="1307131" y="1461970"/>
                  <a:pt x="1322711" y="1477540"/>
                  <a:pt x="1322711" y="1496759"/>
                </a:cubicBezTo>
                <a:cubicBezTo>
                  <a:pt x="1322711" y="1515979"/>
                  <a:pt x="1307131" y="1531558"/>
                  <a:pt x="1287912" y="1531558"/>
                </a:cubicBezTo>
                <a:cubicBezTo>
                  <a:pt x="1268693" y="1531558"/>
                  <a:pt x="1253112" y="1515979"/>
                  <a:pt x="1253112" y="1496759"/>
                </a:cubicBezTo>
                <a:cubicBezTo>
                  <a:pt x="1253112" y="1477540"/>
                  <a:pt x="1268693" y="1461970"/>
                  <a:pt x="1287912" y="1461970"/>
                </a:cubicBezTo>
                <a:close/>
                <a:moveTo>
                  <a:pt x="765787" y="1461970"/>
                </a:moveTo>
                <a:cubicBezTo>
                  <a:pt x="785006" y="1461970"/>
                  <a:pt x="800586" y="1477540"/>
                  <a:pt x="800586" y="1496759"/>
                </a:cubicBezTo>
                <a:cubicBezTo>
                  <a:pt x="800586" y="1515979"/>
                  <a:pt x="785006" y="1531558"/>
                  <a:pt x="765787" y="1531558"/>
                </a:cubicBezTo>
                <a:cubicBezTo>
                  <a:pt x="746566" y="1531558"/>
                  <a:pt x="730987" y="1515979"/>
                  <a:pt x="730987" y="1496759"/>
                </a:cubicBezTo>
                <a:cubicBezTo>
                  <a:pt x="730987" y="1477540"/>
                  <a:pt x="746566" y="1461970"/>
                  <a:pt x="765787" y="1461970"/>
                </a:cubicBezTo>
                <a:close/>
                <a:moveTo>
                  <a:pt x="5569407" y="1461953"/>
                </a:moveTo>
                <a:cubicBezTo>
                  <a:pt x="5588637" y="1461953"/>
                  <a:pt x="5604223" y="1477530"/>
                  <a:pt x="5604223" y="1496758"/>
                </a:cubicBezTo>
                <a:cubicBezTo>
                  <a:pt x="5604223" y="1515987"/>
                  <a:pt x="5588637" y="1531573"/>
                  <a:pt x="5569407" y="1531573"/>
                </a:cubicBezTo>
                <a:cubicBezTo>
                  <a:pt x="5550180" y="1531573"/>
                  <a:pt x="5534594" y="1515987"/>
                  <a:pt x="5534594" y="1496758"/>
                </a:cubicBezTo>
                <a:cubicBezTo>
                  <a:pt x="5534594" y="1477530"/>
                  <a:pt x="5550180" y="1461953"/>
                  <a:pt x="5569407" y="1461953"/>
                </a:cubicBezTo>
                <a:close/>
                <a:moveTo>
                  <a:pt x="4734007" y="1461953"/>
                </a:moveTo>
                <a:cubicBezTo>
                  <a:pt x="4753234" y="1461953"/>
                  <a:pt x="4768822" y="1477530"/>
                  <a:pt x="4768822" y="1496758"/>
                </a:cubicBezTo>
                <a:cubicBezTo>
                  <a:pt x="4768822" y="1515987"/>
                  <a:pt x="4753234" y="1531573"/>
                  <a:pt x="4734007" y="1531573"/>
                </a:cubicBezTo>
                <a:cubicBezTo>
                  <a:pt x="4714779" y="1531573"/>
                  <a:pt x="4699191" y="1515987"/>
                  <a:pt x="4699191" y="1496758"/>
                </a:cubicBezTo>
                <a:cubicBezTo>
                  <a:pt x="4699191" y="1477530"/>
                  <a:pt x="4714779" y="1461953"/>
                  <a:pt x="4734007" y="1461953"/>
                </a:cubicBezTo>
                <a:close/>
                <a:moveTo>
                  <a:pt x="3898587" y="1461953"/>
                </a:moveTo>
                <a:cubicBezTo>
                  <a:pt x="3917814" y="1461953"/>
                  <a:pt x="3933402" y="1477530"/>
                  <a:pt x="3933402" y="1496758"/>
                </a:cubicBezTo>
                <a:cubicBezTo>
                  <a:pt x="3933402" y="1515987"/>
                  <a:pt x="3917814" y="1531573"/>
                  <a:pt x="3898587" y="1531573"/>
                </a:cubicBezTo>
                <a:cubicBezTo>
                  <a:pt x="3879359" y="1531573"/>
                  <a:pt x="3863771" y="1515987"/>
                  <a:pt x="3863771" y="1496758"/>
                </a:cubicBezTo>
                <a:cubicBezTo>
                  <a:pt x="3863771" y="1477530"/>
                  <a:pt x="3879359" y="1461953"/>
                  <a:pt x="3898587" y="1461953"/>
                </a:cubicBezTo>
                <a:close/>
                <a:moveTo>
                  <a:pt x="3063181" y="1461953"/>
                </a:moveTo>
                <a:cubicBezTo>
                  <a:pt x="3082411" y="1461953"/>
                  <a:pt x="3097997" y="1477530"/>
                  <a:pt x="3097997" y="1496758"/>
                </a:cubicBezTo>
                <a:cubicBezTo>
                  <a:pt x="3097997" y="1515987"/>
                  <a:pt x="3082411" y="1531573"/>
                  <a:pt x="3063181" y="1531573"/>
                </a:cubicBezTo>
                <a:cubicBezTo>
                  <a:pt x="3043954" y="1531573"/>
                  <a:pt x="3028367" y="1515987"/>
                  <a:pt x="3028367" y="1496758"/>
                </a:cubicBezTo>
                <a:cubicBezTo>
                  <a:pt x="3028367" y="1477530"/>
                  <a:pt x="3043954" y="1461953"/>
                  <a:pt x="3063181" y="1461953"/>
                </a:cubicBezTo>
                <a:close/>
                <a:moveTo>
                  <a:pt x="2227761" y="1461953"/>
                </a:moveTo>
                <a:cubicBezTo>
                  <a:pt x="2246991" y="1461953"/>
                  <a:pt x="2262577" y="1477530"/>
                  <a:pt x="2262577" y="1496758"/>
                </a:cubicBezTo>
                <a:cubicBezTo>
                  <a:pt x="2262577" y="1515987"/>
                  <a:pt x="2246991" y="1531573"/>
                  <a:pt x="2227761" y="1531573"/>
                </a:cubicBezTo>
                <a:cubicBezTo>
                  <a:pt x="2208534" y="1531573"/>
                  <a:pt x="2192946" y="1515987"/>
                  <a:pt x="2192946" y="1496758"/>
                </a:cubicBezTo>
                <a:cubicBezTo>
                  <a:pt x="2192946" y="1477530"/>
                  <a:pt x="2208534" y="1461953"/>
                  <a:pt x="2227761" y="1461953"/>
                </a:cubicBezTo>
                <a:close/>
                <a:moveTo>
                  <a:pt x="1810054" y="1461953"/>
                </a:moveTo>
                <a:cubicBezTo>
                  <a:pt x="1829282" y="1461953"/>
                  <a:pt x="1844870" y="1477530"/>
                  <a:pt x="1844870" y="1496758"/>
                </a:cubicBezTo>
                <a:cubicBezTo>
                  <a:pt x="1844870" y="1515987"/>
                  <a:pt x="1829282" y="1531573"/>
                  <a:pt x="1810054" y="1531573"/>
                </a:cubicBezTo>
                <a:cubicBezTo>
                  <a:pt x="1790827" y="1531573"/>
                  <a:pt x="1775239" y="1515987"/>
                  <a:pt x="1775239" y="1496758"/>
                </a:cubicBezTo>
                <a:cubicBezTo>
                  <a:pt x="1775239" y="1477530"/>
                  <a:pt x="1790827" y="1461953"/>
                  <a:pt x="1810054" y="1461953"/>
                </a:cubicBezTo>
                <a:close/>
                <a:moveTo>
                  <a:pt x="1392343" y="1461953"/>
                </a:moveTo>
                <a:cubicBezTo>
                  <a:pt x="1411571" y="1461953"/>
                  <a:pt x="1427159" y="1477530"/>
                  <a:pt x="1427159" y="1496758"/>
                </a:cubicBezTo>
                <a:cubicBezTo>
                  <a:pt x="1427159" y="1515987"/>
                  <a:pt x="1411571" y="1531573"/>
                  <a:pt x="1392343" y="1531573"/>
                </a:cubicBezTo>
                <a:cubicBezTo>
                  <a:pt x="1373116" y="1531573"/>
                  <a:pt x="1357528" y="1515987"/>
                  <a:pt x="1357528" y="1496758"/>
                </a:cubicBezTo>
                <a:cubicBezTo>
                  <a:pt x="1357528" y="1477530"/>
                  <a:pt x="1373116" y="1461953"/>
                  <a:pt x="1392343" y="1461953"/>
                </a:cubicBezTo>
                <a:close/>
                <a:moveTo>
                  <a:pt x="661373" y="1461953"/>
                </a:moveTo>
                <a:cubicBezTo>
                  <a:pt x="680601" y="1461953"/>
                  <a:pt x="696189" y="1477530"/>
                  <a:pt x="696189" y="1496758"/>
                </a:cubicBezTo>
                <a:cubicBezTo>
                  <a:pt x="696189" y="1515987"/>
                  <a:pt x="680601" y="1531573"/>
                  <a:pt x="661373" y="1531573"/>
                </a:cubicBezTo>
                <a:cubicBezTo>
                  <a:pt x="642146" y="1531573"/>
                  <a:pt x="626558" y="1515987"/>
                  <a:pt x="626558" y="1496758"/>
                </a:cubicBezTo>
                <a:cubicBezTo>
                  <a:pt x="626558" y="1477530"/>
                  <a:pt x="642146" y="1461953"/>
                  <a:pt x="661373" y="1461953"/>
                </a:cubicBezTo>
                <a:close/>
                <a:moveTo>
                  <a:pt x="556940" y="1461953"/>
                </a:moveTo>
                <a:cubicBezTo>
                  <a:pt x="576168" y="1461953"/>
                  <a:pt x="591756" y="1477530"/>
                  <a:pt x="591756" y="1496758"/>
                </a:cubicBezTo>
                <a:cubicBezTo>
                  <a:pt x="591756" y="1515987"/>
                  <a:pt x="576168" y="1531573"/>
                  <a:pt x="556940" y="1531573"/>
                </a:cubicBezTo>
                <a:cubicBezTo>
                  <a:pt x="537713" y="1531573"/>
                  <a:pt x="522125" y="1515987"/>
                  <a:pt x="522125" y="1496758"/>
                </a:cubicBezTo>
                <a:cubicBezTo>
                  <a:pt x="522125" y="1477530"/>
                  <a:pt x="537713" y="1461953"/>
                  <a:pt x="556940" y="1461953"/>
                </a:cubicBezTo>
                <a:close/>
                <a:moveTo>
                  <a:pt x="5464976" y="1357540"/>
                </a:moveTo>
                <a:cubicBezTo>
                  <a:pt x="5484196" y="1357540"/>
                  <a:pt x="5499777" y="1373120"/>
                  <a:pt x="5499777" y="1392340"/>
                </a:cubicBezTo>
                <a:cubicBezTo>
                  <a:pt x="5499777" y="1411558"/>
                  <a:pt x="5484196" y="1427139"/>
                  <a:pt x="5464976" y="1427139"/>
                </a:cubicBezTo>
                <a:cubicBezTo>
                  <a:pt x="5445757" y="1427139"/>
                  <a:pt x="5430176" y="1411558"/>
                  <a:pt x="5430176" y="1392340"/>
                </a:cubicBezTo>
                <a:cubicBezTo>
                  <a:pt x="5430176" y="1373120"/>
                  <a:pt x="5445757" y="1357540"/>
                  <a:pt x="5464976" y="1357540"/>
                </a:cubicBezTo>
                <a:close/>
                <a:moveTo>
                  <a:pt x="5360562" y="1357540"/>
                </a:moveTo>
                <a:cubicBezTo>
                  <a:pt x="5379782" y="1357540"/>
                  <a:pt x="5395361" y="1373120"/>
                  <a:pt x="5395361" y="1392340"/>
                </a:cubicBezTo>
                <a:cubicBezTo>
                  <a:pt x="5395361" y="1411558"/>
                  <a:pt x="5379782" y="1427139"/>
                  <a:pt x="5360562" y="1427139"/>
                </a:cubicBezTo>
                <a:cubicBezTo>
                  <a:pt x="5341343" y="1427139"/>
                  <a:pt x="5325762" y="1411558"/>
                  <a:pt x="5325762" y="1392340"/>
                </a:cubicBezTo>
                <a:cubicBezTo>
                  <a:pt x="5325762" y="1373120"/>
                  <a:pt x="5341343" y="1357540"/>
                  <a:pt x="5360562" y="1357540"/>
                </a:cubicBezTo>
                <a:close/>
                <a:moveTo>
                  <a:pt x="5256131" y="1357540"/>
                </a:moveTo>
                <a:cubicBezTo>
                  <a:pt x="5275351" y="1357540"/>
                  <a:pt x="5290930" y="1373120"/>
                  <a:pt x="5290930" y="1392340"/>
                </a:cubicBezTo>
                <a:cubicBezTo>
                  <a:pt x="5290930" y="1411558"/>
                  <a:pt x="5275351" y="1427139"/>
                  <a:pt x="5256131" y="1427139"/>
                </a:cubicBezTo>
                <a:cubicBezTo>
                  <a:pt x="5236912" y="1427139"/>
                  <a:pt x="5221331" y="1411558"/>
                  <a:pt x="5221331" y="1392340"/>
                </a:cubicBezTo>
                <a:cubicBezTo>
                  <a:pt x="5221331" y="1373120"/>
                  <a:pt x="5236912" y="1357540"/>
                  <a:pt x="5256131" y="1357540"/>
                </a:cubicBezTo>
                <a:close/>
                <a:moveTo>
                  <a:pt x="5047283" y="1357540"/>
                </a:moveTo>
                <a:cubicBezTo>
                  <a:pt x="5066502" y="1357540"/>
                  <a:pt x="5082083" y="1373120"/>
                  <a:pt x="5082083" y="1392340"/>
                </a:cubicBezTo>
                <a:cubicBezTo>
                  <a:pt x="5082083" y="1411558"/>
                  <a:pt x="5066502" y="1427139"/>
                  <a:pt x="5047283" y="1427139"/>
                </a:cubicBezTo>
                <a:cubicBezTo>
                  <a:pt x="5028065" y="1427139"/>
                  <a:pt x="5012484" y="1411558"/>
                  <a:pt x="5012484" y="1392340"/>
                </a:cubicBezTo>
                <a:cubicBezTo>
                  <a:pt x="5012484" y="1373120"/>
                  <a:pt x="5028065" y="1357540"/>
                  <a:pt x="5047283" y="1357540"/>
                </a:cubicBezTo>
                <a:close/>
                <a:moveTo>
                  <a:pt x="4942853" y="1357540"/>
                </a:moveTo>
                <a:cubicBezTo>
                  <a:pt x="4962073" y="1357540"/>
                  <a:pt x="4977654" y="1373120"/>
                  <a:pt x="4977654" y="1392340"/>
                </a:cubicBezTo>
                <a:cubicBezTo>
                  <a:pt x="4977654" y="1411558"/>
                  <a:pt x="4962073" y="1427139"/>
                  <a:pt x="4942853" y="1427139"/>
                </a:cubicBezTo>
                <a:cubicBezTo>
                  <a:pt x="4923634" y="1427139"/>
                  <a:pt x="4908053" y="1411558"/>
                  <a:pt x="4908053" y="1392340"/>
                </a:cubicBezTo>
                <a:cubicBezTo>
                  <a:pt x="4908053" y="1373120"/>
                  <a:pt x="4923634" y="1357540"/>
                  <a:pt x="4942853" y="1357540"/>
                </a:cubicBezTo>
                <a:close/>
                <a:moveTo>
                  <a:pt x="4838437" y="1357540"/>
                </a:moveTo>
                <a:cubicBezTo>
                  <a:pt x="4857657" y="1357540"/>
                  <a:pt x="4873236" y="1373120"/>
                  <a:pt x="4873236" y="1392340"/>
                </a:cubicBezTo>
                <a:cubicBezTo>
                  <a:pt x="4873236" y="1411558"/>
                  <a:pt x="4857657" y="1427139"/>
                  <a:pt x="4838437" y="1427139"/>
                </a:cubicBezTo>
                <a:cubicBezTo>
                  <a:pt x="4819218" y="1427139"/>
                  <a:pt x="4803637" y="1411558"/>
                  <a:pt x="4803637" y="1392340"/>
                </a:cubicBezTo>
                <a:cubicBezTo>
                  <a:pt x="4803637" y="1373120"/>
                  <a:pt x="4819218" y="1357540"/>
                  <a:pt x="4838437" y="1357540"/>
                </a:cubicBezTo>
                <a:close/>
                <a:moveTo>
                  <a:pt x="4629573" y="1357540"/>
                </a:moveTo>
                <a:cubicBezTo>
                  <a:pt x="4648793" y="1357540"/>
                  <a:pt x="4664372" y="1373120"/>
                  <a:pt x="4664372" y="1392340"/>
                </a:cubicBezTo>
                <a:cubicBezTo>
                  <a:pt x="4664372" y="1411558"/>
                  <a:pt x="4648793" y="1427139"/>
                  <a:pt x="4629573" y="1427139"/>
                </a:cubicBezTo>
                <a:cubicBezTo>
                  <a:pt x="4610354" y="1427139"/>
                  <a:pt x="4594773" y="1411558"/>
                  <a:pt x="4594773" y="1392340"/>
                </a:cubicBezTo>
                <a:cubicBezTo>
                  <a:pt x="4594773" y="1373120"/>
                  <a:pt x="4610354" y="1357540"/>
                  <a:pt x="4629573" y="1357540"/>
                </a:cubicBezTo>
                <a:close/>
                <a:moveTo>
                  <a:pt x="4525142" y="1357540"/>
                </a:moveTo>
                <a:cubicBezTo>
                  <a:pt x="4544360" y="1357540"/>
                  <a:pt x="4559941" y="1373120"/>
                  <a:pt x="4559941" y="1392340"/>
                </a:cubicBezTo>
                <a:cubicBezTo>
                  <a:pt x="4559941" y="1411558"/>
                  <a:pt x="4544360" y="1427139"/>
                  <a:pt x="4525142" y="1427139"/>
                </a:cubicBezTo>
                <a:cubicBezTo>
                  <a:pt x="4505923" y="1427139"/>
                  <a:pt x="4490342" y="1411558"/>
                  <a:pt x="4490342" y="1392340"/>
                </a:cubicBezTo>
                <a:cubicBezTo>
                  <a:pt x="4490342" y="1373120"/>
                  <a:pt x="4505923" y="1357540"/>
                  <a:pt x="4525142" y="1357540"/>
                </a:cubicBezTo>
                <a:close/>
                <a:moveTo>
                  <a:pt x="4420727" y="1357540"/>
                </a:moveTo>
                <a:cubicBezTo>
                  <a:pt x="4439946" y="1357540"/>
                  <a:pt x="4455527" y="1373120"/>
                  <a:pt x="4455527" y="1392340"/>
                </a:cubicBezTo>
                <a:cubicBezTo>
                  <a:pt x="4455527" y="1411558"/>
                  <a:pt x="4439946" y="1427139"/>
                  <a:pt x="4420727" y="1427139"/>
                </a:cubicBezTo>
                <a:cubicBezTo>
                  <a:pt x="4401509" y="1427139"/>
                  <a:pt x="4385928" y="1411558"/>
                  <a:pt x="4385928" y="1392340"/>
                </a:cubicBezTo>
                <a:cubicBezTo>
                  <a:pt x="4385928" y="1373120"/>
                  <a:pt x="4401509" y="1357540"/>
                  <a:pt x="4420727" y="1357540"/>
                </a:cubicBezTo>
                <a:close/>
                <a:moveTo>
                  <a:pt x="4316280" y="1357540"/>
                </a:moveTo>
                <a:cubicBezTo>
                  <a:pt x="4335498" y="1357540"/>
                  <a:pt x="4351079" y="1373120"/>
                  <a:pt x="4351079" y="1392340"/>
                </a:cubicBezTo>
                <a:cubicBezTo>
                  <a:pt x="4351079" y="1411558"/>
                  <a:pt x="4335498" y="1427139"/>
                  <a:pt x="4316280" y="1427139"/>
                </a:cubicBezTo>
                <a:cubicBezTo>
                  <a:pt x="4297061" y="1427139"/>
                  <a:pt x="4281480" y="1411558"/>
                  <a:pt x="4281480" y="1392340"/>
                </a:cubicBezTo>
                <a:cubicBezTo>
                  <a:pt x="4281480" y="1373120"/>
                  <a:pt x="4297061" y="1357540"/>
                  <a:pt x="4316280" y="1357540"/>
                </a:cubicBezTo>
                <a:close/>
                <a:moveTo>
                  <a:pt x="4211866" y="1357540"/>
                </a:moveTo>
                <a:cubicBezTo>
                  <a:pt x="4231086" y="1357540"/>
                  <a:pt x="4246667" y="1373120"/>
                  <a:pt x="4246667" y="1392340"/>
                </a:cubicBezTo>
                <a:cubicBezTo>
                  <a:pt x="4246667" y="1411558"/>
                  <a:pt x="4231086" y="1427139"/>
                  <a:pt x="4211866" y="1427139"/>
                </a:cubicBezTo>
                <a:cubicBezTo>
                  <a:pt x="4192647" y="1427139"/>
                  <a:pt x="4177066" y="1411558"/>
                  <a:pt x="4177066" y="1392340"/>
                </a:cubicBezTo>
                <a:cubicBezTo>
                  <a:pt x="4177066" y="1373120"/>
                  <a:pt x="4192647" y="1357540"/>
                  <a:pt x="4211866" y="1357540"/>
                </a:cubicBezTo>
                <a:close/>
                <a:moveTo>
                  <a:pt x="4107449" y="1357540"/>
                </a:moveTo>
                <a:cubicBezTo>
                  <a:pt x="4126669" y="1357540"/>
                  <a:pt x="4142248" y="1373120"/>
                  <a:pt x="4142248" y="1392340"/>
                </a:cubicBezTo>
                <a:cubicBezTo>
                  <a:pt x="4142248" y="1411558"/>
                  <a:pt x="4126669" y="1427139"/>
                  <a:pt x="4107449" y="1427139"/>
                </a:cubicBezTo>
                <a:cubicBezTo>
                  <a:pt x="4088230" y="1427139"/>
                  <a:pt x="4072649" y="1411558"/>
                  <a:pt x="4072649" y="1392340"/>
                </a:cubicBezTo>
                <a:cubicBezTo>
                  <a:pt x="4072649" y="1373120"/>
                  <a:pt x="4088230" y="1357540"/>
                  <a:pt x="4107449" y="1357540"/>
                </a:cubicBezTo>
                <a:close/>
                <a:moveTo>
                  <a:pt x="4003017" y="1357540"/>
                </a:moveTo>
                <a:cubicBezTo>
                  <a:pt x="4022237" y="1357540"/>
                  <a:pt x="4037816" y="1373120"/>
                  <a:pt x="4037816" y="1392340"/>
                </a:cubicBezTo>
                <a:cubicBezTo>
                  <a:pt x="4037816" y="1411558"/>
                  <a:pt x="4022237" y="1427139"/>
                  <a:pt x="4003017" y="1427139"/>
                </a:cubicBezTo>
                <a:cubicBezTo>
                  <a:pt x="3983798" y="1427139"/>
                  <a:pt x="3968217" y="1411558"/>
                  <a:pt x="3968217" y="1392340"/>
                </a:cubicBezTo>
                <a:cubicBezTo>
                  <a:pt x="3968217" y="1373120"/>
                  <a:pt x="3983798" y="1357540"/>
                  <a:pt x="4003017" y="1357540"/>
                </a:cubicBezTo>
                <a:close/>
                <a:moveTo>
                  <a:pt x="3794155" y="1357540"/>
                </a:moveTo>
                <a:cubicBezTo>
                  <a:pt x="3813373" y="1357540"/>
                  <a:pt x="3828954" y="1373120"/>
                  <a:pt x="3828954" y="1392340"/>
                </a:cubicBezTo>
                <a:cubicBezTo>
                  <a:pt x="3828954" y="1411558"/>
                  <a:pt x="3813373" y="1427139"/>
                  <a:pt x="3794155" y="1427139"/>
                </a:cubicBezTo>
                <a:cubicBezTo>
                  <a:pt x="3774936" y="1427139"/>
                  <a:pt x="3759355" y="1411558"/>
                  <a:pt x="3759355" y="1392340"/>
                </a:cubicBezTo>
                <a:cubicBezTo>
                  <a:pt x="3759355" y="1373120"/>
                  <a:pt x="3774936" y="1357540"/>
                  <a:pt x="3794155" y="1357540"/>
                </a:cubicBezTo>
                <a:close/>
                <a:moveTo>
                  <a:pt x="3689739" y="1357540"/>
                </a:moveTo>
                <a:cubicBezTo>
                  <a:pt x="3708959" y="1357540"/>
                  <a:pt x="3724540" y="1373120"/>
                  <a:pt x="3724540" y="1392340"/>
                </a:cubicBezTo>
                <a:cubicBezTo>
                  <a:pt x="3724540" y="1411558"/>
                  <a:pt x="3708959" y="1427139"/>
                  <a:pt x="3689739" y="1427139"/>
                </a:cubicBezTo>
                <a:cubicBezTo>
                  <a:pt x="3670520" y="1427139"/>
                  <a:pt x="3654939" y="1411558"/>
                  <a:pt x="3654939" y="1392340"/>
                </a:cubicBezTo>
                <a:cubicBezTo>
                  <a:pt x="3654939" y="1373120"/>
                  <a:pt x="3670520" y="1357540"/>
                  <a:pt x="3689739" y="1357540"/>
                </a:cubicBezTo>
                <a:close/>
                <a:moveTo>
                  <a:pt x="3585308" y="1357540"/>
                </a:moveTo>
                <a:cubicBezTo>
                  <a:pt x="3604528" y="1357540"/>
                  <a:pt x="3620109" y="1373120"/>
                  <a:pt x="3620109" y="1392340"/>
                </a:cubicBezTo>
                <a:cubicBezTo>
                  <a:pt x="3620109" y="1411558"/>
                  <a:pt x="3604528" y="1427139"/>
                  <a:pt x="3585308" y="1427139"/>
                </a:cubicBezTo>
                <a:cubicBezTo>
                  <a:pt x="3566089" y="1427139"/>
                  <a:pt x="3550508" y="1411558"/>
                  <a:pt x="3550508" y="1392340"/>
                </a:cubicBezTo>
                <a:cubicBezTo>
                  <a:pt x="3550508" y="1373120"/>
                  <a:pt x="3566089" y="1357540"/>
                  <a:pt x="3585308" y="1357540"/>
                </a:cubicBezTo>
                <a:close/>
                <a:moveTo>
                  <a:pt x="3480877" y="1357540"/>
                </a:moveTo>
                <a:cubicBezTo>
                  <a:pt x="3500097" y="1357540"/>
                  <a:pt x="3515678" y="1373120"/>
                  <a:pt x="3515678" y="1392340"/>
                </a:cubicBezTo>
                <a:cubicBezTo>
                  <a:pt x="3515678" y="1411558"/>
                  <a:pt x="3500097" y="1427139"/>
                  <a:pt x="3480877" y="1427139"/>
                </a:cubicBezTo>
                <a:cubicBezTo>
                  <a:pt x="3461658" y="1427139"/>
                  <a:pt x="3446077" y="1411558"/>
                  <a:pt x="3446077" y="1392340"/>
                </a:cubicBezTo>
                <a:cubicBezTo>
                  <a:pt x="3446077" y="1373120"/>
                  <a:pt x="3461658" y="1357540"/>
                  <a:pt x="3480877" y="1357540"/>
                </a:cubicBezTo>
                <a:close/>
                <a:moveTo>
                  <a:pt x="3376446" y="1357540"/>
                </a:moveTo>
                <a:cubicBezTo>
                  <a:pt x="3395666" y="1357540"/>
                  <a:pt x="3411245" y="1373120"/>
                  <a:pt x="3411245" y="1392340"/>
                </a:cubicBezTo>
                <a:cubicBezTo>
                  <a:pt x="3411245" y="1411558"/>
                  <a:pt x="3395666" y="1427139"/>
                  <a:pt x="3376446" y="1427139"/>
                </a:cubicBezTo>
                <a:cubicBezTo>
                  <a:pt x="3357227" y="1427139"/>
                  <a:pt x="3341646" y="1411558"/>
                  <a:pt x="3341646" y="1392340"/>
                </a:cubicBezTo>
                <a:cubicBezTo>
                  <a:pt x="3341646" y="1373120"/>
                  <a:pt x="3357227" y="1357540"/>
                  <a:pt x="3376446" y="1357540"/>
                </a:cubicBezTo>
                <a:close/>
                <a:moveTo>
                  <a:pt x="3272030" y="1357540"/>
                </a:moveTo>
                <a:cubicBezTo>
                  <a:pt x="3291248" y="1357540"/>
                  <a:pt x="3306829" y="1373120"/>
                  <a:pt x="3306829" y="1392340"/>
                </a:cubicBezTo>
                <a:cubicBezTo>
                  <a:pt x="3306829" y="1411558"/>
                  <a:pt x="3291248" y="1427139"/>
                  <a:pt x="3272030" y="1427139"/>
                </a:cubicBezTo>
                <a:cubicBezTo>
                  <a:pt x="3252811" y="1427139"/>
                  <a:pt x="3237230" y="1411558"/>
                  <a:pt x="3237230" y="1392340"/>
                </a:cubicBezTo>
                <a:cubicBezTo>
                  <a:pt x="3237230" y="1373120"/>
                  <a:pt x="3252811" y="1357540"/>
                  <a:pt x="3272030" y="1357540"/>
                </a:cubicBezTo>
                <a:close/>
                <a:moveTo>
                  <a:pt x="3167597" y="1357540"/>
                </a:moveTo>
                <a:cubicBezTo>
                  <a:pt x="3186815" y="1357540"/>
                  <a:pt x="3202396" y="1373120"/>
                  <a:pt x="3202396" y="1392340"/>
                </a:cubicBezTo>
                <a:cubicBezTo>
                  <a:pt x="3202396" y="1411558"/>
                  <a:pt x="3186815" y="1427139"/>
                  <a:pt x="3167597" y="1427139"/>
                </a:cubicBezTo>
                <a:cubicBezTo>
                  <a:pt x="3148378" y="1427139"/>
                  <a:pt x="3132797" y="1411558"/>
                  <a:pt x="3132797" y="1392340"/>
                </a:cubicBezTo>
                <a:cubicBezTo>
                  <a:pt x="3132797" y="1373120"/>
                  <a:pt x="3148378" y="1357540"/>
                  <a:pt x="3167597" y="1357540"/>
                </a:cubicBezTo>
                <a:close/>
                <a:moveTo>
                  <a:pt x="2958752" y="1357540"/>
                </a:moveTo>
                <a:cubicBezTo>
                  <a:pt x="2977971" y="1357540"/>
                  <a:pt x="2993552" y="1373120"/>
                  <a:pt x="2993552" y="1392340"/>
                </a:cubicBezTo>
                <a:cubicBezTo>
                  <a:pt x="2993552" y="1411558"/>
                  <a:pt x="2977971" y="1427139"/>
                  <a:pt x="2958752" y="1427139"/>
                </a:cubicBezTo>
                <a:cubicBezTo>
                  <a:pt x="2939533" y="1427139"/>
                  <a:pt x="2923952" y="1411558"/>
                  <a:pt x="2923952" y="1392340"/>
                </a:cubicBezTo>
                <a:cubicBezTo>
                  <a:pt x="2923952" y="1373120"/>
                  <a:pt x="2939533" y="1357540"/>
                  <a:pt x="2958752" y="1357540"/>
                </a:cubicBezTo>
                <a:close/>
                <a:moveTo>
                  <a:pt x="2854321" y="1357540"/>
                </a:moveTo>
                <a:cubicBezTo>
                  <a:pt x="2873540" y="1357540"/>
                  <a:pt x="2889120" y="1373120"/>
                  <a:pt x="2889120" y="1392340"/>
                </a:cubicBezTo>
                <a:cubicBezTo>
                  <a:pt x="2889120" y="1411558"/>
                  <a:pt x="2873540" y="1427139"/>
                  <a:pt x="2854321" y="1427139"/>
                </a:cubicBezTo>
                <a:cubicBezTo>
                  <a:pt x="2835100" y="1427139"/>
                  <a:pt x="2819521" y="1411558"/>
                  <a:pt x="2819521" y="1392340"/>
                </a:cubicBezTo>
                <a:cubicBezTo>
                  <a:pt x="2819521" y="1373120"/>
                  <a:pt x="2835100" y="1357540"/>
                  <a:pt x="2854321" y="1357540"/>
                </a:cubicBezTo>
                <a:close/>
                <a:moveTo>
                  <a:pt x="2749905" y="1357540"/>
                </a:moveTo>
                <a:cubicBezTo>
                  <a:pt x="2769124" y="1357540"/>
                  <a:pt x="2784704" y="1373120"/>
                  <a:pt x="2784704" y="1392340"/>
                </a:cubicBezTo>
                <a:cubicBezTo>
                  <a:pt x="2784704" y="1411558"/>
                  <a:pt x="2769124" y="1427139"/>
                  <a:pt x="2749905" y="1427139"/>
                </a:cubicBezTo>
                <a:cubicBezTo>
                  <a:pt x="2730686" y="1427139"/>
                  <a:pt x="2715105" y="1411558"/>
                  <a:pt x="2715105" y="1392340"/>
                </a:cubicBezTo>
                <a:cubicBezTo>
                  <a:pt x="2715105" y="1373120"/>
                  <a:pt x="2730686" y="1357540"/>
                  <a:pt x="2749905" y="1357540"/>
                </a:cubicBezTo>
                <a:close/>
                <a:moveTo>
                  <a:pt x="2645457" y="1357540"/>
                </a:moveTo>
                <a:cubicBezTo>
                  <a:pt x="2664676" y="1357540"/>
                  <a:pt x="2680256" y="1373120"/>
                  <a:pt x="2680256" y="1392340"/>
                </a:cubicBezTo>
                <a:cubicBezTo>
                  <a:pt x="2680256" y="1411558"/>
                  <a:pt x="2664676" y="1427139"/>
                  <a:pt x="2645457" y="1427139"/>
                </a:cubicBezTo>
                <a:cubicBezTo>
                  <a:pt x="2626236" y="1427139"/>
                  <a:pt x="2610657" y="1411558"/>
                  <a:pt x="2610657" y="1392340"/>
                </a:cubicBezTo>
                <a:cubicBezTo>
                  <a:pt x="2610657" y="1373120"/>
                  <a:pt x="2626236" y="1357540"/>
                  <a:pt x="2645457" y="1357540"/>
                </a:cubicBezTo>
                <a:close/>
                <a:moveTo>
                  <a:pt x="2541041" y="1357540"/>
                </a:moveTo>
                <a:cubicBezTo>
                  <a:pt x="2560260" y="1357540"/>
                  <a:pt x="2575840" y="1373120"/>
                  <a:pt x="2575840" y="1392340"/>
                </a:cubicBezTo>
                <a:cubicBezTo>
                  <a:pt x="2575840" y="1411558"/>
                  <a:pt x="2560260" y="1427139"/>
                  <a:pt x="2541041" y="1427139"/>
                </a:cubicBezTo>
                <a:cubicBezTo>
                  <a:pt x="2521820" y="1427139"/>
                  <a:pt x="2506241" y="1411558"/>
                  <a:pt x="2506241" y="1392340"/>
                </a:cubicBezTo>
                <a:cubicBezTo>
                  <a:pt x="2506241" y="1373120"/>
                  <a:pt x="2521820" y="1357540"/>
                  <a:pt x="2541041" y="1357540"/>
                </a:cubicBezTo>
                <a:close/>
                <a:moveTo>
                  <a:pt x="2436610" y="1357540"/>
                </a:moveTo>
                <a:cubicBezTo>
                  <a:pt x="2455829" y="1357540"/>
                  <a:pt x="2471409" y="1373120"/>
                  <a:pt x="2471409" y="1392340"/>
                </a:cubicBezTo>
                <a:cubicBezTo>
                  <a:pt x="2471409" y="1411558"/>
                  <a:pt x="2455829" y="1427139"/>
                  <a:pt x="2436610" y="1427139"/>
                </a:cubicBezTo>
                <a:cubicBezTo>
                  <a:pt x="2417389" y="1427139"/>
                  <a:pt x="2401810" y="1411558"/>
                  <a:pt x="2401810" y="1392340"/>
                </a:cubicBezTo>
                <a:cubicBezTo>
                  <a:pt x="2401810" y="1373120"/>
                  <a:pt x="2417389" y="1357540"/>
                  <a:pt x="2436610" y="1357540"/>
                </a:cubicBezTo>
                <a:close/>
                <a:moveTo>
                  <a:pt x="2332196" y="1357540"/>
                </a:moveTo>
                <a:cubicBezTo>
                  <a:pt x="2351415" y="1357540"/>
                  <a:pt x="2366995" y="1373120"/>
                  <a:pt x="2366995" y="1392340"/>
                </a:cubicBezTo>
                <a:cubicBezTo>
                  <a:pt x="2366995" y="1411558"/>
                  <a:pt x="2351415" y="1427139"/>
                  <a:pt x="2332196" y="1427139"/>
                </a:cubicBezTo>
                <a:cubicBezTo>
                  <a:pt x="2312975" y="1427139"/>
                  <a:pt x="2297396" y="1411558"/>
                  <a:pt x="2297396" y="1392340"/>
                </a:cubicBezTo>
                <a:cubicBezTo>
                  <a:pt x="2297396" y="1373120"/>
                  <a:pt x="2312975" y="1357540"/>
                  <a:pt x="2332196" y="1357540"/>
                </a:cubicBezTo>
                <a:close/>
                <a:moveTo>
                  <a:pt x="2123332" y="1357540"/>
                </a:moveTo>
                <a:cubicBezTo>
                  <a:pt x="2142551" y="1357540"/>
                  <a:pt x="2158131" y="1373120"/>
                  <a:pt x="2158131" y="1392340"/>
                </a:cubicBezTo>
                <a:cubicBezTo>
                  <a:pt x="2158131" y="1411558"/>
                  <a:pt x="2142551" y="1427139"/>
                  <a:pt x="2123332" y="1427139"/>
                </a:cubicBezTo>
                <a:cubicBezTo>
                  <a:pt x="2104111" y="1427139"/>
                  <a:pt x="2088532" y="1411558"/>
                  <a:pt x="2088532" y="1392340"/>
                </a:cubicBezTo>
                <a:cubicBezTo>
                  <a:pt x="2088532" y="1373120"/>
                  <a:pt x="2104111" y="1357540"/>
                  <a:pt x="2123332" y="1357540"/>
                </a:cubicBezTo>
                <a:close/>
                <a:moveTo>
                  <a:pt x="2018916" y="1357540"/>
                </a:moveTo>
                <a:cubicBezTo>
                  <a:pt x="2038135" y="1357540"/>
                  <a:pt x="2053715" y="1373120"/>
                  <a:pt x="2053715" y="1392340"/>
                </a:cubicBezTo>
                <a:cubicBezTo>
                  <a:pt x="2053715" y="1411558"/>
                  <a:pt x="2038135" y="1427139"/>
                  <a:pt x="2018916" y="1427139"/>
                </a:cubicBezTo>
                <a:cubicBezTo>
                  <a:pt x="1999695" y="1427139"/>
                  <a:pt x="1984116" y="1411558"/>
                  <a:pt x="1984116" y="1392340"/>
                </a:cubicBezTo>
                <a:cubicBezTo>
                  <a:pt x="1984116" y="1373120"/>
                  <a:pt x="1999695" y="1357540"/>
                  <a:pt x="2018916" y="1357540"/>
                </a:cubicBezTo>
                <a:close/>
                <a:moveTo>
                  <a:pt x="1914485" y="1357540"/>
                </a:moveTo>
                <a:cubicBezTo>
                  <a:pt x="1933704" y="1357540"/>
                  <a:pt x="1949284" y="1373120"/>
                  <a:pt x="1949284" y="1392340"/>
                </a:cubicBezTo>
                <a:cubicBezTo>
                  <a:pt x="1949284" y="1411558"/>
                  <a:pt x="1933704" y="1427139"/>
                  <a:pt x="1914485" y="1427139"/>
                </a:cubicBezTo>
                <a:cubicBezTo>
                  <a:pt x="1895264" y="1427139"/>
                  <a:pt x="1879685" y="1411558"/>
                  <a:pt x="1879685" y="1392340"/>
                </a:cubicBezTo>
                <a:cubicBezTo>
                  <a:pt x="1879685" y="1373120"/>
                  <a:pt x="1895264" y="1357540"/>
                  <a:pt x="1914485" y="1357540"/>
                </a:cubicBezTo>
                <a:close/>
                <a:moveTo>
                  <a:pt x="1705621" y="1357540"/>
                </a:moveTo>
                <a:cubicBezTo>
                  <a:pt x="1724840" y="1357540"/>
                  <a:pt x="1740420" y="1373120"/>
                  <a:pt x="1740420" y="1392340"/>
                </a:cubicBezTo>
                <a:cubicBezTo>
                  <a:pt x="1740420" y="1411558"/>
                  <a:pt x="1724840" y="1427139"/>
                  <a:pt x="1705621" y="1427139"/>
                </a:cubicBezTo>
                <a:cubicBezTo>
                  <a:pt x="1686400" y="1427139"/>
                  <a:pt x="1670821" y="1411558"/>
                  <a:pt x="1670821" y="1392340"/>
                </a:cubicBezTo>
                <a:cubicBezTo>
                  <a:pt x="1670821" y="1373120"/>
                  <a:pt x="1686400" y="1357540"/>
                  <a:pt x="1705621" y="1357540"/>
                </a:cubicBezTo>
                <a:close/>
                <a:moveTo>
                  <a:pt x="1601207" y="1357540"/>
                </a:moveTo>
                <a:cubicBezTo>
                  <a:pt x="1620426" y="1357540"/>
                  <a:pt x="1636006" y="1373120"/>
                  <a:pt x="1636006" y="1392340"/>
                </a:cubicBezTo>
                <a:cubicBezTo>
                  <a:pt x="1636006" y="1411558"/>
                  <a:pt x="1620426" y="1427139"/>
                  <a:pt x="1601207" y="1427139"/>
                </a:cubicBezTo>
                <a:cubicBezTo>
                  <a:pt x="1581986" y="1427139"/>
                  <a:pt x="1566407" y="1411558"/>
                  <a:pt x="1566407" y="1392340"/>
                </a:cubicBezTo>
                <a:cubicBezTo>
                  <a:pt x="1566407" y="1373120"/>
                  <a:pt x="1581986" y="1357540"/>
                  <a:pt x="1601207" y="1357540"/>
                </a:cubicBezTo>
                <a:close/>
                <a:moveTo>
                  <a:pt x="1496776" y="1357540"/>
                </a:moveTo>
                <a:cubicBezTo>
                  <a:pt x="1515995" y="1357540"/>
                  <a:pt x="1531575" y="1373120"/>
                  <a:pt x="1531575" y="1392340"/>
                </a:cubicBezTo>
                <a:cubicBezTo>
                  <a:pt x="1531575" y="1411558"/>
                  <a:pt x="1515995" y="1427139"/>
                  <a:pt x="1496776" y="1427139"/>
                </a:cubicBezTo>
                <a:cubicBezTo>
                  <a:pt x="1477555" y="1427139"/>
                  <a:pt x="1461976" y="1411558"/>
                  <a:pt x="1461976" y="1392340"/>
                </a:cubicBezTo>
                <a:cubicBezTo>
                  <a:pt x="1461976" y="1373120"/>
                  <a:pt x="1477555" y="1357540"/>
                  <a:pt x="1496776" y="1357540"/>
                </a:cubicBezTo>
                <a:close/>
                <a:moveTo>
                  <a:pt x="1287912" y="1357540"/>
                </a:moveTo>
                <a:cubicBezTo>
                  <a:pt x="1307131" y="1357540"/>
                  <a:pt x="1322711" y="1373120"/>
                  <a:pt x="1322711" y="1392340"/>
                </a:cubicBezTo>
                <a:cubicBezTo>
                  <a:pt x="1322711" y="1411558"/>
                  <a:pt x="1307131" y="1427139"/>
                  <a:pt x="1287912" y="1427139"/>
                </a:cubicBezTo>
                <a:cubicBezTo>
                  <a:pt x="1268693" y="1427139"/>
                  <a:pt x="1253112" y="1411558"/>
                  <a:pt x="1253112" y="1392340"/>
                </a:cubicBezTo>
                <a:cubicBezTo>
                  <a:pt x="1253112" y="1373120"/>
                  <a:pt x="1268693" y="1357540"/>
                  <a:pt x="1287912" y="1357540"/>
                </a:cubicBezTo>
                <a:close/>
                <a:moveTo>
                  <a:pt x="1183496" y="1357540"/>
                </a:moveTo>
                <a:cubicBezTo>
                  <a:pt x="1202715" y="1357540"/>
                  <a:pt x="1218295" y="1373120"/>
                  <a:pt x="1218295" y="1392340"/>
                </a:cubicBezTo>
                <a:cubicBezTo>
                  <a:pt x="1218295" y="1411558"/>
                  <a:pt x="1202715" y="1427139"/>
                  <a:pt x="1183496" y="1427139"/>
                </a:cubicBezTo>
                <a:cubicBezTo>
                  <a:pt x="1164275" y="1427139"/>
                  <a:pt x="1148696" y="1411558"/>
                  <a:pt x="1148696" y="1392340"/>
                </a:cubicBezTo>
                <a:cubicBezTo>
                  <a:pt x="1148696" y="1373120"/>
                  <a:pt x="1164275" y="1357540"/>
                  <a:pt x="1183496" y="1357540"/>
                </a:cubicBezTo>
                <a:close/>
                <a:moveTo>
                  <a:pt x="1079082" y="1357540"/>
                </a:moveTo>
                <a:cubicBezTo>
                  <a:pt x="1098301" y="1357540"/>
                  <a:pt x="1113881" y="1373120"/>
                  <a:pt x="1113881" y="1392340"/>
                </a:cubicBezTo>
                <a:cubicBezTo>
                  <a:pt x="1113881" y="1411558"/>
                  <a:pt x="1098301" y="1427139"/>
                  <a:pt x="1079082" y="1427139"/>
                </a:cubicBezTo>
                <a:cubicBezTo>
                  <a:pt x="1059861" y="1427139"/>
                  <a:pt x="1044282" y="1411558"/>
                  <a:pt x="1044282" y="1392340"/>
                </a:cubicBezTo>
                <a:cubicBezTo>
                  <a:pt x="1044282" y="1373120"/>
                  <a:pt x="1059861" y="1357540"/>
                  <a:pt x="1079082" y="1357540"/>
                </a:cubicBezTo>
                <a:close/>
                <a:moveTo>
                  <a:pt x="765787" y="1357540"/>
                </a:moveTo>
                <a:cubicBezTo>
                  <a:pt x="785006" y="1357540"/>
                  <a:pt x="800586" y="1373120"/>
                  <a:pt x="800586" y="1392340"/>
                </a:cubicBezTo>
                <a:cubicBezTo>
                  <a:pt x="800586" y="1411558"/>
                  <a:pt x="785006" y="1427139"/>
                  <a:pt x="765787" y="1427139"/>
                </a:cubicBezTo>
                <a:cubicBezTo>
                  <a:pt x="746566" y="1427139"/>
                  <a:pt x="730987" y="1411558"/>
                  <a:pt x="730987" y="1392340"/>
                </a:cubicBezTo>
                <a:cubicBezTo>
                  <a:pt x="730987" y="1373120"/>
                  <a:pt x="746566" y="1357540"/>
                  <a:pt x="765787" y="1357540"/>
                </a:cubicBezTo>
                <a:close/>
                <a:moveTo>
                  <a:pt x="5673839" y="1357537"/>
                </a:moveTo>
                <a:cubicBezTo>
                  <a:pt x="5693058" y="1357537"/>
                  <a:pt x="5708639" y="1373118"/>
                  <a:pt x="5708639" y="1392338"/>
                </a:cubicBezTo>
                <a:cubicBezTo>
                  <a:pt x="5708639" y="1411557"/>
                  <a:pt x="5693058" y="1427136"/>
                  <a:pt x="5673839" y="1427136"/>
                </a:cubicBezTo>
                <a:cubicBezTo>
                  <a:pt x="5654621" y="1427136"/>
                  <a:pt x="5639040" y="1411557"/>
                  <a:pt x="5639040" y="1392338"/>
                </a:cubicBezTo>
                <a:cubicBezTo>
                  <a:pt x="5639040" y="1373118"/>
                  <a:pt x="5654621" y="1357537"/>
                  <a:pt x="5673839" y="1357537"/>
                </a:cubicBezTo>
                <a:close/>
                <a:moveTo>
                  <a:pt x="5569407" y="1357522"/>
                </a:moveTo>
                <a:cubicBezTo>
                  <a:pt x="5588637" y="1357522"/>
                  <a:pt x="5604223" y="1373110"/>
                  <a:pt x="5604223" y="1392338"/>
                </a:cubicBezTo>
                <a:cubicBezTo>
                  <a:pt x="5604223" y="1411566"/>
                  <a:pt x="5588637" y="1427153"/>
                  <a:pt x="5569407" y="1427153"/>
                </a:cubicBezTo>
                <a:cubicBezTo>
                  <a:pt x="5550180" y="1427153"/>
                  <a:pt x="5534594" y="1411566"/>
                  <a:pt x="5534594" y="1392338"/>
                </a:cubicBezTo>
                <a:cubicBezTo>
                  <a:pt x="5534594" y="1373110"/>
                  <a:pt x="5550180" y="1357522"/>
                  <a:pt x="5569407" y="1357522"/>
                </a:cubicBezTo>
                <a:close/>
                <a:moveTo>
                  <a:pt x="5151699" y="1357522"/>
                </a:moveTo>
                <a:cubicBezTo>
                  <a:pt x="5170926" y="1357522"/>
                  <a:pt x="5186514" y="1373110"/>
                  <a:pt x="5186514" y="1392338"/>
                </a:cubicBezTo>
                <a:cubicBezTo>
                  <a:pt x="5186514" y="1411566"/>
                  <a:pt x="5170926" y="1427153"/>
                  <a:pt x="5151699" y="1427153"/>
                </a:cubicBezTo>
                <a:cubicBezTo>
                  <a:pt x="5132471" y="1427153"/>
                  <a:pt x="5116883" y="1411566"/>
                  <a:pt x="5116883" y="1392338"/>
                </a:cubicBezTo>
                <a:cubicBezTo>
                  <a:pt x="5116883" y="1373110"/>
                  <a:pt x="5132471" y="1357522"/>
                  <a:pt x="5151699" y="1357522"/>
                </a:cubicBezTo>
                <a:close/>
                <a:moveTo>
                  <a:pt x="4734007" y="1357522"/>
                </a:moveTo>
                <a:cubicBezTo>
                  <a:pt x="4753234" y="1357522"/>
                  <a:pt x="4768822" y="1373110"/>
                  <a:pt x="4768822" y="1392338"/>
                </a:cubicBezTo>
                <a:cubicBezTo>
                  <a:pt x="4768822" y="1411566"/>
                  <a:pt x="4753234" y="1427153"/>
                  <a:pt x="4734007" y="1427153"/>
                </a:cubicBezTo>
                <a:cubicBezTo>
                  <a:pt x="4714779" y="1427153"/>
                  <a:pt x="4699191" y="1411566"/>
                  <a:pt x="4699191" y="1392338"/>
                </a:cubicBezTo>
                <a:cubicBezTo>
                  <a:pt x="4699191" y="1373110"/>
                  <a:pt x="4714779" y="1357522"/>
                  <a:pt x="4734007" y="1357522"/>
                </a:cubicBezTo>
                <a:close/>
                <a:moveTo>
                  <a:pt x="3898587" y="1357522"/>
                </a:moveTo>
                <a:cubicBezTo>
                  <a:pt x="3917814" y="1357522"/>
                  <a:pt x="3933402" y="1373110"/>
                  <a:pt x="3933402" y="1392338"/>
                </a:cubicBezTo>
                <a:cubicBezTo>
                  <a:pt x="3933402" y="1411566"/>
                  <a:pt x="3917814" y="1427153"/>
                  <a:pt x="3898587" y="1427153"/>
                </a:cubicBezTo>
                <a:cubicBezTo>
                  <a:pt x="3879359" y="1427153"/>
                  <a:pt x="3863771" y="1411566"/>
                  <a:pt x="3863771" y="1392338"/>
                </a:cubicBezTo>
                <a:cubicBezTo>
                  <a:pt x="3863771" y="1373110"/>
                  <a:pt x="3879359" y="1357522"/>
                  <a:pt x="3898587" y="1357522"/>
                </a:cubicBezTo>
                <a:close/>
                <a:moveTo>
                  <a:pt x="3063181" y="1357522"/>
                </a:moveTo>
                <a:cubicBezTo>
                  <a:pt x="3082411" y="1357522"/>
                  <a:pt x="3097997" y="1373110"/>
                  <a:pt x="3097997" y="1392338"/>
                </a:cubicBezTo>
                <a:cubicBezTo>
                  <a:pt x="3097997" y="1411566"/>
                  <a:pt x="3082411" y="1427153"/>
                  <a:pt x="3063181" y="1427153"/>
                </a:cubicBezTo>
                <a:cubicBezTo>
                  <a:pt x="3043954" y="1427153"/>
                  <a:pt x="3028367" y="1411566"/>
                  <a:pt x="3028367" y="1392338"/>
                </a:cubicBezTo>
                <a:cubicBezTo>
                  <a:pt x="3028367" y="1373110"/>
                  <a:pt x="3043954" y="1357522"/>
                  <a:pt x="3063181" y="1357522"/>
                </a:cubicBezTo>
                <a:close/>
                <a:moveTo>
                  <a:pt x="2227761" y="1357522"/>
                </a:moveTo>
                <a:cubicBezTo>
                  <a:pt x="2246991" y="1357522"/>
                  <a:pt x="2262577" y="1373110"/>
                  <a:pt x="2262577" y="1392338"/>
                </a:cubicBezTo>
                <a:cubicBezTo>
                  <a:pt x="2262577" y="1411566"/>
                  <a:pt x="2246991" y="1427153"/>
                  <a:pt x="2227761" y="1427153"/>
                </a:cubicBezTo>
                <a:cubicBezTo>
                  <a:pt x="2208534" y="1427153"/>
                  <a:pt x="2192946" y="1411566"/>
                  <a:pt x="2192946" y="1392338"/>
                </a:cubicBezTo>
                <a:cubicBezTo>
                  <a:pt x="2192946" y="1373110"/>
                  <a:pt x="2208534" y="1357522"/>
                  <a:pt x="2227761" y="1357522"/>
                </a:cubicBezTo>
                <a:close/>
                <a:moveTo>
                  <a:pt x="1810054" y="1357522"/>
                </a:moveTo>
                <a:cubicBezTo>
                  <a:pt x="1829282" y="1357522"/>
                  <a:pt x="1844870" y="1373110"/>
                  <a:pt x="1844870" y="1392338"/>
                </a:cubicBezTo>
                <a:cubicBezTo>
                  <a:pt x="1844870" y="1411566"/>
                  <a:pt x="1829282" y="1427153"/>
                  <a:pt x="1810054" y="1427153"/>
                </a:cubicBezTo>
                <a:cubicBezTo>
                  <a:pt x="1790827" y="1427153"/>
                  <a:pt x="1775239" y="1411566"/>
                  <a:pt x="1775239" y="1392338"/>
                </a:cubicBezTo>
                <a:cubicBezTo>
                  <a:pt x="1775239" y="1373110"/>
                  <a:pt x="1790827" y="1357522"/>
                  <a:pt x="1810054" y="1357522"/>
                </a:cubicBezTo>
                <a:close/>
                <a:moveTo>
                  <a:pt x="1392343" y="1357522"/>
                </a:moveTo>
                <a:cubicBezTo>
                  <a:pt x="1411571" y="1357522"/>
                  <a:pt x="1427159" y="1373110"/>
                  <a:pt x="1427159" y="1392338"/>
                </a:cubicBezTo>
                <a:cubicBezTo>
                  <a:pt x="1427159" y="1411566"/>
                  <a:pt x="1411571" y="1427153"/>
                  <a:pt x="1392343" y="1427153"/>
                </a:cubicBezTo>
                <a:cubicBezTo>
                  <a:pt x="1373116" y="1427153"/>
                  <a:pt x="1357528" y="1411566"/>
                  <a:pt x="1357528" y="1392338"/>
                </a:cubicBezTo>
                <a:cubicBezTo>
                  <a:pt x="1357528" y="1373110"/>
                  <a:pt x="1373116" y="1357522"/>
                  <a:pt x="1392343" y="1357522"/>
                </a:cubicBezTo>
                <a:close/>
                <a:moveTo>
                  <a:pt x="661373" y="1357522"/>
                </a:moveTo>
                <a:cubicBezTo>
                  <a:pt x="680601" y="1357522"/>
                  <a:pt x="696189" y="1373110"/>
                  <a:pt x="696189" y="1392338"/>
                </a:cubicBezTo>
                <a:cubicBezTo>
                  <a:pt x="696189" y="1411566"/>
                  <a:pt x="680601" y="1427153"/>
                  <a:pt x="661373" y="1427153"/>
                </a:cubicBezTo>
                <a:cubicBezTo>
                  <a:pt x="642146" y="1427153"/>
                  <a:pt x="626558" y="1411566"/>
                  <a:pt x="626558" y="1392338"/>
                </a:cubicBezTo>
                <a:cubicBezTo>
                  <a:pt x="626558" y="1373110"/>
                  <a:pt x="642146" y="1357522"/>
                  <a:pt x="661373" y="1357522"/>
                </a:cubicBezTo>
                <a:close/>
                <a:moveTo>
                  <a:pt x="556940" y="1357522"/>
                </a:moveTo>
                <a:cubicBezTo>
                  <a:pt x="576168" y="1357522"/>
                  <a:pt x="591756" y="1373110"/>
                  <a:pt x="591756" y="1392338"/>
                </a:cubicBezTo>
                <a:cubicBezTo>
                  <a:pt x="591756" y="1411566"/>
                  <a:pt x="576168" y="1427153"/>
                  <a:pt x="556940" y="1427153"/>
                </a:cubicBezTo>
                <a:cubicBezTo>
                  <a:pt x="537713" y="1427153"/>
                  <a:pt x="522125" y="1411566"/>
                  <a:pt x="522125" y="1392338"/>
                </a:cubicBezTo>
                <a:cubicBezTo>
                  <a:pt x="522125" y="1373110"/>
                  <a:pt x="537713" y="1357522"/>
                  <a:pt x="556940" y="1357522"/>
                </a:cubicBezTo>
                <a:close/>
                <a:moveTo>
                  <a:pt x="5778271" y="1253108"/>
                </a:moveTo>
                <a:cubicBezTo>
                  <a:pt x="5797490" y="1253108"/>
                  <a:pt x="5813071" y="1268689"/>
                  <a:pt x="5813071" y="1287908"/>
                </a:cubicBezTo>
                <a:cubicBezTo>
                  <a:pt x="5813071" y="1307127"/>
                  <a:pt x="5797490" y="1322707"/>
                  <a:pt x="5778271" y="1322707"/>
                </a:cubicBezTo>
                <a:cubicBezTo>
                  <a:pt x="5759053" y="1322707"/>
                  <a:pt x="5743472" y="1307127"/>
                  <a:pt x="5743472" y="1287908"/>
                </a:cubicBezTo>
                <a:cubicBezTo>
                  <a:pt x="5743472" y="1268689"/>
                  <a:pt x="5759053" y="1253108"/>
                  <a:pt x="5778271" y="1253108"/>
                </a:cubicBezTo>
                <a:close/>
                <a:moveTo>
                  <a:pt x="5673839" y="1253108"/>
                </a:moveTo>
                <a:cubicBezTo>
                  <a:pt x="5693058" y="1253108"/>
                  <a:pt x="5708639" y="1268689"/>
                  <a:pt x="5708639" y="1287908"/>
                </a:cubicBezTo>
                <a:cubicBezTo>
                  <a:pt x="5708639" y="1307127"/>
                  <a:pt x="5693058" y="1322707"/>
                  <a:pt x="5673839" y="1322707"/>
                </a:cubicBezTo>
                <a:cubicBezTo>
                  <a:pt x="5654621" y="1322707"/>
                  <a:pt x="5639040" y="1307127"/>
                  <a:pt x="5639040" y="1287908"/>
                </a:cubicBezTo>
                <a:cubicBezTo>
                  <a:pt x="5639040" y="1268689"/>
                  <a:pt x="5654621" y="1253108"/>
                  <a:pt x="5673839" y="1253108"/>
                </a:cubicBezTo>
                <a:close/>
                <a:moveTo>
                  <a:pt x="5464976" y="1253108"/>
                </a:moveTo>
                <a:cubicBezTo>
                  <a:pt x="5484196" y="1253108"/>
                  <a:pt x="5499777" y="1268689"/>
                  <a:pt x="5499777" y="1287908"/>
                </a:cubicBezTo>
                <a:cubicBezTo>
                  <a:pt x="5499777" y="1307127"/>
                  <a:pt x="5484196" y="1322707"/>
                  <a:pt x="5464976" y="1322707"/>
                </a:cubicBezTo>
                <a:cubicBezTo>
                  <a:pt x="5445757" y="1322707"/>
                  <a:pt x="5430176" y="1307127"/>
                  <a:pt x="5430176" y="1287908"/>
                </a:cubicBezTo>
                <a:cubicBezTo>
                  <a:pt x="5430176" y="1268689"/>
                  <a:pt x="5445757" y="1253108"/>
                  <a:pt x="5464976" y="1253108"/>
                </a:cubicBezTo>
                <a:close/>
                <a:moveTo>
                  <a:pt x="5360562" y="1253108"/>
                </a:moveTo>
                <a:cubicBezTo>
                  <a:pt x="5379782" y="1253108"/>
                  <a:pt x="5395361" y="1268689"/>
                  <a:pt x="5395361" y="1287908"/>
                </a:cubicBezTo>
                <a:cubicBezTo>
                  <a:pt x="5395361" y="1307127"/>
                  <a:pt x="5379782" y="1322707"/>
                  <a:pt x="5360562" y="1322707"/>
                </a:cubicBezTo>
                <a:cubicBezTo>
                  <a:pt x="5341343" y="1322707"/>
                  <a:pt x="5325762" y="1307127"/>
                  <a:pt x="5325762" y="1287908"/>
                </a:cubicBezTo>
                <a:cubicBezTo>
                  <a:pt x="5325762" y="1268689"/>
                  <a:pt x="5341343" y="1253108"/>
                  <a:pt x="5360562" y="1253108"/>
                </a:cubicBezTo>
                <a:close/>
                <a:moveTo>
                  <a:pt x="5256131" y="1253108"/>
                </a:moveTo>
                <a:cubicBezTo>
                  <a:pt x="5275351" y="1253108"/>
                  <a:pt x="5290930" y="1268689"/>
                  <a:pt x="5290930" y="1287908"/>
                </a:cubicBezTo>
                <a:cubicBezTo>
                  <a:pt x="5290930" y="1307127"/>
                  <a:pt x="5275351" y="1322707"/>
                  <a:pt x="5256131" y="1322707"/>
                </a:cubicBezTo>
                <a:cubicBezTo>
                  <a:pt x="5236912" y="1322707"/>
                  <a:pt x="5221331" y="1307127"/>
                  <a:pt x="5221331" y="1287908"/>
                </a:cubicBezTo>
                <a:cubicBezTo>
                  <a:pt x="5221331" y="1268689"/>
                  <a:pt x="5236912" y="1253108"/>
                  <a:pt x="5256131" y="1253108"/>
                </a:cubicBezTo>
                <a:close/>
                <a:moveTo>
                  <a:pt x="5047283" y="1253108"/>
                </a:moveTo>
                <a:cubicBezTo>
                  <a:pt x="5066502" y="1253108"/>
                  <a:pt x="5082083" y="1268689"/>
                  <a:pt x="5082083" y="1287908"/>
                </a:cubicBezTo>
                <a:cubicBezTo>
                  <a:pt x="5082083" y="1307127"/>
                  <a:pt x="5066502" y="1322707"/>
                  <a:pt x="5047283" y="1322707"/>
                </a:cubicBezTo>
                <a:cubicBezTo>
                  <a:pt x="5028065" y="1322707"/>
                  <a:pt x="5012484" y="1307127"/>
                  <a:pt x="5012484" y="1287908"/>
                </a:cubicBezTo>
                <a:cubicBezTo>
                  <a:pt x="5012484" y="1268689"/>
                  <a:pt x="5028065" y="1253108"/>
                  <a:pt x="5047283" y="1253108"/>
                </a:cubicBezTo>
                <a:close/>
                <a:moveTo>
                  <a:pt x="4942853" y="1253108"/>
                </a:moveTo>
                <a:cubicBezTo>
                  <a:pt x="4962073" y="1253108"/>
                  <a:pt x="4977654" y="1268689"/>
                  <a:pt x="4977654" y="1287908"/>
                </a:cubicBezTo>
                <a:cubicBezTo>
                  <a:pt x="4977654" y="1307127"/>
                  <a:pt x="4962073" y="1322707"/>
                  <a:pt x="4942853" y="1322707"/>
                </a:cubicBezTo>
                <a:cubicBezTo>
                  <a:pt x="4923634" y="1322707"/>
                  <a:pt x="4908053" y="1307127"/>
                  <a:pt x="4908053" y="1287908"/>
                </a:cubicBezTo>
                <a:cubicBezTo>
                  <a:pt x="4908053" y="1268689"/>
                  <a:pt x="4923634" y="1253108"/>
                  <a:pt x="4942853" y="1253108"/>
                </a:cubicBezTo>
                <a:close/>
                <a:moveTo>
                  <a:pt x="4838437" y="1253108"/>
                </a:moveTo>
                <a:cubicBezTo>
                  <a:pt x="4857657" y="1253108"/>
                  <a:pt x="4873236" y="1268689"/>
                  <a:pt x="4873236" y="1287908"/>
                </a:cubicBezTo>
                <a:cubicBezTo>
                  <a:pt x="4873236" y="1307127"/>
                  <a:pt x="4857657" y="1322707"/>
                  <a:pt x="4838437" y="1322707"/>
                </a:cubicBezTo>
                <a:cubicBezTo>
                  <a:pt x="4819218" y="1322707"/>
                  <a:pt x="4803637" y="1307127"/>
                  <a:pt x="4803637" y="1287908"/>
                </a:cubicBezTo>
                <a:cubicBezTo>
                  <a:pt x="4803637" y="1268689"/>
                  <a:pt x="4819218" y="1253108"/>
                  <a:pt x="4838437" y="1253108"/>
                </a:cubicBezTo>
                <a:close/>
                <a:moveTo>
                  <a:pt x="4629573" y="1253108"/>
                </a:moveTo>
                <a:cubicBezTo>
                  <a:pt x="4648793" y="1253108"/>
                  <a:pt x="4664372" y="1268689"/>
                  <a:pt x="4664372" y="1287908"/>
                </a:cubicBezTo>
                <a:cubicBezTo>
                  <a:pt x="4664372" y="1307127"/>
                  <a:pt x="4648793" y="1322707"/>
                  <a:pt x="4629573" y="1322707"/>
                </a:cubicBezTo>
                <a:cubicBezTo>
                  <a:pt x="4610354" y="1322707"/>
                  <a:pt x="4594773" y="1307127"/>
                  <a:pt x="4594773" y="1287908"/>
                </a:cubicBezTo>
                <a:cubicBezTo>
                  <a:pt x="4594773" y="1268689"/>
                  <a:pt x="4610354" y="1253108"/>
                  <a:pt x="4629573" y="1253108"/>
                </a:cubicBezTo>
                <a:close/>
                <a:moveTo>
                  <a:pt x="4525142" y="1253108"/>
                </a:moveTo>
                <a:cubicBezTo>
                  <a:pt x="4544360" y="1253108"/>
                  <a:pt x="4559941" y="1268689"/>
                  <a:pt x="4559941" y="1287908"/>
                </a:cubicBezTo>
                <a:cubicBezTo>
                  <a:pt x="4559941" y="1307127"/>
                  <a:pt x="4544360" y="1322707"/>
                  <a:pt x="4525142" y="1322707"/>
                </a:cubicBezTo>
                <a:cubicBezTo>
                  <a:pt x="4505923" y="1322707"/>
                  <a:pt x="4490342" y="1307127"/>
                  <a:pt x="4490342" y="1287908"/>
                </a:cubicBezTo>
                <a:cubicBezTo>
                  <a:pt x="4490342" y="1268689"/>
                  <a:pt x="4505923" y="1253108"/>
                  <a:pt x="4525142" y="1253108"/>
                </a:cubicBezTo>
                <a:close/>
                <a:moveTo>
                  <a:pt x="4420727" y="1253108"/>
                </a:moveTo>
                <a:cubicBezTo>
                  <a:pt x="4439946" y="1253108"/>
                  <a:pt x="4455527" y="1268689"/>
                  <a:pt x="4455527" y="1287908"/>
                </a:cubicBezTo>
                <a:cubicBezTo>
                  <a:pt x="4455527" y="1307127"/>
                  <a:pt x="4439946" y="1322707"/>
                  <a:pt x="4420727" y="1322707"/>
                </a:cubicBezTo>
                <a:cubicBezTo>
                  <a:pt x="4401509" y="1322707"/>
                  <a:pt x="4385928" y="1307127"/>
                  <a:pt x="4385928" y="1287908"/>
                </a:cubicBezTo>
                <a:cubicBezTo>
                  <a:pt x="4385928" y="1268689"/>
                  <a:pt x="4401509" y="1253108"/>
                  <a:pt x="4420727" y="1253108"/>
                </a:cubicBezTo>
                <a:close/>
                <a:moveTo>
                  <a:pt x="4316280" y="1253108"/>
                </a:moveTo>
                <a:cubicBezTo>
                  <a:pt x="4335498" y="1253108"/>
                  <a:pt x="4351079" y="1268689"/>
                  <a:pt x="4351079" y="1287908"/>
                </a:cubicBezTo>
                <a:cubicBezTo>
                  <a:pt x="4351079" y="1307127"/>
                  <a:pt x="4335498" y="1322707"/>
                  <a:pt x="4316280" y="1322707"/>
                </a:cubicBezTo>
                <a:cubicBezTo>
                  <a:pt x="4297061" y="1322707"/>
                  <a:pt x="4281480" y="1307127"/>
                  <a:pt x="4281480" y="1287908"/>
                </a:cubicBezTo>
                <a:cubicBezTo>
                  <a:pt x="4281480" y="1268689"/>
                  <a:pt x="4297061" y="1253108"/>
                  <a:pt x="4316280" y="1253108"/>
                </a:cubicBezTo>
                <a:close/>
                <a:moveTo>
                  <a:pt x="4211866" y="1253108"/>
                </a:moveTo>
                <a:cubicBezTo>
                  <a:pt x="4231086" y="1253108"/>
                  <a:pt x="4246667" y="1268689"/>
                  <a:pt x="4246667" y="1287908"/>
                </a:cubicBezTo>
                <a:cubicBezTo>
                  <a:pt x="4246667" y="1307127"/>
                  <a:pt x="4231086" y="1322707"/>
                  <a:pt x="4211866" y="1322707"/>
                </a:cubicBezTo>
                <a:cubicBezTo>
                  <a:pt x="4192647" y="1322707"/>
                  <a:pt x="4177066" y="1307127"/>
                  <a:pt x="4177066" y="1287908"/>
                </a:cubicBezTo>
                <a:cubicBezTo>
                  <a:pt x="4177066" y="1268689"/>
                  <a:pt x="4192647" y="1253108"/>
                  <a:pt x="4211866" y="1253108"/>
                </a:cubicBezTo>
                <a:close/>
                <a:moveTo>
                  <a:pt x="4107449" y="1253108"/>
                </a:moveTo>
                <a:cubicBezTo>
                  <a:pt x="4126669" y="1253108"/>
                  <a:pt x="4142248" y="1268689"/>
                  <a:pt x="4142248" y="1287908"/>
                </a:cubicBezTo>
                <a:cubicBezTo>
                  <a:pt x="4142248" y="1307127"/>
                  <a:pt x="4126669" y="1322707"/>
                  <a:pt x="4107449" y="1322707"/>
                </a:cubicBezTo>
                <a:cubicBezTo>
                  <a:pt x="4088230" y="1322707"/>
                  <a:pt x="4072649" y="1307127"/>
                  <a:pt x="4072649" y="1287908"/>
                </a:cubicBezTo>
                <a:cubicBezTo>
                  <a:pt x="4072649" y="1268689"/>
                  <a:pt x="4088230" y="1253108"/>
                  <a:pt x="4107449" y="1253108"/>
                </a:cubicBezTo>
                <a:close/>
                <a:moveTo>
                  <a:pt x="4003017" y="1253108"/>
                </a:moveTo>
                <a:cubicBezTo>
                  <a:pt x="4022237" y="1253108"/>
                  <a:pt x="4037816" y="1268689"/>
                  <a:pt x="4037816" y="1287908"/>
                </a:cubicBezTo>
                <a:cubicBezTo>
                  <a:pt x="4037816" y="1307127"/>
                  <a:pt x="4022237" y="1322707"/>
                  <a:pt x="4003017" y="1322707"/>
                </a:cubicBezTo>
                <a:cubicBezTo>
                  <a:pt x="3983798" y="1322707"/>
                  <a:pt x="3968217" y="1307127"/>
                  <a:pt x="3968217" y="1287908"/>
                </a:cubicBezTo>
                <a:cubicBezTo>
                  <a:pt x="3968217" y="1268689"/>
                  <a:pt x="3983798" y="1253108"/>
                  <a:pt x="4003017" y="1253108"/>
                </a:cubicBezTo>
                <a:close/>
                <a:moveTo>
                  <a:pt x="3794155" y="1253108"/>
                </a:moveTo>
                <a:cubicBezTo>
                  <a:pt x="3813373" y="1253108"/>
                  <a:pt x="3828954" y="1268689"/>
                  <a:pt x="3828954" y="1287908"/>
                </a:cubicBezTo>
                <a:cubicBezTo>
                  <a:pt x="3828954" y="1307127"/>
                  <a:pt x="3813373" y="1322707"/>
                  <a:pt x="3794155" y="1322707"/>
                </a:cubicBezTo>
                <a:cubicBezTo>
                  <a:pt x="3774936" y="1322707"/>
                  <a:pt x="3759355" y="1307127"/>
                  <a:pt x="3759355" y="1287908"/>
                </a:cubicBezTo>
                <a:cubicBezTo>
                  <a:pt x="3759355" y="1268689"/>
                  <a:pt x="3774936" y="1253108"/>
                  <a:pt x="3794155" y="1253108"/>
                </a:cubicBezTo>
                <a:close/>
                <a:moveTo>
                  <a:pt x="3689739" y="1253108"/>
                </a:moveTo>
                <a:cubicBezTo>
                  <a:pt x="3708959" y="1253108"/>
                  <a:pt x="3724540" y="1268689"/>
                  <a:pt x="3724540" y="1287908"/>
                </a:cubicBezTo>
                <a:cubicBezTo>
                  <a:pt x="3724540" y="1307127"/>
                  <a:pt x="3708959" y="1322707"/>
                  <a:pt x="3689739" y="1322707"/>
                </a:cubicBezTo>
                <a:cubicBezTo>
                  <a:pt x="3670520" y="1322707"/>
                  <a:pt x="3654939" y="1307127"/>
                  <a:pt x="3654939" y="1287908"/>
                </a:cubicBezTo>
                <a:cubicBezTo>
                  <a:pt x="3654939" y="1268689"/>
                  <a:pt x="3670520" y="1253108"/>
                  <a:pt x="3689739" y="1253108"/>
                </a:cubicBezTo>
                <a:close/>
                <a:moveTo>
                  <a:pt x="3585308" y="1253108"/>
                </a:moveTo>
                <a:cubicBezTo>
                  <a:pt x="3604528" y="1253108"/>
                  <a:pt x="3620109" y="1268689"/>
                  <a:pt x="3620109" y="1287908"/>
                </a:cubicBezTo>
                <a:cubicBezTo>
                  <a:pt x="3620109" y="1307127"/>
                  <a:pt x="3604528" y="1322707"/>
                  <a:pt x="3585308" y="1322707"/>
                </a:cubicBezTo>
                <a:cubicBezTo>
                  <a:pt x="3566089" y="1322707"/>
                  <a:pt x="3550508" y="1307127"/>
                  <a:pt x="3550508" y="1287908"/>
                </a:cubicBezTo>
                <a:cubicBezTo>
                  <a:pt x="3550508" y="1268689"/>
                  <a:pt x="3566089" y="1253108"/>
                  <a:pt x="3585308" y="1253108"/>
                </a:cubicBezTo>
                <a:close/>
                <a:moveTo>
                  <a:pt x="3480877" y="1253108"/>
                </a:moveTo>
                <a:cubicBezTo>
                  <a:pt x="3500097" y="1253108"/>
                  <a:pt x="3515678" y="1268689"/>
                  <a:pt x="3515678" y="1287908"/>
                </a:cubicBezTo>
                <a:cubicBezTo>
                  <a:pt x="3515678" y="1307127"/>
                  <a:pt x="3500097" y="1322707"/>
                  <a:pt x="3480877" y="1322707"/>
                </a:cubicBezTo>
                <a:cubicBezTo>
                  <a:pt x="3461658" y="1322707"/>
                  <a:pt x="3446077" y="1307127"/>
                  <a:pt x="3446077" y="1287908"/>
                </a:cubicBezTo>
                <a:cubicBezTo>
                  <a:pt x="3446077" y="1268689"/>
                  <a:pt x="3461658" y="1253108"/>
                  <a:pt x="3480877" y="1253108"/>
                </a:cubicBezTo>
                <a:close/>
                <a:moveTo>
                  <a:pt x="3376446" y="1253108"/>
                </a:moveTo>
                <a:cubicBezTo>
                  <a:pt x="3395666" y="1253108"/>
                  <a:pt x="3411245" y="1268689"/>
                  <a:pt x="3411245" y="1287908"/>
                </a:cubicBezTo>
                <a:cubicBezTo>
                  <a:pt x="3411245" y="1307127"/>
                  <a:pt x="3395666" y="1322707"/>
                  <a:pt x="3376446" y="1322707"/>
                </a:cubicBezTo>
                <a:cubicBezTo>
                  <a:pt x="3357227" y="1322707"/>
                  <a:pt x="3341646" y="1307127"/>
                  <a:pt x="3341646" y="1287908"/>
                </a:cubicBezTo>
                <a:cubicBezTo>
                  <a:pt x="3341646" y="1268689"/>
                  <a:pt x="3357227" y="1253108"/>
                  <a:pt x="3376446" y="1253108"/>
                </a:cubicBezTo>
                <a:close/>
                <a:moveTo>
                  <a:pt x="3272030" y="1253108"/>
                </a:moveTo>
                <a:cubicBezTo>
                  <a:pt x="3291248" y="1253108"/>
                  <a:pt x="3306829" y="1268689"/>
                  <a:pt x="3306829" y="1287908"/>
                </a:cubicBezTo>
                <a:cubicBezTo>
                  <a:pt x="3306829" y="1307127"/>
                  <a:pt x="3291248" y="1322707"/>
                  <a:pt x="3272030" y="1322707"/>
                </a:cubicBezTo>
                <a:cubicBezTo>
                  <a:pt x="3252811" y="1322707"/>
                  <a:pt x="3237230" y="1307127"/>
                  <a:pt x="3237230" y="1287908"/>
                </a:cubicBezTo>
                <a:cubicBezTo>
                  <a:pt x="3237230" y="1268689"/>
                  <a:pt x="3252811" y="1253108"/>
                  <a:pt x="3272030" y="1253108"/>
                </a:cubicBezTo>
                <a:close/>
                <a:moveTo>
                  <a:pt x="3167597" y="1253108"/>
                </a:moveTo>
                <a:cubicBezTo>
                  <a:pt x="3186815" y="1253108"/>
                  <a:pt x="3202396" y="1268689"/>
                  <a:pt x="3202396" y="1287908"/>
                </a:cubicBezTo>
                <a:cubicBezTo>
                  <a:pt x="3202396" y="1307127"/>
                  <a:pt x="3186815" y="1322707"/>
                  <a:pt x="3167597" y="1322707"/>
                </a:cubicBezTo>
                <a:cubicBezTo>
                  <a:pt x="3148378" y="1322707"/>
                  <a:pt x="3132797" y="1307127"/>
                  <a:pt x="3132797" y="1287908"/>
                </a:cubicBezTo>
                <a:cubicBezTo>
                  <a:pt x="3132797" y="1268689"/>
                  <a:pt x="3148378" y="1253108"/>
                  <a:pt x="3167597" y="1253108"/>
                </a:cubicBezTo>
                <a:close/>
                <a:moveTo>
                  <a:pt x="2958752" y="1253108"/>
                </a:moveTo>
                <a:cubicBezTo>
                  <a:pt x="2977971" y="1253108"/>
                  <a:pt x="2993552" y="1268689"/>
                  <a:pt x="2993552" y="1287908"/>
                </a:cubicBezTo>
                <a:cubicBezTo>
                  <a:pt x="2993552" y="1307127"/>
                  <a:pt x="2977971" y="1322707"/>
                  <a:pt x="2958752" y="1322707"/>
                </a:cubicBezTo>
                <a:cubicBezTo>
                  <a:pt x="2939533" y="1322707"/>
                  <a:pt x="2923952" y="1307127"/>
                  <a:pt x="2923952" y="1287908"/>
                </a:cubicBezTo>
                <a:cubicBezTo>
                  <a:pt x="2923952" y="1268689"/>
                  <a:pt x="2939533" y="1253108"/>
                  <a:pt x="2958752" y="1253108"/>
                </a:cubicBezTo>
                <a:close/>
                <a:moveTo>
                  <a:pt x="2854321" y="1253108"/>
                </a:moveTo>
                <a:cubicBezTo>
                  <a:pt x="2873540" y="1253108"/>
                  <a:pt x="2889120" y="1268689"/>
                  <a:pt x="2889120" y="1287908"/>
                </a:cubicBezTo>
                <a:cubicBezTo>
                  <a:pt x="2889120" y="1307127"/>
                  <a:pt x="2873540" y="1322707"/>
                  <a:pt x="2854321" y="1322707"/>
                </a:cubicBezTo>
                <a:cubicBezTo>
                  <a:pt x="2835100" y="1322707"/>
                  <a:pt x="2819521" y="1307127"/>
                  <a:pt x="2819521" y="1287908"/>
                </a:cubicBezTo>
                <a:cubicBezTo>
                  <a:pt x="2819521" y="1268689"/>
                  <a:pt x="2835100" y="1253108"/>
                  <a:pt x="2854321" y="1253108"/>
                </a:cubicBezTo>
                <a:close/>
                <a:moveTo>
                  <a:pt x="2749905" y="1253108"/>
                </a:moveTo>
                <a:cubicBezTo>
                  <a:pt x="2769124" y="1253108"/>
                  <a:pt x="2784704" y="1268689"/>
                  <a:pt x="2784704" y="1287908"/>
                </a:cubicBezTo>
                <a:cubicBezTo>
                  <a:pt x="2784704" y="1307127"/>
                  <a:pt x="2769124" y="1322707"/>
                  <a:pt x="2749905" y="1322707"/>
                </a:cubicBezTo>
                <a:cubicBezTo>
                  <a:pt x="2730686" y="1322707"/>
                  <a:pt x="2715105" y="1307127"/>
                  <a:pt x="2715105" y="1287908"/>
                </a:cubicBezTo>
                <a:cubicBezTo>
                  <a:pt x="2715105" y="1268689"/>
                  <a:pt x="2730686" y="1253108"/>
                  <a:pt x="2749905" y="1253108"/>
                </a:cubicBezTo>
                <a:close/>
                <a:moveTo>
                  <a:pt x="2645457" y="1253108"/>
                </a:moveTo>
                <a:cubicBezTo>
                  <a:pt x="2664676" y="1253108"/>
                  <a:pt x="2680256" y="1268689"/>
                  <a:pt x="2680256" y="1287908"/>
                </a:cubicBezTo>
                <a:cubicBezTo>
                  <a:pt x="2680256" y="1307127"/>
                  <a:pt x="2664676" y="1322707"/>
                  <a:pt x="2645457" y="1322707"/>
                </a:cubicBezTo>
                <a:cubicBezTo>
                  <a:pt x="2626236" y="1322707"/>
                  <a:pt x="2610657" y="1307127"/>
                  <a:pt x="2610657" y="1287908"/>
                </a:cubicBezTo>
                <a:cubicBezTo>
                  <a:pt x="2610657" y="1268689"/>
                  <a:pt x="2626236" y="1253108"/>
                  <a:pt x="2645457" y="1253108"/>
                </a:cubicBezTo>
                <a:close/>
                <a:moveTo>
                  <a:pt x="2541041" y="1253108"/>
                </a:moveTo>
                <a:cubicBezTo>
                  <a:pt x="2560260" y="1253108"/>
                  <a:pt x="2575840" y="1268689"/>
                  <a:pt x="2575840" y="1287908"/>
                </a:cubicBezTo>
                <a:cubicBezTo>
                  <a:pt x="2575840" y="1307127"/>
                  <a:pt x="2560260" y="1322707"/>
                  <a:pt x="2541041" y="1322707"/>
                </a:cubicBezTo>
                <a:cubicBezTo>
                  <a:pt x="2521820" y="1322707"/>
                  <a:pt x="2506241" y="1307127"/>
                  <a:pt x="2506241" y="1287908"/>
                </a:cubicBezTo>
                <a:cubicBezTo>
                  <a:pt x="2506241" y="1268689"/>
                  <a:pt x="2521820" y="1253108"/>
                  <a:pt x="2541041" y="1253108"/>
                </a:cubicBezTo>
                <a:close/>
                <a:moveTo>
                  <a:pt x="2436610" y="1253108"/>
                </a:moveTo>
                <a:cubicBezTo>
                  <a:pt x="2455829" y="1253108"/>
                  <a:pt x="2471409" y="1268689"/>
                  <a:pt x="2471409" y="1287908"/>
                </a:cubicBezTo>
                <a:cubicBezTo>
                  <a:pt x="2471409" y="1307127"/>
                  <a:pt x="2455829" y="1322707"/>
                  <a:pt x="2436610" y="1322707"/>
                </a:cubicBezTo>
                <a:cubicBezTo>
                  <a:pt x="2417389" y="1322707"/>
                  <a:pt x="2401810" y="1307127"/>
                  <a:pt x="2401810" y="1287908"/>
                </a:cubicBezTo>
                <a:cubicBezTo>
                  <a:pt x="2401810" y="1268689"/>
                  <a:pt x="2417389" y="1253108"/>
                  <a:pt x="2436610" y="1253108"/>
                </a:cubicBezTo>
                <a:close/>
                <a:moveTo>
                  <a:pt x="2332196" y="1253108"/>
                </a:moveTo>
                <a:cubicBezTo>
                  <a:pt x="2351415" y="1253108"/>
                  <a:pt x="2366995" y="1268689"/>
                  <a:pt x="2366995" y="1287908"/>
                </a:cubicBezTo>
                <a:cubicBezTo>
                  <a:pt x="2366995" y="1307127"/>
                  <a:pt x="2351415" y="1322707"/>
                  <a:pt x="2332196" y="1322707"/>
                </a:cubicBezTo>
                <a:cubicBezTo>
                  <a:pt x="2312975" y="1322707"/>
                  <a:pt x="2297396" y="1307127"/>
                  <a:pt x="2297396" y="1287908"/>
                </a:cubicBezTo>
                <a:cubicBezTo>
                  <a:pt x="2297396" y="1268689"/>
                  <a:pt x="2312975" y="1253108"/>
                  <a:pt x="2332196" y="1253108"/>
                </a:cubicBezTo>
                <a:close/>
                <a:moveTo>
                  <a:pt x="2123332" y="1253108"/>
                </a:moveTo>
                <a:cubicBezTo>
                  <a:pt x="2142551" y="1253108"/>
                  <a:pt x="2158131" y="1268689"/>
                  <a:pt x="2158131" y="1287908"/>
                </a:cubicBezTo>
                <a:cubicBezTo>
                  <a:pt x="2158131" y="1307127"/>
                  <a:pt x="2142551" y="1322707"/>
                  <a:pt x="2123332" y="1322707"/>
                </a:cubicBezTo>
                <a:cubicBezTo>
                  <a:pt x="2104111" y="1322707"/>
                  <a:pt x="2088532" y="1307127"/>
                  <a:pt x="2088532" y="1287908"/>
                </a:cubicBezTo>
                <a:cubicBezTo>
                  <a:pt x="2088532" y="1268689"/>
                  <a:pt x="2104111" y="1253108"/>
                  <a:pt x="2123332" y="1253108"/>
                </a:cubicBezTo>
                <a:close/>
                <a:moveTo>
                  <a:pt x="2018916" y="1253108"/>
                </a:moveTo>
                <a:cubicBezTo>
                  <a:pt x="2038135" y="1253108"/>
                  <a:pt x="2053715" y="1268689"/>
                  <a:pt x="2053715" y="1287908"/>
                </a:cubicBezTo>
                <a:cubicBezTo>
                  <a:pt x="2053715" y="1307127"/>
                  <a:pt x="2038135" y="1322707"/>
                  <a:pt x="2018916" y="1322707"/>
                </a:cubicBezTo>
                <a:cubicBezTo>
                  <a:pt x="1999695" y="1322707"/>
                  <a:pt x="1984116" y="1307127"/>
                  <a:pt x="1984116" y="1287908"/>
                </a:cubicBezTo>
                <a:cubicBezTo>
                  <a:pt x="1984116" y="1268689"/>
                  <a:pt x="1999695" y="1253108"/>
                  <a:pt x="2018916" y="1253108"/>
                </a:cubicBezTo>
                <a:close/>
                <a:moveTo>
                  <a:pt x="1914485" y="1253108"/>
                </a:moveTo>
                <a:cubicBezTo>
                  <a:pt x="1933704" y="1253108"/>
                  <a:pt x="1949284" y="1268689"/>
                  <a:pt x="1949284" y="1287908"/>
                </a:cubicBezTo>
                <a:cubicBezTo>
                  <a:pt x="1949284" y="1307127"/>
                  <a:pt x="1933704" y="1322707"/>
                  <a:pt x="1914485" y="1322707"/>
                </a:cubicBezTo>
                <a:cubicBezTo>
                  <a:pt x="1895264" y="1322707"/>
                  <a:pt x="1879685" y="1307127"/>
                  <a:pt x="1879685" y="1287908"/>
                </a:cubicBezTo>
                <a:cubicBezTo>
                  <a:pt x="1879685" y="1268689"/>
                  <a:pt x="1895264" y="1253108"/>
                  <a:pt x="1914485" y="1253108"/>
                </a:cubicBezTo>
                <a:close/>
                <a:moveTo>
                  <a:pt x="1705621" y="1253108"/>
                </a:moveTo>
                <a:cubicBezTo>
                  <a:pt x="1724840" y="1253108"/>
                  <a:pt x="1740420" y="1268689"/>
                  <a:pt x="1740420" y="1287908"/>
                </a:cubicBezTo>
                <a:cubicBezTo>
                  <a:pt x="1740420" y="1307127"/>
                  <a:pt x="1724840" y="1322707"/>
                  <a:pt x="1705621" y="1322707"/>
                </a:cubicBezTo>
                <a:cubicBezTo>
                  <a:pt x="1686400" y="1322707"/>
                  <a:pt x="1670821" y="1307127"/>
                  <a:pt x="1670821" y="1287908"/>
                </a:cubicBezTo>
                <a:cubicBezTo>
                  <a:pt x="1670821" y="1268689"/>
                  <a:pt x="1686400" y="1253108"/>
                  <a:pt x="1705621" y="1253108"/>
                </a:cubicBezTo>
                <a:close/>
                <a:moveTo>
                  <a:pt x="1601207" y="1253108"/>
                </a:moveTo>
                <a:cubicBezTo>
                  <a:pt x="1620426" y="1253108"/>
                  <a:pt x="1636006" y="1268689"/>
                  <a:pt x="1636006" y="1287908"/>
                </a:cubicBezTo>
                <a:cubicBezTo>
                  <a:pt x="1636006" y="1307127"/>
                  <a:pt x="1620426" y="1322707"/>
                  <a:pt x="1601207" y="1322707"/>
                </a:cubicBezTo>
                <a:cubicBezTo>
                  <a:pt x="1581986" y="1322707"/>
                  <a:pt x="1566407" y="1307127"/>
                  <a:pt x="1566407" y="1287908"/>
                </a:cubicBezTo>
                <a:cubicBezTo>
                  <a:pt x="1566407" y="1268689"/>
                  <a:pt x="1581986" y="1253108"/>
                  <a:pt x="1601207" y="1253108"/>
                </a:cubicBezTo>
                <a:close/>
                <a:moveTo>
                  <a:pt x="1496776" y="1253108"/>
                </a:moveTo>
                <a:cubicBezTo>
                  <a:pt x="1515995" y="1253108"/>
                  <a:pt x="1531575" y="1268689"/>
                  <a:pt x="1531575" y="1287908"/>
                </a:cubicBezTo>
                <a:cubicBezTo>
                  <a:pt x="1531575" y="1307127"/>
                  <a:pt x="1515995" y="1322707"/>
                  <a:pt x="1496776" y="1322707"/>
                </a:cubicBezTo>
                <a:cubicBezTo>
                  <a:pt x="1477555" y="1322707"/>
                  <a:pt x="1461976" y="1307127"/>
                  <a:pt x="1461976" y="1287908"/>
                </a:cubicBezTo>
                <a:cubicBezTo>
                  <a:pt x="1461976" y="1268689"/>
                  <a:pt x="1477555" y="1253108"/>
                  <a:pt x="1496776" y="1253108"/>
                </a:cubicBezTo>
                <a:close/>
                <a:moveTo>
                  <a:pt x="1287912" y="1253108"/>
                </a:moveTo>
                <a:cubicBezTo>
                  <a:pt x="1307131" y="1253108"/>
                  <a:pt x="1322711" y="1268689"/>
                  <a:pt x="1322711" y="1287908"/>
                </a:cubicBezTo>
                <a:cubicBezTo>
                  <a:pt x="1322711" y="1307127"/>
                  <a:pt x="1307131" y="1322707"/>
                  <a:pt x="1287912" y="1322707"/>
                </a:cubicBezTo>
                <a:cubicBezTo>
                  <a:pt x="1268693" y="1322707"/>
                  <a:pt x="1253112" y="1307127"/>
                  <a:pt x="1253112" y="1287908"/>
                </a:cubicBezTo>
                <a:cubicBezTo>
                  <a:pt x="1253112" y="1268689"/>
                  <a:pt x="1268693" y="1253108"/>
                  <a:pt x="1287912" y="1253108"/>
                </a:cubicBezTo>
                <a:close/>
                <a:moveTo>
                  <a:pt x="1183496" y="1253108"/>
                </a:moveTo>
                <a:cubicBezTo>
                  <a:pt x="1202715" y="1253108"/>
                  <a:pt x="1218295" y="1268689"/>
                  <a:pt x="1218295" y="1287908"/>
                </a:cubicBezTo>
                <a:cubicBezTo>
                  <a:pt x="1218295" y="1307127"/>
                  <a:pt x="1202715" y="1322707"/>
                  <a:pt x="1183496" y="1322707"/>
                </a:cubicBezTo>
                <a:cubicBezTo>
                  <a:pt x="1164275" y="1322707"/>
                  <a:pt x="1148696" y="1307127"/>
                  <a:pt x="1148696" y="1287908"/>
                </a:cubicBezTo>
                <a:cubicBezTo>
                  <a:pt x="1148696" y="1268689"/>
                  <a:pt x="1164275" y="1253108"/>
                  <a:pt x="1183496" y="1253108"/>
                </a:cubicBezTo>
                <a:close/>
                <a:moveTo>
                  <a:pt x="1079082" y="1253108"/>
                </a:moveTo>
                <a:cubicBezTo>
                  <a:pt x="1098301" y="1253108"/>
                  <a:pt x="1113881" y="1268689"/>
                  <a:pt x="1113881" y="1287908"/>
                </a:cubicBezTo>
                <a:cubicBezTo>
                  <a:pt x="1113881" y="1307127"/>
                  <a:pt x="1098301" y="1322707"/>
                  <a:pt x="1079082" y="1322707"/>
                </a:cubicBezTo>
                <a:cubicBezTo>
                  <a:pt x="1059861" y="1322707"/>
                  <a:pt x="1044282" y="1307127"/>
                  <a:pt x="1044282" y="1287908"/>
                </a:cubicBezTo>
                <a:cubicBezTo>
                  <a:pt x="1044282" y="1268689"/>
                  <a:pt x="1059861" y="1253108"/>
                  <a:pt x="1079082" y="1253108"/>
                </a:cubicBezTo>
                <a:close/>
                <a:moveTo>
                  <a:pt x="870220" y="1253108"/>
                </a:moveTo>
                <a:cubicBezTo>
                  <a:pt x="889439" y="1253108"/>
                  <a:pt x="905019" y="1268689"/>
                  <a:pt x="905019" y="1287908"/>
                </a:cubicBezTo>
                <a:cubicBezTo>
                  <a:pt x="905019" y="1307127"/>
                  <a:pt x="889439" y="1322707"/>
                  <a:pt x="870220" y="1322707"/>
                </a:cubicBezTo>
                <a:cubicBezTo>
                  <a:pt x="850999" y="1322707"/>
                  <a:pt x="835420" y="1307127"/>
                  <a:pt x="835420" y="1287908"/>
                </a:cubicBezTo>
                <a:cubicBezTo>
                  <a:pt x="835420" y="1268689"/>
                  <a:pt x="850999" y="1253108"/>
                  <a:pt x="870220" y="1253108"/>
                </a:cubicBezTo>
                <a:close/>
                <a:moveTo>
                  <a:pt x="765787" y="1253108"/>
                </a:moveTo>
                <a:cubicBezTo>
                  <a:pt x="785006" y="1253108"/>
                  <a:pt x="800586" y="1268689"/>
                  <a:pt x="800586" y="1287908"/>
                </a:cubicBezTo>
                <a:cubicBezTo>
                  <a:pt x="800586" y="1307127"/>
                  <a:pt x="785006" y="1322707"/>
                  <a:pt x="765787" y="1322707"/>
                </a:cubicBezTo>
                <a:cubicBezTo>
                  <a:pt x="746566" y="1322707"/>
                  <a:pt x="730987" y="1307127"/>
                  <a:pt x="730987" y="1287908"/>
                </a:cubicBezTo>
                <a:cubicBezTo>
                  <a:pt x="730987" y="1268689"/>
                  <a:pt x="746566" y="1253108"/>
                  <a:pt x="765787" y="1253108"/>
                </a:cubicBezTo>
                <a:close/>
                <a:moveTo>
                  <a:pt x="5569407" y="1253091"/>
                </a:moveTo>
                <a:cubicBezTo>
                  <a:pt x="5588637" y="1253091"/>
                  <a:pt x="5604223" y="1268680"/>
                  <a:pt x="5604223" y="1287907"/>
                </a:cubicBezTo>
                <a:cubicBezTo>
                  <a:pt x="5604223" y="1307135"/>
                  <a:pt x="5588637" y="1322722"/>
                  <a:pt x="5569407" y="1322722"/>
                </a:cubicBezTo>
                <a:cubicBezTo>
                  <a:pt x="5550180" y="1322722"/>
                  <a:pt x="5534594" y="1307135"/>
                  <a:pt x="5534594" y="1287907"/>
                </a:cubicBezTo>
                <a:cubicBezTo>
                  <a:pt x="5534594" y="1268680"/>
                  <a:pt x="5550180" y="1253091"/>
                  <a:pt x="5569407" y="1253091"/>
                </a:cubicBezTo>
                <a:close/>
                <a:moveTo>
                  <a:pt x="5151699" y="1253091"/>
                </a:moveTo>
                <a:cubicBezTo>
                  <a:pt x="5170926" y="1253091"/>
                  <a:pt x="5186514" y="1268680"/>
                  <a:pt x="5186514" y="1287907"/>
                </a:cubicBezTo>
                <a:cubicBezTo>
                  <a:pt x="5186514" y="1307135"/>
                  <a:pt x="5170926" y="1322722"/>
                  <a:pt x="5151699" y="1322722"/>
                </a:cubicBezTo>
                <a:cubicBezTo>
                  <a:pt x="5132471" y="1322722"/>
                  <a:pt x="5116883" y="1307135"/>
                  <a:pt x="5116883" y="1287907"/>
                </a:cubicBezTo>
                <a:cubicBezTo>
                  <a:pt x="5116883" y="1268680"/>
                  <a:pt x="5132471" y="1253091"/>
                  <a:pt x="5151699" y="1253091"/>
                </a:cubicBezTo>
                <a:close/>
                <a:moveTo>
                  <a:pt x="4734007" y="1253091"/>
                </a:moveTo>
                <a:cubicBezTo>
                  <a:pt x="4753234" y="1253091"/>
                  <a:pt x="4768822" y="1268680"/>
                  <a:pt x="4768822" y="1287907"/>
                </a:cubicBezTo>
                <a:cubicBezTo>
                  <a:pt x="4768822" y="1307135"/>
                  <a:pt x="4753234" y="1322722"/>
                  <a:pt x="4734007" y="1322722"/>
                </a:cubicBezTo>
                <a:cubicBezTo>
                  <a:pt x="4714779" y="1322722"/>
                  <a:pt x="4699191" y="1307135"/>
                  <a:pt x="4699191" y="1287907"/>
                </a:cubicBezTo>
                <a:cubicBezTo>
                  <a:pt x="4699191" y="1268680"/>
                  <a:pt x="4714779" y="1253091"/>
                  <a:pt x="4734007" y="1253091"/>
                </a:cubicBezTo>
                <a:close/>
                <a:moveTo>
                  <a:pt x="3898587" y="1253091"/>
                </a:moveTo>
                <a:cubicBezTo>
                  <a:pt x="3917814" y="1253091"/>
                  <a:pt x="3933402" y="1268680"/>
                  <a:pt x="3933402" y="1287907"/>
                </a:cubicBezTo>
                <a:cubicBezTo>
                  <a:pt x="3933402" y="1307135"/>
                  <a:pt x="3917814" y="1322722"/>
                  <a:pt x="3898587" y="1322722"/>
                </a:cubicBezTo>
                <a:cubicBezTo>
                  <a:pt x="3879359" y="1322722"/>
                  <a:pt x="3863771" y="1307135"/>
                  <a:pt x="3863771" y="1287907"/>
                </a:cubicBezTo>
                <a:cubicBezTo>
                  <a:pt x="3863771" y="1268680"/>
                  <a:pt x="3879359" y="1253091"/>
                  <a:pt x="3898587" y="1253091"/>
                </a:cubicBezTo>
                <a:close/>
                <a:moveTo>
                  <a:pt x="3063181" y="1253091"/>
                </a:moveTo>
                <a:cubicBezTo>
                  <a:pt x="3082411" y="1253091"/>
                  <a:pt x="3097997" y="1268680"/>
                  <a:pt x="3097997" y="1287907"/>
                </a:cubicBezTo>
                <a:cubicBezTo>
                  <a:pt x="3097997" y="1307135"/>
                  <a:pt x="3082411" y="1322722"/>
                  <a:pt x="3063181" y="1322722"/>
                </a:cubicBezTo>
                <a:cubicBezTo>
                  <a:pt x="3043954" y="1322722"/>
                  <a:pt x="3028367" y="1307135"/>
                  <a:pt x="3028367" y="1287907"/>
                </a:cubicBezTo>
                <a:cubicBezTo>
                  <a:pt x="3028367" y="1268680"/>
                  <a:pt x="3043954" y="1253091"/>
                  <a:pt x="3063181" y="1253091"/>
                </a:cubicBezTo>
                <a:close/>
                <a:moveTo>
                  <a:pt x="2227761" y="1253091"/>
                </a:moveTo>
                <a:cubicBezTo>
                  <a:pt x="2246991" y="1253091"/>
                  <a:pt x="2262577" y="1268680"/>
                  <a:pt x="2262577" y="1287907"/>
                </a:cubicBezTo>
                <a:cubicBezTo>
                  <a:pt x="2262577" y="1307135"/>
                  <a:pt x="2246991" y="1322722"/>
                  <a:pt x="2227761" y="1322722"/>
                </a:cubicBezTo>
                <a:cubicBezTo>
                  <a:pt x="2208534" y="1322722"/>
                  <a:pt x="2192946" y="1307135"/>
                  <a:pt x="2192946" y="1287907"/>
                </a:cubicBezTo>
                <a:cubicBezTo>
                  <a:pt x="2192946" y="1268680"/>
                  <a:pt x="2208534" y="1253091"/>
                  <a:pt x="2227761" y="1253091"/>
                </a:cubicBezTo>
                <a:close/>
                <a:moveTo>
                  <a:pt x="1810054" y="1253091"/>
                </a:moveTo>
                <a:cubicBezTo>
                  <a:pt x="1829282" y="1253091"/>
                  <a:pt x="1844870" y="1268680"/>
                  <a:pt x="1844870" y="1287907"/>
                </a:cubicBezTo>
                <a:cubicBezTo>
                  <a:pt x="1844870" y="1307135"/>
                  <a:pt x="1829282" y="1322722"/>
                  <a:pt x="1810054" y="1322722"/>
                </a:cubicBezTo>
                <a:cubicBezTo>
                  <a:pt x="1790827" y="1322722"/>
                  <a:pt x="1775239" y="1307135"/>
                  <a:pt x="1775239" y="1287907"/>
                </a:cubicBezTo>
                <a:cubicBezTo>
                  <a:pt x="1775239" y="1268680"/>
                  <a:pt x="1790827" y="1253091"/>
                  <a:pt x="1810054" y="1253091"/>
                </a:cubicBezTo>
                <a:close/>
                <a:moveTo>
                  <a:pt x="1392343" y="1253091"/>
                </a:moveTo>
                <a:cubicBezTo>
                  <a:pt x="1411571" y="1253091"/>
                  <a:pt x="1427159" y="1268680"/>
                  <a:pt x="1427159" y="1287907"/>
                </a:cubicBezTo>
                <a:cubicBezTo>
                  <a:pt x="1427159" y="1307135"/>
                  <a:pt x="1411571" y="1322722"/>
                  <a:pt x="1392343" y="1322722"/>
                </a:cubicBezTo>
                <a:cubicBezTo>
                  <a:pt x="1373116" y="1322722"/>
                  <a:pt x="1357528" y="1307135"/>
                  <a:pt x="1357528" y="1287907"/>
                </a:cubicBezTo>
                <a:cubicBezTo>
                  <a:pt x="1357528" y="1268680"/>
                  <a:pt x="1373116" y="1253091"/>
                  <a:pt x="1392343" y="1253091"/>
                </a:cubicBezTo>
                <a:close/>
                <a:moveTo>
                  <a:pt x="661373" y="1253091"/>
                </a:moveTo>
                <a:cubicBezTo>
                  <a:pt x="680601" y="1253091"/>
                  <a:pt x="696189" y="1268680"/>
                  <a:pt x="696189" y="1287907"/>
                </a:cubicBezTo>
                <a:cubicBezTo>
                  <a:pt x="696189" y="1307135"/>
                  <a:pt x="680601" y="1322722"/>
                  <a:pt x="661373" y="1322722"/>
                </a:cubicBezTo>
                <a:cubicBezTo>
                  <a:pt x="642146" y="1322722"/>
                  <a:pt x="626558" y="1307135"/>
                  <a:pt x="626558" y="1287907"/>
                </a:cubicBezTo>
                <a:cubicBezTo>
                  <a:pt x="626558" y="1268680"/>
                  <a:pt x="642146" y="1253091"/>
                  <a:pt x="661373" y="1253091"/>
                </a:cubicBezTo>
                <a:close/>
                <a:moveTo>
                  <a:pt x="6091551" y="1148676"/>
                </a:moveTo>
                <a:cubicBezTo>
                  <a:pt x="6110771" y="1148676"/>
                  <a:pt x="6126350" y="1164257"/>
                  <a:pt x="6126350" y="1183476"/>
                </a:cubicBezTo>
                <a:cubicBezTo>
                  <a:pt x="6126350" y="1202697"/>
                  <a:pt x="6110771" y="1218277"/>
                  <a:pt x="6091551" y="1218277"/>
                </a:cubicBezTo>
                <a:cubicBezTo>
                  <a:pt x="6072332" y="1218277"/>
                  <a:pt x="6056751" y="1202697"/>
                  <a:pt x="6056751" y="1183476"/>
                </a:cubicBezTo>
                <a:cubicBezTo>
                  <a:pt x="6056751" y="1164257"/>
                  <a:pt x="6072332" y="1148676"/>
                  <a:pt x="6091551" y="1148676"/>
                </a:cubicBezTo>
                <a:close/>
                <a:moveTo>
                  <a:pt x="5882687" y="1148676"/>
                </a:moveTo>
                <a:cubicBezTo>
                  <a:pt x="5901907" y="1148676"/>
                  <a:pt x="5917486" y="1164257"/>
                  <a:pt x="5917486" y="1183476"/>
                </a:cubicBezTo>
                <a:cubicBezTo>
                  <a:pt x="5917486" y="1202697"/>
                  <a:pt x="5901907" y="1218277"/>
                  <a:pt x="5882687" y="1218277"/>
                </a:cubicBezTo>
                <a:cubicBezTo>
                  <a:pt x="5863468" y="1218277"/>
                  <a:pt x="5847887" y="1202697"/>
                  <a:pt x="5847887" y="1183476"/>
                </a:cubicBezTo>
                <a:cubicBezTo>
                  <a:pt x="5847887" y="1164257"/>
                  <a:pt x="5863468" y="1148676"/>
                  <a:pt x="5882687" y="1148676"/>
                </a:cubicBezTo>
                <a:close/>
                <a:moveTo>
                  <a:pt x="5778271" y="1148676"/>
                </a:moveTo>
                <a:cubicBezTo>
                  <a:pt x="5797490" y="1148676"/>
                  <a:pt x="5813071" y="1164257"/>
                  <a:pt x="5813071" y="1183476"/>
                </a:cubicBezTo>
                <a:cubicBezTo>
                  <a:pt x="5813071" y="1202697"/>
                  <a:pt x="5797490" y="1218277"/>
                  <a:pt x="5778271" y="1218277"/>
                </a:cubicBezTo>
                <a:cubicBezTo>
                  <a:pt x="5759053" y="1218277"/>
                  <a:pt x="5743472" y="1202697"/>
                  <a:pt x="5743472" y="1183476"/>
                </a:cubicBezTo>
                <a:cubicBezTo>
                  <a:pt x="5743472" y="1164257"/>
                  <a:pt x="5759053" y="1148676"/>
                  <a:pt x="5778271" y="1148676"/>
                </a:cubicBezTo>
                <a:close/>
                <a:moveTo>
                  <a:pt x="5673839" y="1148676"/>
                </a:moveTo>
                <a:cubicBezTo>
                  <a:pt x="5693058" y="1148676"/>
                  <a:pt x="5708639" y="1164257"/>
                  <a:pt x="5708639" y="1183476"/>
                </a:cubicBezTo>
                <a:cubicBezTo>
                  <a:pt x="5708639" y="1202697"/>
                  <a:pt x="5693058" y="1218277"/>
                  <a:pt x="5673839" y="1218277"/>
                </a:cubicBezTo>
                <a:cubicBezTo>
                  <a:pt x="5654621" y="1218277"/>
                  <a:pt x="5639040" y="1202697"/>
                  <a:pt x="5639040" y="1183476"/>
                </a:cubicBezTo>
                <a:cubicBezTo>
                  <a:pt x="5639040" y="1164257"/>
                  <a:pt x="5654621" y="1148676"/>
                  <a:pt x="5673839" y="1148676"/>
                </a:cubicBezTo>
                <a:close/>
                <a:moveTo>
                  <a:pt x="5464976" y="1148676"/>
                </a:moveTo>
                <a:cubicBezTo>
                  <a:pt x="5484196" y="1148676"/>
                  <a:pt x="5499777" y="1164257"/>
                  <a:pt x="5499777" y="1183476"/>
                </a:cubicBezTo>
                <a:cubicBezTo>
                  <a:pt x="5499777" y="1202697"/>
                  <a:pt x="5484196" y="1218277"/>
                  <a:pt x="5464976" y="1218277"/>
                </a:cubicBezTo>
                <a:cubicBezTo>
                  <a:pt x="5445757" y="1218277"/>
                  <a:pt x="5430176" y="1202697"/>
                  <a:pt x="5430176" y="1183476"/>
                </a:cubicBezTo>
                <a:cubicBezTo>
                  <a:pt x="5430176" y="1164257"/>
                  <a:pt x="5445757" y="1148676"/>
                  <a:pt x="5464976" y="1148676"/>
                </a:cubicBezTo>
                <a:close/>
                <a:moveTo>
                  <a:pt x="5360562" y="1148676"/>
                </a:moveTo>
                <a:cubicBezTo>
                  <a:pt x="5379782" y="1148676"/>
                  <a:pt x="5395361" y="1164257"/>
                  <a:pt x="5395361" y="1183476"/>
                </a:cubicBezTo>
                <a:cubicBezTo>
                  <a:pt x="5395361" y="1202697"/>
                  <a:pt x="5379782" y="1218277"/>
                  <a:pt x="5360562" y="1218277"/>
                </a:cubicBezTo>
                <a:cubicBezTo>
                  <a:pt x="5341343" y="1218277"/>
                  <a:pt x="5325762" y="1202697"/>
                  <a:pt x="5325762" y="1183476"/>
                </a:cubicBezTo>
                <a:cubicBezTo>
                  <a:pt x="5325762" y="1164257"/>
                  <a:pt x="5341343" y="1148676"/>
                  <a:pt x="5360562" y="1148676"/>
                </a:cubicBezTo>
                <a:close/>
                <a:moveTo>
                  <a:pt x="5256131" y="1148676"/>
                </a:moveTo>
                <a:cubicBezTo>
                  <a:pt x="5275351" y="1148676"/>
                  <a:pt x="5290930" y="1164257"/>
                  <a:pt x="5290930" y="1183476"/>
                </a:cubicBezTo>
                <a:cubicBezTo>
                  <a:pt x="5290930" y="1202697"/>
                  <a:pt x="5275351" y="1218277"/>
                  <a:pt x="5256131" y="1218277"/>
                </a:cubicBezTo>
                <a:cubicBezTo>
                  <a:pt x="5236912" y="1218277"/>
                  <a:pt x="5221331" y="1202697"/>
                  <a:pt x="5221331" y="1183476"/>
                </a:cubicBezTo>
                <a:cubicBezTo>
                  <a:pt x="5221331" y="1164257"/>
                  <a:pt x="5236912" y="1148676"/>
                  <a:pt x="5256131" y="1148676"/>
                </a:cubicBezTo>
                <a:close/>
                <a:moveTo>
                  <a:pt x="5047283" y="1148676"/>
                </a:moveTo>
                <a:cubicBezTo>
                  <a:pt x="5066502" y="1148676"/>
                  <a:pt x="5082083" y="1164257"/>
                  <a:pt x="5082083" y="1183476"/>
                </a:cubicBezTo>
                <a:cubicBezTo>
                  <a:pt x="5082083" y="1202697"/>
                  <a:pt x="5066502" y="1218277"/>
                  <a:pt x="5047283" y="1218277"/>
                </a:cubicBezTo>
                <a:cubicBezTo>
                  <a:pt x="5028065" y="1218277"/>
                  <a:pt x="5012484" y="1202697"/>
                  <a:pt x="5012484" y="1183476"/>
                </a:cubicBezTo>
                <a:cubicBezTo>
                  <a:pt x="5012484" y="1164257"/>
                  <a:pt x="5028065" y="1148676"/>
                  <a:pt x="5047283" y="1148676"/>
                </a:cubicBezTo>
                <a:close/>
                <a:moveTo>
                  <a:pt x="4942853" y="1148676"/>
                </a:moveTo>
                <a:cubicBezTo>
                  <a:pt x="4962073" y="1148676"/>
                  <a:pt x="4977654" y="1164257"/>
                  <a:pt x="4977654" y="1183476"/>
                </a:cubicBezTo>
                <a:cubicBezTo>
                  <a:pt x="4977654" y="1202697"/>
                  <a:pt x="4962073" y="1218277"/>
                  <a:pt x="4942853" y="1218277"/>
                </a:cubicBezTo>
                <a:cubicBezTo>
                  <a:pt x="4923634" y="1218277"/>
                  <a:pt x="4908053" y="1202697"/>
                  <a:pt x="4908053" y="1183476"/>
                </a:cubicBezTo>
                <a:cubicBezTo>
                  <a:pt x="4908053" y="1164257"/>
                  <a:pt x="4923634" y="1148676"/>
                  <a:pt x="4942853" y="1148676"/>
                </a:cubicBezTo>
                <a:close/>
                <a:moveTo>
                  <a:pt x="4838437" y="1148676"/>
                </a:moveTo>
                <a:cubicBezTo>
                  <a:pt x="4857657" y="1148676"/>
                  <a:pt x="4873236" y="1164257"/>
                  <a:pt x="4873236" y="1183476"/>
                </a:cubicBezTo>
                <a:cubicBezTo>
                  <a:pt x="4873236" y="1202697"/>
                  <a:pt x="4857657" y="1218277"/>
                  <a:pt x="4838437" y="1218277"/>
                </a:cubicBezTo>
                <a:cubicBezTo>
                  <a:pt x="4819218" y="1218277"/>
                  <a:pt x="4803637" y="1202697"/>
                  <a:pt x="4803637" y="1183476"/>
                </a:cubicBezTo>
                <a:cubicBezTo>
                  <a:pt x="4803637" y="1164257"/>
                  <a:pt x="4819218" y="1148676"/>
                  <a:pt x="4838437" y="1148676"/>
                </a:cubicBezTo>
                <a:close/>
                <a:moveTo>
                  <a:pt x="4629573" y="1148676"/>
                </a:moveTo>
                <a:cubicBezTo>
                  <a:pt x="4648793" y="1148676"/>
                  <a:pt x="4664372" y="1164257"/>
                  <a:pt x="4664372" y="1183476"/>
                </a:cubicBezTo>
                <a:cubicBezTo>
                  <a:pt x="4664372" y="1202697"/>
                  <a:pt x="4648793" y="1218277"/>
                  <a:pt x="4629573" y="1218277"/>
                </a:cubicBezTo>
                <a:cubicBezTo>
                  <a:pt x="4610354" y="1218277"/>
                  <a:pt x="4594773" y="1202697"/>
                  <a:pt x="4594773" y="1183476"/>
                </a:cubicBezTo>
                <a:cubicBezTo>
                  <a:pt x="4594773" y="1164257"/>
                  <a:pt x="4610354" y="1148676"/>
                  <a:pt x="4629573" y="1148676"/>
                </a:cubicBezTo>
                <a:close/>
                <a:moveTo>
                  <a:pt x="4525142" y="1148676"/>
                </a:moveTo>
                <a:cubicBezTo>
                  <a:pt x="4544360" y="1148676"/>
                  <a:pt x="4559941" y="1164257"/>
                  <a:pt x="4559941" y="1183476"/>
                </a:cubicBezTo>
                <a:cubicBezTo>
                  <a:pt x="4559941" y="1202697"/>
                  <a:pt x="4544360" y="1218277"/>
                  <a:pt x="4525142" y="1218277"/>
                </a:cubicBezTo>
                <a:cubicBezTo>
                  <a:pt x="4505923" y="1218277"/>
                  <a:pt x="4490342" y="1202697"/>
                  <a:pt x="4490342" y="1183476"/>
                </a:cubicBezTo>
                <a:cubicBezTo>
                  <a:pt x="4490342" y="1164257"/>
                  <a:pt x="4505923" y="1148676"/>
                  <a:pt x="4525142" y="1148676"/>
                </a:cubicBezTo>
                <a:close/>
                <a:moveTo>
                  <a:pt x="4420727" y="1148676"/>
                </a:moveTo>
                <a:cubicBezTo>
                  <a:pt x="4439946" y="1148676"/>
                  <a:pt x="4455527" y="1164257"/>
                  <a:pt x="4455527" y="1183476"/>
                </a:cubicBezTo>
                <a:cubicBezTo>
                  <a:pt x="4455527" y="1202697"/>
                  <a:pt x="4439946" y="1218277"/>
                  <a:pt x="4420727" y="1218277"/>
                </a:cubicBezTo>
                <a:cubicBezTo>
                  <a:pt x="4401509" y="1218277"/>
                  <a:pt x="4385928" y="1202697"/>
                  <a:pt x="4385928" y="1183476"/>
                </a:cubicBezTo>
                <a:cubicBezTo>
                  <a:pt x="4385928" y="1164257"/>
                  <a:pt x="4401509" y="1148676"/>
                  <a:pt x="4420727" y="1148676"/>
                </a:cubicBezTo>
                <a:close/>
                <a:moveTo>
                  <a:pt x="4316280" y="1148676"/>
                </a:moveTo>
                <a:cubicBezTo>
                  <a:pt x="4335498" y="1148676"/>
                  <a:pt x="4351079" y="1164257"/>
                  <a:pt x="4351079" y="1183476"/>
                </a:cubicBezTo>
                <a:cubicBezTo>
                  <a:pt x="4351079" y="1202697"/>
                  <a:pt x="4335498" y="1218277"/>
                  <a:pt x="4316280" y="1218277"/>
                </a:cubicBezTo>
                <a:cubicBezTo>
                  <a:pt x="4297061" y="1218277"/>
                  <a:pt x="4281480" y="1202697"/>
                  <a:pt x="4281480" y="1183476"/>
                </a:cubicBezTo>
                <a:cubicBezTo>
                  <a:pt x="4281480" y="1164257"/>
                  <a:pt x="4297061" y="1148676"/>
                  <a:pt x="4316280" y="1148676"/>
                </a:cubicBezTo>
                <a:close/>
                <a:moveTo>
                  <a:pt x="4211866" y="1148676"/>
                </a:moveTo>
                <a:cubicBezTo>
                  <a:pt x="4231086" y="1148676"/>
                  <a:pt x="4246667" y="1164257"/>
                  <a:pt x="4246667" y="1183476"/>
                </a:cubicBezTo>
                <a:cubicBezTo>
                  <a:pt x="4246667" y="1202697"/>
                  <a:pt x="4231086" y="1218277"/>
                  <a:pt x="4211866" y="1218277"/>
                </a:cubicBezTo>
                <a:cubicBezTo>
                  <a:pt x="4192647" y="1218277"/>
                  <a:pt x="4177066" y="1202697"/>
                  <a:pt x="4177066" y="1183476"/>
                </a:cubicBezTo>
                <a:cubicBezTo>
                  <a:pt x="4177066" y="1164257"/>
                  <a:pt x="4192647" y="1148676"/>
                  <a:pt x="4211866" y="1148676"/>
                </a:cubicBezTo>
                <a:close/>
                <a:moveTo>
                  <a:pt x="4107449" y="1148676"/>
                </a:moveTo>
                <a:cubicBezTo>
                  <a:pt x="4126669" y="1148676"/>
                  <a:pt x="4142248" y="1164257"/>
                  <a:pt x="4142248" y="1183476"/>
                </a:cubicBezTo>
                <a:cubicBezTo>
                  <a:pt x="4142248" y="1202697"/>
                  <a:pt x="4126669" y="1218277"/>
                  <a:pt x="4107449" y="1218277"/>
                </a:cubicBezTo>
                <a:cubicBezTo>
                  <a:pt x="4088230" y="1218277"/>
                  <a:pt x="4072649" y="1202697"/>
                  <a:pt x="4072649" y="1183476"/>
                </a:cubicBezTo>
                <a:cubicBezTo>
                  <a:pt x="4072649" y="1164257"/>
                  <a:pt x="4088230" y="1148676"/>
                  <a:pt x="4107449" y="1148676"/>
                </a:cubicBezTo>
                <a:close/>
                <a:moveTo>
                  <a:pt x="4003017" y="1148676"/>
                </a:moveTo>
                <a:cubicBezTo>
                  <a:pt x="4022237" y="1148676"/>
                  <a:pt x="4037816" y="1164257"/>
                  <a:pt x="4037816" y="1183476"/>
                </a:cubicBezTo>
                <a:cubicBezTo>
                  <a:pt x="4037816" y="1202697"/>
                  <a:pt x="4022237" y="1218277"/>
                  <a:pt x="4003017" y="1218277"/>
                </a:cubicBezTo>
                <a:cubicBezTo>
                  <a:pt x="3983798" y="1218277"/>
                  <a:pt x="3968217" y="1202697"/>
                  <a:pt x="3968217" y="1183476"/>
                </a:cubicBezTo>
                <a:cubicBezTo>
                  <a:pt x="3968217" y="1164257"/>
                  <a:pt x="3983798" y="1148676"/>
                  <a:pt x="4003017" y="1148676"/>
                </a:cubicBezTo>
                <a:close/>
                <a:moveTo>
                  <a:pt x="3794155" y="1148676"/>
                </a:moveTo>
                <a:cubicBezTo>
                  <a:pt x="3813373" y="1148676"/>
                  <a:pt x="3828954" y="1164257"/>
                  <a:pt x="3828954" y="1183476"/>
                </a:cubicBezTo>
                <a:cubicBezTo>
                  <a:pt x="3828954" y="1202697"/>
                  <a:pt x="3813373" y="1218277"/>
                  <a:pt x="3794155" y="1218277"/>
                </a:cubicBezTo>
                <a:cubicBezTo>
                  <a:pt x="3774936" y="1218277"/>
                  <a:pt x="3759355" y="1202697"/>
                  <a:pt x="3759355" y="1183476"/>
                </a:cubicBezTo>
                <a:cubicBezTo>
                  <a:pt x="3759355" y="1164257"/>
                  <a:pt x="3774936" y="1148676"/>
                  <a:pt x="3794155" y="1148676"/>
                </a:cubicBezTo>
                <a:close/>
                <a:moveTo>
                  <a:pt x="3689739" y="1148676"/>
                </a:moveTo>
                <a:cubicBezTo>
                  <a:pt x="3708959" y="1148676"/>
                  <a:pt x="3724540" y="1164257"/>
                  <a:pt x="3724540" y="1183476"/>
                </a:cubicBezTo>
                <a:cubicBezTo>
                  <a:pt x="3724540" y="1202697"/>
                  <a:pt x="3708959" y="1218277"/>
                  <a:pt x="3689739" y="1218277"/>
                </a:cubicBezTo>
                <a:cubicBezTo>
                  <a:pt x="3670520" y="1218277"/>
                  <a:pt x="3654939" y="1202697"/>
                  <a:pt x="3654939" y="1183476"/>
                </a:cubicBezTo>
                <a:cubicBezTo>
                  <a:pt x="3654939" y="1164257"/>
                  <a:pt x="3670520" y="1148676"/>
                  <a:pt x="3689739" y="1148676"/>
                </a:cubicBezTo>
                <a:close/>
                <a:moveTo>
                  <a:pt x="3585308" y="1148676"/>
                </a:moveTo>
                <a:cubicBezTo>
                  <a:pt x="3604528" y="1148676"/>
                  <a:pt x="3620109" y="1164257"/>
                  <a:pt x="3620109" y="1183476"/>
                </a:cubicBezTo>
                <a:cubicBezTo>
                  <a:pt x="3620109" y="1202697"/>
                  <a:pt x="3604528" y="1218277"/>
                  <a:pt x="3585308" y="1218277"/>
                </a:cubicBezTo>
                <a:cubicBezTo>
                  <a:pt x="3566089" y="1218277"/>
                  <a:pt x="3550508" y="1202697"/>
                  <a:pt x="3550508" y="1183476"/>
                </a:cubicBezTo>
                <a:cubicBezTo>
                  <a:pt x="3550508" y="1164257"/>
                  <a:pt x="3566089" y="1148676"/>
                  <a:pt x="3585308" y="1148676"/>
                </a:cubicBezTo>
                <a:close/>
                <a:moveTo>
                  <a:pt x="3480877" y="1148676"/>
                </a:moveTo>
                <a:cubicBezTo>
                  <a:pt x="3500097" y="1148676"/>
                  <a:pt x="3515678" y="1164257"/>
                  <a:pt x="3515678" y="1183476"/>
                </a:cubicBezTo>
                <a:cubicBezTo>
                  <a:pt x="3515678" y="1202697"/>
                  <a:pt x="3500097" y="1218277"/>
                  <a:pt x="3480877" y="1218277"/>
                </a:cubicBezTo>
                <a:cubicBezTo>
                  <a:pt x="3461658" y="1218277"/>
                  <a:pt x="3446077" y="1202697"/>
                  <a:pt x="3446077" y="1183476"/>
                </a:cubicBezTo>
                <a:cubicBezTo>
                  <a:pt x="3446077" y="1164257"/>
                  <a:pt x="3461658" y="1148676"/>
                  <a:pt x="3480877" y="1148676"/>
                </a:cubicBezTo>
                <a:close/>
                <a:moveTo>
                  <a:pt x="3376446" y="1148676"/>
                </a:moveTo>
                <a:cubicBezTo>
                  <a:pt x="3395666" y="1148676"/>
                  <a:pt x="3411245" y="1164257"/>
                  <a:pt x="3411245" y="1183476"/>
                </a:cubicBezTo>
                <a:cubicBezTo>
                  <a:pt x="3411245" y="1202697"/>
                  <a:pt x="3395666" y="1218277"/>
                  <a:pt x="3376446" y="1218277"/>
                </a:cubicBezTo>
                <a:cubicBezTo>
                  <a:pt x="3357227" y="1218277"/>
                  <a:pt x="3341646" y="1202697"/>
                  <a:pt x="3341646" y="1183476"/>
                </a:cubicBezTo>
                <a:cubicBezTo>
                  <a:pt x="3341646" y="1164257"/>
                  <a:pt x="3357227" y="1148676"/>
                  <a:pt x="3376446" y="1148676"/>
                </a:cubicBezTo>
                <a:close/>
                <a:moveTo>
                  <a:pt x="3272030" y="1148676"/>
                </a:moveTo>
                <a:cubicBezTo>
                  <a:pt x="3291248" y="1148676"/>
                  <a:pt x="3306829" y="1164257"/>
                  <a:pt x="3306829" y="1183476"/>
                </a:cubicBezTo>
                <a:cubicBezTo>
                  <a:pt x="3306829" y="1202697"/>
                  <a:pt x="3291248" y="1218277"/>
                  <a:pt x="3272030" y="1218277"/>
                </a:cubicBezTo>
                <a:cubicBezTo>
                  <a:pt x="3252811" y="1218277"/>
                  <a:pt x="3237230" y="1202697"/>
                  <a:pt x="3237230" y="1183476"/>
                </a:cubicBezTo>
                <a:cubicBezTo>
                  <a:pt x="3237230" y="1164257"/>
                  <a:pt x="3252811" y="1148676"/>
                  <a:pt x="3272030" y="1148676"/>
                </a:cubicBezTo>
                <a:close/>
                <a:moveTo>
                  <a:pt x="3167597" y="1148676"/>
                </a:moveTo>
                <a:cubicBezTo>
                  <a:pt x="3186815" y="1148676"/>
                  <a:pt x="3202396" y="1164257"/>
                  <a:pt x="3202396" y="1183476"/>
                </a:cubicBezTo>
                <a:cubicBezTo>
                  <a:pt x="3202396" y="1202697"/>
                  <a:pt x="3186815" y="1218277"/>
                  <a:pt x="3167597" y="1218277"/>
                </a:cubicBezTo>
                <a:cubicBezTo>
                  <a:pt x="3148378" y="1218277"/>
                  <a:pt x="3132797" y="1202697"/>
                  <a:pt x="3132797" y="1183476"/>
                </a:cubicBezTo>
                <a:cubicBezTo>
                  <a:pt x="3132797" y="1164257"/>
                  <a:pt x="3148378" y="1148676"/>
                  <a:pt x="3167597" y="1148676"/>
                </a:cubicBezTo>
                <a:close/>
                <a:moveTo>
                  <a:pt x="2958752" y="1148676"/>
                </a:moveTo>
                <a:cubicBezTo>
                  <a:pt x="2977971" y="1148676"/>
                  <a:pt x="2993552" y="1164257"/>
                  <a:pt x="2993552" y="1183476"/>
                </a:cubicBezTo>
                <a:cubicBezTo>
                  <a:pt x="2993552" y="1202697"/>
                  <a:pt x="2977971" y="1218277"/>
                  <a:pt x="2958752" y="1218277"/>
                </a:cubicBezTo>
                <a:cubicBezTo>
                  <a:pt x="2939533" y="1218277"/>
                  <a:pt x="2923952" y="1202697"/>
                  <a:pt x="2923952" y="1183476"/>
                </a:cubicBezTo>
                <a:cubicBezTo>
                  <a:pt x="2923952" y="1164257"/>
                  <a:pt x="2939533" y="1148676"/>
                  <a:pt x="2958752" y="1148676"/>
                </a:cubicBezTo>
                <a:close/>
                <a:moveTo>
                  <a:pt x="2854321" y="1148676"/>
                </a:moveTo>
                <a:cubicBezTo>
                  <a:pt x="2873540" y="1148676"/>
                  <a:pt x="2889120" y="1164257"/>
                  <a:pt x="2889120" y="1183476"/>
                </a:cubicBezTo>
                <a:cubicBezTo>
                  <a:pt x="2889120" y="1202697"/>
                  <a:pt x="2873540" y="1218277"/>
                  <a:pt x="2854321" y="1218277"/>
                </a:cubicBezTo>
                <a:cubicBezTo>
                  <a:pt x="2835100" y="1218277"/>
                  <a:pt x="2819521" y="1202697"/>
                  <a:pt x="2819521" y="1183476"/>
                </a:cubicBezTo>
                <a:cubicBezTo>
                  <a:pt x="2819521" y="1164257"/>
                  <a:pt x="2835100" y="1148676"/>
                  <a:pt x="2854321" y="1148676"/>
                </a:cubicBezTo>
                <a:close/>
                <a:moveTo>
                  <a:pt x="2749905" y="1148676"/>
                </a:moveTo>
                <a:cubicBezTo>
                  <a:pt x="2769124" y="1148676"/>
                  <a:pt x="2784704" y="1164257"/>
                  <a:pt x="2784704" y="1183476"/>
                </a:cubicBezTo>
                <a:cubicBezTo>
                  <a:pt x="2784704" y="1202697"/>
                  <a:pt x="2769124" y="1218277"/>
                  <a:pt x="2749905" y="1218277"/>
                </a:cubicBezTo>
                <a:cubicBezTo>
                  <a:pt x="2730686" y="1218277"/>
                  <a:pt x="2715105" y="1202697"/>
                  <a:pt x="2715105" y="1183476"/>
                </a:cubicBezTo>
                <a:cubicBezTo>
                  <a:pt x="2715105" y="1164257"/>
                  <a:pt x="2730686" y="1148676"/>
                  <a:pt x="2749905" y="1148676"/>
                </a:cubicBezTo>
                <a:close/>
                <a:moveTo>
                  <a:pt x="2645459" y="1148676"/>
                </a:moveTo>
                <a:cubicBezTo>
                  <a:pt x="2664678" y="1148676"/>
                  <a:pt x="2680258" y="1164257"/>
                  <a:pt x="2680258" y="1183476"/>
                </a:cubicBezTo>
                <a:cubicBezTo>
                  <a:pt x="2680258" y="1202697"/>
                  <a:pt x="2664678" y="1218277"/>
                  <a:pt x="2645459" y="1218277"/>
                </a:cubicBezTo>
                <a:cubicBezTo>
                  <a:pt x="2626238" y="1218277"/>
                  <a:pt x="2610659" y="1202697"/>
                  <a:pt x="2610659" y="1183476"/>
                </a:cubicBezTo>
                <a:cubicBezTo>
                  <a:pt x="2610659" y="1164257"/>
                  <a:pt x="2626238" y="1148676"/>
                  <a:pt x="2645459" y="1148676"/>
                </a:cubicBezTo>
                <a:close/>
                <a:moveTo>
                  <a:pt x="2541041" y="1148676"/>
                </a:moveTo>
                <a:cubicBezTo>
                  <a:pt x="2560260" y="1148676"/>
                  <a:pt x="2575840" y="1164257"/>
                  <a:pt x="2575840" y="1183476"/>
                </a:cubicBezTo>
                <a:cubicBezTo>
                  <a:pt x="2575840" y="1202697"/>
                  <a:pt x="2560260" y="1218277"/>
                  <a:pt x="2541041" y="1218277"/>
                </a:cubicBezTo>
                <a:cubicBezTo>
                  <a:pt x="2521820" y="1218277"/>
                  <a:pt x="2506241" y="1202697"/>
                  <a:pt x="2506241" y="1183476"/>
                </a:cubicBezTo>
                <a:cubicBezTo>
                  <a:pt x="2506241" y="1164257"/>
                  <a:pt x="2521820" y="1148676"/>
                  <a:pt x="2541041" y="1148676"/>
                </a:cubicBezTo>
                <a:close/>
                <a:moveTo>
                  <a:pt x="2436610" y="1148676"/>
                </a:moveTo>
                <a:cubicBezTo>
                  <a:pt x="2455829" y="1148676"/>
                  <a:pt x="2471409" y="1164257"/>
                  <a:pt x="2471409" y="1183476"/>
                </a:cubicBezTo>
                <a:cubicBezTo>
                  <a:pt x="2471409" y="1202697"/>
                  <a:pt x="2455829" y="1218277"/>
                  <a:pt x="2436610" y="1218277"/>
                </a:cubicBezTo>
                <a:cubicBezTo>
                  <a:pt x="2417389" y="1218277"/>
                  <a:pt x="2401810" y="1202697"/>
                  <a:pt x="2401810" y="1183476"/>
                </a:cubicBezTo>
                <a:cubicBezTo>
                  <a:pt x="2401810" y="1164257"/>
                  <a:pt x="2417389" y="1148676"/>
                  <a:pt x="2436610" y="1148676"/>
                </a:cubicBezTo>
                <a:close/>
                <a:moveTo>
                  <a:pt x="2332196" y="1148676"/>
                </a:moveTo>
                <a:cubicBezTo>
                  <a:pt x="2351415" y="1148676"/>
                  <a:pt x="2366995" y="1164257"/>
                  <a:pt x="2366995" y="1183476"/>
                </a:cubicBezTo>
                <a:cubicBezTo>
                  <a:pt x="2366995" y="1202697"/>
                  <a:pt x="2351415" y="1218277"/>
                  <a:pt x="2332196" y="1218277"/>
                </a:cubicBezTo>
                <a:cubicBezTo>
                  <a:pt x="2312975" y="1218277"/>
                  <a:pt x="2297396" y="1202697"/>
                  <a:pt x="2297396" y="1183476"/>
                </a:cubicBezTo>
                <a:cubicBezTo>
                  <a:pt x="2297396" y="1164257"/>
                  <a:pt x="2312975" y="1148676"/>
                  <a:pt x="2332196" y="1148676"/>
                </a:cubicBezTo>
                <a:close/>
                <a:moveTo>
                  <a:pt x="2123332" y="1148676"/>
                </a:moveTo>
                <a:cubicBezTo>
                  <a:pt x="2142551" y="1148676"/>
                  <a:pt x="2158131" y="1164257"/>
                  <a:pt x="2158131" y="1183476"/>
                </a:cubicBezTo>
                <a:cubicBezTo>
                  <a:pt x="2158131" y="1202697"/>
                  <a:pt x="2142551" y="1218277"/>
                  <a:pt x="2123332" y="1218277"/>
                </a:cubicBezTo>
                <a:cubicBezTo>
                  <a:pt x="2104111" y="1218277"/>
                  <a:pt x="2088532" y="1202697"/>
                  <a:pt x="2088532" y="1183476"/>
                </a:cubicBezTo>
                <a:cubicBezTo>
                  <a:pt x="2088532" y="1164257"/>
                  <a:pt x="2104111" y="1148676"/>
                  <a:pt x="2123332" y="1148676"/>
                </a:cubicBezTo>
                <a:close/>
                <a:moveTo>
                  <a:pt x="2018916" y="1148676"/>
                </a:moveTo>
                <a:cubicBezTo>
                  <a:pt x="2038135" y="1148676"/>
                  <a:pt x="2053715" y="1164257"/>
                  <a:pt x="2053715" y="1183476"/>
                </a:cubicBezTo>
                <a:cubicBezTo>
                  <a:pt x="2053715" y="1202697"/>
                  <a:pt x="2038135" y="1218277"/>
                  <a:pt x="2018916" y="1218277"/>
                </a:cubicBezTo>
                <a:cubicBezTo>
                  <a:pt x="1999695" y="1218277"/>
                  <a:pt x="1984116" y="1202697"/>
                  <a:pt x="1984116" y="1183476"/>
                </a:cubicBezTo>
                <a:cubicBezTo>
                  <a:pt x="1984116" y="1164257"/>
                  <a:pt x="1999695" y="1148676"/>
                  <a:pt x="2018916" y="1148676"/>
                </a:cubicBezTo>
                <a:close/>
                <a:moveTo>
                  <a:pt x="1914485" y="1148676"/>
                </a:moveTo>
                <a:cubicBezTo>
                  <a:pt x="1933704" y="1148676"/>
                  <a:pt x="1949284" y="1164257"/>
                  <a:pt x="1949284" y="1183476"/>
                </a:cubicBezTo>
                <a:cubicBezTo>
                  <a:pt x="1949284" y="1202697"/>
                  <a:pt x="1933704" y="1218277"/>
                  <a:pt x="1914485" y="1218277"/>
                </a:cubicBezTo>
                <a:cubicBezTo>
                  <a:pt x="1895264" y="1218277"/>
                  <a:pt x="1879685" y="1202697"/>
                  <a:pt x="1879685" y="1183476"/>
                </a:cubicBezTo>
                <a:cubicBezTo>
                  <a:pt x="1879685" y="1164257"/>
                  <a:pt x="1895264" y="1148676"/>
                  <a:pt x="1914485" y="1148676"/>
                </a:cubicBezTo>
                <a:close/>
                <a:moveTo>
                  <a:pt x="1705621" y="1148676"/>
                </a:moveTo>
                <a:cubicBezTo>
                  <a:pt x="1724840" y="1148676"/>
                  <a:pt x="1740420" y="1164257"/>
                  <a:pt x="1740420" y="1183476"/>
                </a:cubicBezTo>
                <a:cubicBezTo>
                  <a:pt x="1740420" y="1202697"/>
                  <a:pt x="1724840" y="1218277"/>
                  <a:pt x="1705621" y="1218277"/>
                </a:cubicBezTo>
                <a:cubicBezTo>
                  <a:pt x="1686400" y="1218277"/>
                  <a:pt x="1670821" y="1202697"/>
                  <a:pt x="1670821" y="1183476"/>
                </a:cubicBezTo>
                <a:cubicBezTo>
                  <a:pt x="1670821" y="1164257"/>
                  <a:pt x="1686400" y="1148676"/>
                  <a:pt x="1705621" y="1148676"/>
                </a:cubicBezTo>
                <a:close/>
                <a:moveTo>
                  <a:pt x="1601207" y="1148676"/>
                </a:moveTo>
                <a:cubicBezTo>
                  <a:pt x="1620426" y="1148676"/>
                  <a:pt x="1636006" y="1164257"/>
                  <a:pt x="1636006" y="1183476"/>
                </a:cubicBezTo>
                <a:cubicBezTo>
                  <a:pt x="1636006" y="1202697"/>
                  <a:pt x="1620426" y="1218277"/>
                  <a:pt x="1601207" y="1218277"/>
                </a:cubicBezTo>
                <a:cubicBezTo>
                  <a:pt x="1581986" y="1218277"/>
                  <a:pt x="1566407" y="1202697"/>
                  <a:pt x="1566407" y="1183476"/>
                </a:cubicBezTo>
                <a:cubicBezTo>
                  <a:pt x="1566407" y="1164257"/>
                  <a:pt x="1581986" y="1148676"/>
                  <a:pt x="1601207" y="1148676"/>
                </a:cubicBezTo>
                <a:close/>
                <a:moveTo>
                  <a:pt x="1287912" y="1148676"/>
                </a:moveTo>
                <a:cubicBezTo>
                  <a:pt x="1307131" y="1148676"/>
                  <a:pt x="1322711" y="1164257"/>
                  <a:pt x="1322711" y="1183476"/>
                </a:cubicBezTo>
                <a:cubicBezTo>
                  <a:pt x="1322711" y="1202697"/>
                  <a:pt x="1307131" y="1218277"/>
                  <a:pt x="1287912" y="1218277"/>
                </a:cubicBezTo>
                <a:cubicBezTo>
                  <a:pt x="1268693" y="1218277"/>
                  <a:pt x="1253112" y="1202697"/>
                  <a:pt x="1253112" y="1183476"/>
                </a:cubicBezTo>
                <a:cubicBezTo>
                  <a:pt x="1253112" y="1164257"/>
                  <a:pt x="1268693" y="1148676"/>
                  <a:pt x="1287912" y="1148676"/>
                </a:cubicBezTo>
                <a:close/>
                <a:moveTo>
                  <a:pt x="1183496" y="1148676"/>
                </a:moveTo>
                <a:cubicBezTo>
                  <a:pt x="1202715" y="1148676"/>
                  <a:pt x="1218295" y="1164257"/>
                  <a:pt x="1218295" y="1183476"/>
                </a:cubicBezTo>
                <a:cubicBezTo>
                  <a:pt x="1218295" y="1202697"/>
                  <a:pt x="1202715" y="1218277"/>
                  <a:pt x="1183496" y="1218277"/>
                </a:cubicBezTo>
                <a:cubicBezTo>
                  <a:pt x="1164275" y="1218277"/>
                  <a:pt x="1148696" y="1202697"/>
                  <a:pt x="1148696" y="1183476"/>
                </a:cubicBezTo>
                <a:cubicBezTo>
                  <a:pt x="1148696" y="1164257"/>
                  <a:pt x="1164275" y="1148676"/>
                  <a:pt x="1183496" y="1148676"/>
                </a:cubicBezTo>
                <a:close/>
                <a:moveTo>
                  <a:pt x="974634" y="1148676"/>
                </a:moveTo>
                <a:cubicBezTo>
                  <a:pt x="993853" y="1148676"/>
                  <a:pt x="1009433" y="1164257"/>
                  <a:pt x="1009433" y="1183476"/>
                </a:cubicBezTo>
                <a:cubicBezTo>
                  <a:pt x="1009433" y="1202697"/>
                  <a:pt x="993853" y="1218277"/>
                  <a:pt x="974634" y="1218277"/>
                </a:cubicBezTo>
                <a:cubicBezTo>
                  <a:pt x="955415" y="1218277"/>
                  <a:pt x="939834" y="1202697"/>
                  <a:pt x="939834" y="1183476"/>
                </a:cubicBezTo>
                <a:cubicBezTo>
                  <a:pt x="939834" y="1164257"/>
                  <a:pt x="955415" y="1148676"/>
                  <a:pt x="974634" y="1148676"/>
                </a:cubicBezTo>
                <a:close/>
                <a:moveTo>
                  <a:pt x="870220" y="1148676"/>
                </a:moveTo>
                <a:cubicBezTo>
                  <a:pt x="889439" y="1148676"/>
                  <a:pt x="905019" y="1164257"/>
                  <a:pt x="905019" y="1183476"/>
                </a:cubicBezTo>
                <a:cubicBezTo>
                  <a:pt x="905019" y="1202697"/>
                  <a:pt x="889439" y="1218277"/>
                  <a:pt x="870220" y="1218277"/>
                </a:cubicBezTo>
                <a:cubicBezTo>
                  <a:pt x="850999" y="1218277"/>
                  <a:pt x="835420" y="1202697"/>
                  <a:pt x="835420" y="1183476"/>
                </a:cubicBezTo>
                <a:cubicBezTo>
                  <a:pt x="835420" y="1164257"/>
                  <a:pt x="850999" y="1148676"/>
                  <a:pt x="870220" y="1148676"/>
                </a:cubicBezTo>
                <a:close/>
                <a:moveTo>
                  <a:pt x="765787" y="1148676"/>
                </a:moveTo>
                <a:cubicBezTo>
                  <a:pt x="785006" y="1148676"/>
                  <a:pt x="800586" y="1164257"/>
                  <a:pt x="800586" y="1183476"/>
                </a:cubicBezTo>
                <a:cubicBezTo>
                  <a:pt x="800586" y="1202697"/>
                  <a:pt x="785006" y="1218277"/>
                  <a:pt x="765787" y="1218277"/>
                </a:cubicBezTo>
                <a:cubicBezTo>
                  <a:pt x="746566" y="1218277"/>
                  <a:pt x="730987" y="1202697"/>
                  <a:pt x="730987" y="1183476"/>
                </a:cubicBezTo>
                <a:cubicBezTo>
                  <a:pt x="730987" y="1164257"/>
                  <a:pt x="746566" y="1148676"/>
                  <a:pt x="765787" y="1148676"/>
                </a:cubicBezTo>
                <a:close/>
                <a:moveTo>
                  <a:pt x="6195965" y="1148675"/>
                </a:moveTo>
                <a:cubicBezTo>
                  <a:pt x="6215185" y="1148675"/>
                  <a:pt x="6230766" y="1164256"/>
                  <a:pt x="6230766" y="1183476"/>
                </a:cubicBezTo>
                <a:cubicBezTo>
                  <a:pt x="6230766" y="1202694"/>
                  <a:pt x="6215185" y="1218274"/>
                  <a:pt x="6195965" y="1218274"/>
                </a:cubicBezTo>
                <a:cubicBezTo>
                  <a:pt x="6176746" y="1218274"/>
                  <a:pt x="6161165" y="1202694"/>
                  <a:pt x="6161165" y="1183476"/>
                </a:cubicBezTo>
                <a:cubicBezTo>
                  <a:pt x="6161165" y="1164256"/>
                  <a:pt x="6176746" y="1148675"/>
                  <a:pt x="6195965" y="1148675"/>
                </a:cubicBezTo>
                <a:close/>
                <a:moveTo>
                  <a:pt x="5569407" y="1148660"/>
                </a:moveTo>
                <a:cubicBezTo>
                  <a:pt x="5588637" y="1148660"/>
                  <a:pt x="5604223" y="1164248"/>
                  <a:pt x="5604223" y="1183476"/>
                </a:cubicBezTo>
                <a:cubicBezTo>
                  <a:pt x="5604223" y="1202705"/>
                  <a:pt x="5588637" y="1218291"/>
                  <a:pt x="5569407" y="1218291"/>
                </a:cubicBezTo>
                <a:cubicBezTo>
                  <a:pt x="5550180" y="1218291"/>
                  <a:pt x="5534594" y="1202705"/>
                  <a:pt x="5534594" y="1183476"/>
                </a:cubicBezTo>
                <a:cubicBezTo>
                  <a:pt x="5534594" y="1164248"/>
                  <a:pt x="5550180" y="1148660"/>
                  <a:pt x="5569407" y="1148660"/>
                </a:cubicBezTo>
                <a:close/>
                <a:moveTo>
                  <a:pt x="5151699" y="1148660"/>
                </a:moveTo>
                <a:cubicBezTo>
                  <a:pt x="5170926" y="1148660"/>
                  <a:pt x="5186514" y="1164248"/>
                  <a:pt x="5186514" y="1183476"/>
                </a:cubicBezTo>
                <a:cubicBezTo>
                  <a:pt x="5186514" y="1202705"/>
                  <a:pt x="5170926" y="1218291"/>
                  <a:pt x="5151699" y="1218291"/>
                </a:cubicBezTo>
                <a:cubicBezTo>
                  <a:pt x="5132471" y="1218291"/>
                  <a:pt x="5116883" y="1202705"/>
                  <a:pt x="5116883" y="1183476"/>
                </a:cubicBezTo>
                <a:cubicBezTo>
                  <a:pt x="5116883" y="1164248"/>
                  <a:pt x="5132471" y="1148660"/>
                  <a:pt x="5151699" y="1148660"/>
                </a:cubicBezTo>
                <a:close/>
                <a:moveTo>
                  <a:pt x="4734007" y="1148660"/>
                </a:moveTo>
                <a:cubicBezTo>
                  <a:pt x="4753234" y="1148660"/>
                  <a:pt x="4768822" y="1164248"/>
                  <a:pt x="4768822" y="1183476"/>
                </a:cubicBezTo>
                <a:cubicBezTo>
                  <a:pt x="4768822" y="1202705"/>
                  <a:pt x="4753234" y="1218291"/>
                  <a:pt x="4734007" y="1218291"/>
                </a:cubicBezTo>
                <a:cubicBezTo>
                  <a:pt x="4714779" y="1218291"/>
                  <a:pt x="4699191" y="1202705"/>
                  <a:pt x="4699191" y="1183476"/>
                </a:cubicBezTo>
                <a:cubicBezTo>
                  <a:pt x="4699191" y="1164248"/>
                  <a:pt x="4714779" y="1148660"/>
                  <a:pt x="4734007" y="1148660"/>
                </a:cubicBezTo>
                <a:close/>
                <a:moveTo>
                  <a:pt x="3898587" y="1148660"/>
                </a:moveTo>
                <a:cubicBezTo>
                  <a:pt x="3917814" y="1148660"/>
                  <a:pt x="3933402" y="1164248"/>
                  <a:pt x="3933402" y="1183476"/>
                </a:cubicBezTo>
                <a:cubicBezTo>
                  <a:pt x="3933402" y="1202705"/>
                  <a:pt x="3917814" y="1218291"/>
                  <a:pt x="3898587" y="1218291"/>
                </a:cubicBezTo>
                <a:cubicBezTo>
                  <a:pt x="3879359" y="1218291"/>
                  <a:pt x="3863771" y="1202705"/>
                  <a:pt x="3863771" y="1183476"/>
                </a:cubicBezTo>
                <a:cubicBezTo>
                  <a:pt x="3863771" y="1164248"/>
                  <a:pt x="3879359" y="1148660"/>
                  <a:pt x="3898587" y="1148660"/>
                </a:cubicBezTo>
                <a:close/>
                <a:moveTo>
                  <a:pt x="3063181" y="1148660"/>
                </a:moveTo>
                <a:cubicBezTo>
                  <a:pt x="3082411" y="1148660"/>
                  <a:pt x="3097997" y="1164248"/>
                  <a:pt x="3097997" y="1183476"/>
                </a:cubicBezTo>
                <a:cubicBezTo>
                  <a:pt x="3097997" y="1202705"/>
                  <a:pt x="3082411" y="1218291"/>
                  <a:pt x="3063181" y="1218291"/>
                </a:cubicBezTo>
                <a:cubicBezTo>
                  <a:pt x="3043954" y="1218291"/>
                  <a:pt x="3028367" y="1202705"/>
                  <a:pt x="3028367" y="1183476"/>
                </a:cubicBezTo>
                <a:cubicBezTo>
                  <a:pt x="3028367" y="1164248"/>
                  <a:pt x="3043954" y="1148660"/>
                  <a:pt x="3063181" y="1148660"/>
                </a:cubicBezTo>
                <a:close/>
                <a:moveTo>
                  <a:pt x="2227761" y="1148660"/>
                </a:moveTo>
                <a:cubicBezTo>
                  <a:pt x="2246991" y="1148660"/>
                  <a:pt x="2262577" y="1164248"/>
                  <a:pt x="2262577" y="1183476"/>
                </a:cubicBezTo>
                <a:cubicBezTo>
                  <a:pt x="2262577" y="1202705"/>
                  <a:pt x="2246991" y="1218291"/>
                  <a:pt x="2227761" y="1218291"/>
                </a:cubicBezTo>
                <a:cubicBezTo>
                  <a:pt x="2208534" y="1218291"/>
                  <a:pt x="2192946" y="1202705"/>
                  <a:pt x="2192946" y="1183476"/>
                </a:cubicBezTo>
                <a:cubicBezTo>
                  <a:pt x="2192946" y="1164248"/>
                  <a:pt x="2208534" y="1148660"/>
                  <a:pt x="2227761" y="1148660"/>
                </a:cubicBezTo>
                <a:close/>
                <a:moveTo>
                  <a:pt x="1810054" y="1148660"/>
                </a:moveTo>
                <a:cubicBezTo>
                  <a:pt x="1829282" y="1148660"/>
                  <a:pt x="1844870" y="1164248"/>
                  <a:pt x="1844870" y="1183476"/>
                </a:cubicBezTo>
                <a:cubicBezTo>
                  <a:pt x="1844870" y="1202705"/>
                  <a:pt x="1829282" y="1218291"/>
                  <a:pt x="1810054" y="1218291"/>
                </a:cubicBezTo>
                <a:cubicBezTo>
                  <a:pt x="1790827" y="1218291"/>
                  <a:pt x="1775239" y="1202705"/>
                  <a:pt x="1775239" y="1183476"/>
                </a:cubicBezTo>
                <a:cubicBezTo>
                  <a:pt x="1775239" y="1164248"/>
                  <a:pt x="1790827" y="1148660"/>
                  <a:pt x="1810054" y="1148660"/>
                </a:cubicBezTo>
                <a:close/>
                <a:moveTo>
                  <a:pt x="1392343" y="1148660"/>
                </a:moveTo>
                <a:cubicBezTo>
                  <a:pt x="1411571" y="1148660"/>
                  <a:pt x="1427159" y="1164248"/>
                  <a:pt x="1427159" y="1183476"/>
                </a:cubicBezTo>
                <a:cubicBezTo>
                  <a:pt x="1427159" y="1202705"/>
                  <a:pt x="1411571" y="1218291"/>
                  <a:pt x="1392343" y="1218291"/>
                </a:cubicBezTo>
                <a:cubicBezTo>
                  <a:pt x="1373116" y="1218291"/>
                  <a:pt x="1357528" y="1202705"/>
                  <a:pt x="1357528" y="1183476"/>
                </a:cubicBezTo>
                <a:cubicBezTo>
                  <a:pt x="1357528" y="1164248"/>
                  <a:pt x="1373116" y="1148660"/>
                  <a:pt x="1392343" y="1148660"/>
                </a:cubicBezTo>
                <a:close/>
                <a:moveTo>
                  <a:pt x="6195965" y="1044260"/>
                </a:moveTo>
                <a:cubicBezTo>
                  <a:pt x="6215185" y="1044260"/>
                  <a:pt x="6230766" y="1059842"/>
                  <a:pt x="6230766" y="1079061"/>
                </a:cubicBezTo>
                <a:cubicBezTo>
                  <a:pt x="6230766" y="1098281"/>
                  <a:pt x="6215185" y="1113860"/>
                  <a:pt x="6195965" y="1113860"/>
                </a:cubicBezTo>
                <a:cubicBezTo>
                  <a:pt x="6176746" y="1113860"/>
                  <a:pt x="6161165" y="1098281"/>
                  <a:pt x="6161165" y="1079061"/>
                </a:cubicBezTo>
                <a:cubicBezTo>
                  <a:pt x="6161165" y="1059842"/>
                  <a:pt x="6176746" y="1044260"/>
                  <a:pt x="6195965" y="1044260"/>
                </a:cubicBezTo>
                <a:close/>
                <a:moveTo>
                  <a:pt x="6091551" y="1044260"/>
                </a:moveTo>
                <a:cubicBezTo>
                  <a:pt x="6110771" y="1044260"/>
                  <a:pt x="6126350" y="1059842"/>
                  <a:pt x="6126350" y="1079061"/>
                </a:cubicBezTo>
                <a:cubicBezTo>
                  <a:pt x="6126350" y="1098281"/>
                  <a:pt x="6110771" y="1113860"/>
                  <a:pt x="6091551" y="1113860"/>
                </a:cubicBezTo>
                <a:cubicBezTo>
                  <a:pt x="6072332" y="1113860"/>
                  <a:pt x="6056751" y="1098281"/>
                  <a:pt x="6056751" y="1079061"/>
                </a:cubicBezTo>
                <a:cubicBezTo>
                  <a:pt x="6056751" y="1059842"/>
                  <a:pt x="6072332" y="1044260"/>
                  <a:pt x="6091551" y="1044260"/>
                </a:cubicBezTo>
                <a:close/>
                <a:moveTo>
                  <a:pt x="5882687" y="1044260"/>
                </a:moveTo>
                <a:cubicBezTo>
                  <a:pt x="5901907" y="1044260"/>
                  <a:pt x="5917486" y="1059842"/>
                  <a:pt x="5917486" y="1079061"/>
                </a:cubicBezTo>
                <a:cubicBezTo>
                  <a:pt x="5917486" y="1098281"/>
                  <a:pt x="5901907" y="1113860"/>
                  <a:pt x="5882687" y="1113860"/>
                </a:cubicBezTo>
                <a:cubicBezTo>
                  <a:pt x="5863468" y="1113860"/>
                  <a:pt x="5847887" y="1098281"/>
                  <a:pt x="5847887" y="1079061"/>
                </a:cubicBezTo>
                <a:cubicBezTo>
                  <a:pt x="5847887" y="1059842"/>
                  <a:pt x="5863468" y="1044260"/>
                  <a:pt x="5882687" y="1044260"/>
                </a:cubicBezTo>
                <a:close/>
                <a:moveTo>
                  <a:pt x="5778271" y="1044260"/>
                </a:moveTo>
                <a:cubicBezTo>
                  <a:pt x="5797490" y="1044260"/>
                  <a:pt x="5813071" y="1059842"/>
                  <a:pt x="5813071" y="1079061"/>
                </a:cubicBezTo>
                <a:cubicBezTo>
                  <a:pt x="5813071" y="1098281"/>
                  <a:pt x="5797490" y="1113860"/>
                  <a:pt x="5778271" y="1113860"/>
                </a:cubicBezTo>
                <a:cubicBezTo>
                  <a:pt x="5759053" y="1113860"/>
                  <a:pt x="5743472" y="1098281"/>
                  <a:pt x="5743472" y="1079061"/>
                </a:cubicBezTo>
                <a:cubicBezTo>
                  <a:pt x="5743472" y="1059842"/>
                  <a:pt x="5759053" y="1044260"/>
                  <a:pt x="5778271" y="1044260"/>
                </a:cubicBezTo>
                <a:close/>
                <a:moveTo>
                  <a:pt x="5673839" y="1044260"/>
                </a:moveTo>
                <a:cubicBezTo>
                  <a:pt x="5693058" y="1044260"/>
                  <a:pt x="5708639" y="1059842"/>
                  <a:pt x="5708639" y="1079061"/>
                </a:cubicBezTo>
                <a:cubicBezTo>
                  <a:pt x="5708639" y="1098281"/>
                  <a:pt x="5693058" y="1113860"/>
                  <a:pt x="5673839" y="1113860"/>
                </a:cubicBezTo>
                <a:cubicBezTo>
                  <a:pt x="5654621" y="1113860"/>
                  <a:pt x="5639040" y="1098281"/>
                  <a:pt x="5639040" y="1079061"/>
                </a:cubicBezTo>
                <a:cubicBezTo>
                  <a:pt x="5639040" y="1059842"/>
                  <a:pt x="5654621" y="1044260"/>
                  <a:pt x="5673839" y="1044260"/>
                </a:cubicBezTo>
                <a:close/>
                <a:moveTo>
                  <a:pt x="5464976" y="1044260"/>
                </a:moveTo>
                <a:cubicBezTo>
                  <a:pt x="5484196" y="1044260"/>
                  <a:pt x="5499777" y="1059842"/>
                  <a:pt x="5499777" y="1079061"/>
                </a:cubicBezTo>
                <a:cubicBezTo>
                  <a:pt x="5499777" y="1098281"/>
                  <a:pt x="5484196" y="1113860"/>
                  <a:pt x="5464976" y="1113860"/>
                </a:cubicBezTo>
                <a:cubicBezTo>
                  <a:pt x="5445757" y="1113860"/>
                  <a:pt x="5430176" y="1098281"/>
                  <a:pt x="5430176" y="1079061"/>
                </a:cubicBezTo>
                <a:cubicBezTo>
                  <a:pt x="5430176" y="1059842"/>
                  <a:pt x="5445757" y="1044260"/>
                  <a:pt x="5464976" y="1044260"/>
                </a:cubicBezTo>
                <a:close/>
                <a:moveTo>
                  <a:pt x="5360562" y="1044260"/>
                </a:moveTo>
                <a:cubicBezTo>
                  <a:pt x="5379782" y="1044260"/>
                  <a:pt x="5395361" y="1059842"/>
                  <a:pt x="5395361" y="1079061"/>
                </a:cubicBezTo>
                <a:cubicBezTo>
                  <a:pt x="5395361" y="1098281"/>
                  <a:pt x="5379782" y="1113860"/>
                  <a:pt x="5360562" y="1113860"/>
                </a:cubicBezTo>
                <a:cubicBezTo>
                  <a:pt x="5341343" y="1113860"/>
                  <a:pt x="5325762" y="1098281"/>
                  <a:pt x="5325762" y="1079061"/>
                </a:cubicBezTo>
                <a:cubicBezTo>
                  <a:pt x="5325762" y="1059842"/>
                  <a:pt x="5341343" y="1044260"/>
                  <a:pt x="5360562" y="1044260"/>
                </a:cubicBezTo>
                <a:close/>
                <a:moveTo>
                  <a:pt x="5256131" y="1044260"/>
                </a:moveTo>
                <a:cubicBezTo>
                  <a:pt x="5275351" y="1044260"/>
                  <a:pt x="5290930" y="1059842"/>
                  <a:pt x="5290930" y="1079061"/>
                </a:cubicBezTo>
                <a:cubicBezTo>
                  <a:pt x="5290930" y="1098281"/>
                  <a:pt x="5275351" y="1113860"/>
                  <a:pt x="5256131" y="1113860"/>
                </a:cubicBezTo>
                <a:cubicBezTo>
                  <a:pt x="5236912" y="1113860"/>
                  <a:pt x="5221331" y="1098281"/>
                  <a:pt x="5221331" y="1079061"/>
                </a:cubicBezTo>
                <a:cubicBezTo>
                  <a:pt x="5221331" y="1059842"/>
                  <a:pt x="5236912" y="1044260"/>
                  <a:pt x="5256131" y="1044260"/>
                </a:cubicBezTo>
                <a:close/>
                <a:moveTo>
                  <a:pt x="5047283" y="1044260"/>
                </a:moveTo>
                <a:cubicBezTo>
                  <a:pt x="5066502" y="1044260"/>
                  <a:pt x="5082083" y="1059842"/>
                  <a:pt x="5082083" y="1079061"/>
                </a:cubicBezTo>
                <a:cubicBezTo>
                  <a:pt x="5082083" y="1098281"/>
                  <a:pt x="5066502" y="1113860"/>
                  <a:pt x="5047283" y="1113860"/>
                </a:cubicBezTo>
                <a:cubicBezTo>
                  <a:pt x="5028065" y="1113860"/>
                  <a:pt x="5012484" y="1098281"/>
                  <a:pt x="5012484" y="1079061"/>
                </a:cubicBezTo>
                <a:cubicBezTo>
                  <a:pt x="5012484" y="1059842"/>
                  <a:pt x="5028065" y="1044260"/>
                  <a:pt x="5047283" y="1044260"/>
                </a:cubicBezTo>
                <a:close/>
                <a:moveTo>
                  <a:pt x="4942853" y="1044260"/>
                </a:moveTo>
                <a:cubicBezTo>
                  <a:pt x="4962073" y="1044260"/>
                  <a:pt x="4977654" y="1059842"/>
                  <a:pt x="4977654" y="1079061"/>
                </a:cubicBezTo>
                <a:cubicBezTo>
                  <a:pt x="4977654" y="1098281"/>
                  <a:pt x="4962073" y="1113860"/>
                  <a:pt x="4942853" y="1113860"/>
                </a:cubicBezTo>
                <a:cubicBezTo>
                  <a:pt x="4923634" y="1113860"/>
                  <a:pt x="4908053" y="1098281"/>
                  <a:pt x="4908053" y="1079061"/>
                </a:cubicBezTo>
                <a:cubicBezTo>
                  <a:pt x="4908053" y="1059842"/>
                  <a:pt x="4923634" y="1044260"/>
                  <a:pt x="4942853" y="1044260"/>
                </a:cubicBezTo>
                <a:close/>
                <a:moveTo>
                  <a:pt x="4838437" y="1044260"/>
                </a:moveTo>
                <a:cubicBezTo>
                  <a:pt x="4857657" y="1044260"/>
                  <a:pt x="4873236" y="1059842"/>
                  <a:pt x="4873236" y="1079061"/>
                </a:cubicBezTo>
                <a:cubicBezTo>
                  <a:pt x="4873236" y="1098281"/>
                  <a:pt x="4857657" y="1113860"/>
                  <a:pt x="4838437" y="1113860"/>
                </a:cubicBezTo>
                <a:cubicBezTo>
                  <a:pt x="4819218" y="1113860"/>
                  <a:pt x="4803637" y="1098281"/>
                  <a:pt x="4803637" y="1079061"/>
                </a:cubicBezTo>
                <a:cubicBezTo>
                  <a:pt x="4803637" y="1059842"/>
                  <a:pt x="4819218" y="1044260"/>
                  <a:pt x="4838437" y="1044260"/>
                </a:cubicBezTo>
                <a:close/>
                <a:moveTo>
                  <a:pt x="4629573" y="1044260"/>
                </a:moveTo>
                <a:cubicBezTo>
                  <a:pt x="4648793" y="1044260"/>
                  <a:pt x="4664372" y="1059842"/>
                  <a:pt x="4664372" y="1079061"/>
                </a:cubicBezTo>
                <a:cubicBezTo>
                  <a:pt x="4664372" y="1098281"/>
                  <a:pt x="4648793" y="1113860"/>
                  <a:pt x="4629573" y="1113860"/>
                </a:cubicBezTo>
                <a:cubicBezTo>
                  <a:pt x="4610354" y="1113860"/>
                  <a:pt x="4594773" y="1098281"/>
                  <a:pt x="4594773" y="1079061"/>
                </a:cubicBezTo>
                <a:cubicBezTo>
                  <a:pt x="4594773" y="1059842"/>
                  <a:pt x="4610354" y="1044260"/>
                  <a:pt x="4629573" y="1044260"/>
                </a:cubicBezTo>
                <a:close/>
                <a:moveTo>
                  <a:pt x="4525142" y="1044260"/>
                </a:moveTo>
                <a:cubicBezTo>
                  <a:pt x="4544360" y="1044260"/>
                  <a:pt x="4559941" y="1059842"/>
                  <a:pt x="4559941" y="1079061"/>
                </a:cubicBezTo>
                <a:cubicBezTo>
                  <a:pt x="4559941" y="1098281"/>
                  <a:pt x="4544360" y="1113860"/>
                  <a:pt x="4525142" y="1113860"/>
                </a:cubicBezTo>
                <a:cubicBezTo>
                  <a:pt x="4505923" y="1113860"/>
                  <a:pt x="4490342" y="1098281"/>
                  <a:pt x="4490342" y="1079061"/>
                </a:cubicBezTo>
                <a:cubicBezTo>
                  <a:pt x="4490342" y="1059842"/>
                  <a:pt x="4505923" y="1044260"/>
                  <a:pt x="4525142" y="1044260"/>
                </a:cubicBezTo>
                <a:close/>
                <a:moveTo>
                  <a:pt x="4420727" y="1044260"/>
                </a:moveTo>
                <a:cubicBezTo>
                  <a:pt x="4439946" y="1044260"/>
                  <a:pt x="4455527" y="1059842"/>
                  <a:pt x="4455527" y="1079061"/>
                </a:cubicBezTo>
                <a:cubicBezTo>
                  <a:pt x="4455527" y="1098281"/>
                  <a:pt x="4439946" y="1113860"/>
                  <a:pt x="4420727" y="1113860"/>
                </a:cubicBezTo>
                <a:cubicBezTo>
                  <a:pt x="4401509" y="1113860"/>
                  <a:pt x="4385928" y="1098281"/>
                  <a:pt x="4385928" y="1079061"/>
                </a:cubicBezTo>
                <a:cubicBezTo>
                  <a:pt x="4385928" y="1059842"/>
                  <a:pt x="4401509" y="1044260"/>
                  <a:pt x="4420727" y="1044260"/>
                </a:cubicBezTo>
                <a:close/>
                <a:moveTo>
                  <a:pt x="4316280" y="1044260"/>
                </a:moveTo>
                <a:cubicBezTo>
                  <a:pt x="4335498" y="1044260"/>
                  <a:pt x="4351079" y="1059842"/>
                  <a:pt x="4351079" y="1079061"/>
                </a:cubicBezTo>
                <a:cubicBezTo>
                  <a:pt x="4351079" y="1098281"/>
                  <a:pt x="4335498" y="1113860"/>
                  <a:pt x="4316280" y="1113860"/>
                </a:cubicBezTo>
                <a:cubicBezTo>
                  <a:pt x="4297061" y="1113860"/>
                  <a:pt x="4281480" y="1098281"/>
                  <a:pt x="4281480" y="1079061"/>
                </a:cubicBezTo>
                <a:cubicBezTo>
                  <a:pt x="4281480" y="1059842"/>
                  <a:pt x="4297061" y="1044260"/>
                  <a:pt x="4316280" y="1044260"/>
                </a:cubicBezTo>
                <a:close/>
                <a:moveTo>
                  <a:pt x="4211866" y="1044260"/>
                </a:moveTo>
                <a:cubicBezTo>
                  <a:pt x="4231086" y="1044260"/>
                  <a:pt x="4246667" y="1059842"/>
                  <a:pt x="4246667" y="1079061"/>
                </a:cubicBezTo>
                <a:cubicBezTo>
                  <a:pt x="4246667" y="1098281"/>
                  <a:pt x="4231086" y="1113860"/>
                  <a:pt x="4211866" y="1113860"/>
                </a:cubicBezTo>
                <a:cubicBezTo>
                  <a:pt x="4192647" y="1113860"/>
                  <a:pt x="4177066" y="1098281"/>
                  <a:pt x="4177066" y="1079061"/>
                </a:cubicBezTo>
                <a:cubicBezTo>
                  <a:pt x="4177066" y="1059842"/>
                  <a:pt x="4192647" y="1044260"/>
                  <a:pt x="4211866" y="1044260"/>
                </a:cubicBezTo>
                <a:close/>
                <a:moveTo>
                  <a:pt x="4107449" y="1044260"/>
                </a:moveTo>
                <a:cubicBezTo>
                  <a:pt x="4126669" y="1044260"/>
                  <a:pt x="4142248" y="1059842"/>
                  <a:pt x="4142248" y="1079061"/>
                </a:cubicBezTo>
                <a:cubicBezTo>
                  <a:pt x="4142248" y="1098281"/>
                  <a:pt x="4126669" y="1113860"/>
                  <a:pt x="4107449" y="1113860"/>
                </a:cubicBezTo>
                <a:cubicBezTo>
                  <a:pt x="4088230" y="1113860"/>
                  <a:pt x="4072649" y="1098281"/>
                  <a:pt x="4072649" y="1079061"/>
                </a:cubicBezTo>
                <a:cubicBezTo>
                  <a:pt x="4072649" y="1059842"/>
                  <a:pt x="4088230" y="1044260"/>
                  <a:pt x="4107449" y="1044260"/>
                </a:cubicBezTo>
                <a:close/>
                <a:moveTo>
                  <a:pt x="4003017" y="1044260"/>
                </a:moveTo>
                <a:cubicBezTo>
                  <a:pt x="4022237" y="1044260"/>
                  <a:pt x="4037816" y="1059842"/>
                  <a:pt x="4037816" y="1079061"/>
                </a:cubicBezTo>
                <a:cubicBezTo>
                  <a:pt x="4037816" y="1098281"/>
                  <a:pt x="4022237" y="1113860"/>
                  <a:pt x="4003017" y="1113860"/>
                </a:cubicBezTo>
                <a:cubicBezTo>
                  <a:pt x="3983798" y="1113860"/>
                  <a:pt x="3968217" y="1098281"/>
                  <a:pt x="3968217" y="1079061"/>
                </a:cubicBezTo>
                <a:cubicBezTo>
                  <a:pt x="3968217" y="1059842"/>
                  <a:pt x="3983798" y="1044260"/>
                  <a:pt x="4003017" y="1044260"/>
                </a:cubicBezTo>
                <a:close/>
                <a:moveTo>
                  <a:pt x="3794155" y="1044260"/>
                </a:moveTo>
                <a:cubicBezTo>
                  <a:pt x="3813373" y="1044260"/>
                  <a:pt x="3828954" y="1059842"/>
                  <a:pt x="3828954" y="1079061"/>
                </a:cubicBezTo>
                <a:cubicBezTo>
                  <a:pt x="3828954" y="1098281"/>
                  <a:pt x="3813373" y="1113860"/>
                  <a:pt x="3794155" y="1113860"/>
                </a:cubicBezTo>
                <a:cubicBezTo>
                  <a:pt x="3774936" y="1113860"/>
                  <a:pt x="3759355" y="1098281"/>
                  <a:pt x="3759355" y="1079061"/>
                </a:cubicBezTo>
                <a:cubicBezTo>
                  <a:pt x="3759355" y="1059842"/>
                  <a:pt x="3774936" y="1044260"/>
                  <a:pt x="3794155" y="1044260"/>
                </a:cubicBezTo>
                <a:close/>
                <a:moveTo>
                  <a:pt x="3689739" y="1044260"/>
                </a:moveTo>
                <a:cubicBezTo>
                  <a:pt x="3708959" y="1044260"/>
                  <a:pt x="3724540" y="1059842"/>
                  <a:pt x="3724540" y="1079061"/>
                </a:cubicBezTo>
                <a:cubicBezTo>
                  <a:pt x="3724540" y="1098281"/>
                  <a:pt x="3708959" y="1113860"/>
                  <a:pt x="3689739" y="1113860"/>
                </a:cubicBezTo>
                <a:cubicBezTo>
                  <a:pt x="3670520" y="1113860"/>
                  <a:pt x="3654939" y="1098281"/>
                  <a:pt x="3654939" y="1079061"/>
                </a:cubicBezTo>
                <a:cubicBezTo>
                  <a:pt x="3654939" y="1059842"/>
                  <a:pt x="3670520" y="1044260"/>
                  <a:pt x="3689739" y="1044260"/>
                </a:cubicBezTo>
                <a:close/>
                <a:moveTo>
                  <a:pt x="3585308" y="1044260"/>
                </a:moveTo>
                <a:cubicBezTo>
                  <a:pt x="3604528" y="1044260"/>
                  <a:pt x="3620109" y="1059842"/>
                  <a:pt x="3620109" y="1079061"/>
                </a:cubicBezTo>
                <a:cubicBezTo>
                  <a:pt x="3620109" y="1098281"/>
                  <a:pt x="3604528" y="1113860"/>
                  <a:pt x="3585308" y="1113860"/>
                </a:cubicBezTo>
                <a:cubicBezTo>
                  <a:pt x="3566089" y="1113860"/>
                  <a:pt x="3550508" y="1098281"/>
                  <a:pt x="3550508" y="1079061"/>
                </a:cubicBezTo>
                <a:cubicBezTo>
                  <a:pt x="3550508" y="1059842"/>
                  <a:pt x="3566089" y="1044260"/>
                  <a:pt x="3585308" y="1044260"/>
                </a:cubicBezTo>
                <a:close/>
                <a:moveTo>
                  <a:pt x="3480877" y="1044260"/>
                </a:moveTo>
                <a:cubicBezTo>
                  <a:pt x="3500097" y="1044260"/>
                  <a:pt x="3515678" y="1059842"/>
                  <a:pt x="3515678" y="1079061"/>
                </a:cubicBezTo>
                <a:cubicBezTo>
                  <a:pt x="3515678" y="1098281"/>
                  <a:pt x="3500097" y="1113860"/>
                  <a:pt x="3480877" y="1113860"/>
                </a:cubicBezTo>
                <a:cubicBezTo>
                  <a:pt x="3461658" y="1113860"/>
                  <a:pt x="3446077" y="1098281"/>
                  <a:pt x="3446077" y="1079061"/>
                </a:cubicBezTo>
                <a:cubicBezTo>
                  <a:pt x="3446077" y="1059842"/>
                  <a:pt x="3461658" y="1044260"/>
                  <a:pt x="3480877" y="1044260"/>
                </a:cubicBezTo>
                <a:close/>
                <a:moveTo>
                  <a:pt x="3376446" y="1044260"/>
                </a:moveTo>
                <a:cubicBezTo>
                  <a:pt x="3395666" y="1044260"/>
                  <a:pt x="3411245" y="1059842"/>
                  <a:pt x="3411245" y="1079061"/>
                </a:cubicBezTo>
                <a:cubicBezTo>
                  <a:pt x="3411245" y="1098281"/>
                  <a:pt x="3395666" y="1113860"/>
                  <a:pt x="3376446" y="1113860"/>
                </a:cubicBezTo>
                <a:cubicBezTo>
                  <a:pt x="3357227" y="1113860"/>
                  <a:pt x="3341646" y="1098281"/>
                  <a:pt x="3341646" y="1079061"/>
                </a:cubicBezTo>
                <a:cubicBezTo>
                  <a:pt x="3341646" y="1059842"/>
                  <a:pt x="3357227" y="1044260"/>
                  <a:pt x="3376446" y="1044260"/>
                </a:cubicBezTo>
                <a:close/>
                <a:moveTo>
                  <a:pt x="3272030" y="1044260"/>
                </a:moveTo>
                <a:cubicBezTo>
                  <a:pt x="3291248" y="1044260"/>
                  <a:pt x="3306829" y="1059842"/>
                  <a:pt x="3306829" y="1079061"/>
                </a:cubicBezTo>
                <a:cubicBezTo>
                  <a:pt x="3306829" y="1098281"/>
                  <a:pt x="3291248" y="1113860"/>
                  <a:pt x="3272030" y="1113860"/>
                </a:cubicBezTo>
                <a:cubicBezTo>
                  <a:pt x="3252811" y="1113860"/>
                  <a:pt x="3237230" y="1098281"/>
                  <a:pt x="3237230" y="1079061"/>
                </a:cubicBezTo>
                <a:cubicBezTo>
                  <a:pt x="3237230" y="1059842"/>
                  <a:pt x="3252811" y="1044260"/>
                  <a:pt x="3272030" y="1044260"/>
                </a:cubicBezTo>
                <a:close/>
                <a:moveTo>
                  <a:pt x="3167597" y="1044260"/>
                </a:moveTo>
                <a:cubicBezTo>
                  <a:pt x="3186815" y="1044260"/>
                  <a:pt x="3202396" y="1059842"/>
                  <a:pt x="3202396" y="1079061"/>
                </a:cubicBezTo>
                <a:cubicBezTo>
                  <a:pt x="3202396" y="1098281"/>
                  <a:pt x="3186815" y="1113860"/>
                  <a:pt x="3167597" y="1113860"/>
                </a:cubicBezTo>
                <a:cubicBezTo>
                  <a:pt x="3148378" y="1113860"/>
                  <a:pt x="3132797" y="1098281"/>
                  <a:pt x="3132797" y="1079061"/>
                </a:cubicBezTo>
                <a:cubicBezTo>
                  <a:pt x="3132797" y="1059842"/>
                  <a:pt x="3148378" y="1044260"/>
                  <a:pt x="3167597" y="1044260"/>
                </a:cubicBezTo>
                <a:close/>
                <a:moveTo>
                  <a:pt x="2958752" y="1044260"/>
                </a:moveTo>
                <a:cubicBezTo>
                  <a:pt x="2977971" y="1044260"/>
                  <a:pt x="2993552" y="1059842"/>
                  <a:pt x="2993552" y="1079061"/>
                </a:cubicBezTo>
                <a:cubicBezTo>
                  <a:pt x="2993552" y="1098281"/>
                  <a:pt x="2977971" y="1113860"/>
                  <a:pt x="2958752" y="1113860"/>
                </a:cubicBezTo>
                <a:cubicBezTo>
                  <a:pt x="2939533" y="1113860"/>
                  <a:pt x="2923952" y="1098281"/>
                  <a:pt x="2923952" y="1079061"/>
                </a:cubicBezTo>
                <a:cubicBezTo>
                  <a:pt x="2923952" y="1059842"/>
                  <a:pt x="2939533" y="1044260"/>
                  <a:pt x="2958752" y="1044260"/>
                </a:cubicBezTo>
                <a:close/>
                <a:moveTo>
                  <a:pt x="2854321" y="1044260"/>
                </a:moveTo>
                <a:cubicBezTo>
                  <a:pt x="2873540" y="1044260"/>
                  <a:pt x="2889120" y="1059842"/>
                  <a:pt x="2889120" y="1079061"/>
                </a:cubicBezTo>
                <a:cubicBezTo>
                  <a:pt x="2889120" y="1098281"/>
                  <a:pt x="2873540" y="1113860"/>
                  <a:pt x="2854321" y="1113860"/>
                </a:cubicBezTo>
                <a:cubicBezTo>
                  <a:pt x="2835100" y="1113860"/>
                  <a:pt x="2819521" y="1098281"/>
                  <a:pt x="2819521" y="1079061"/>
                </a:cubicBezTo>
                <a:cubicBezTo>
                  <a:pt x="2819521" y="1059842"/>
                  <a:pt x="2835100" y="1044260"/>
                  <a:pt x="2854321" y="1044260"/>
                </a:cubicBezTo>
                <a:close/>
                <a:moveTo>
                  <a:pt x="2749905" y="1044260"/>
                </a:moveTo>
                <a:cubicBezTo>
                  <a:pt x="2769124" y="1044260"/>
                  <a:pt x="2784704" y="1059842"/>
                  <a:pt x="2784704" y="1079061"/>
                </a:cubicBezTo>
                <a:cubicBezTo>
                  <a:pt x="2784704" y="1098281"/>
                  <a:pt x="2769124" y="1113860"/>
                  <a:pt x="2749905" y="1113860"/>
                </a:cubicBezTo>
                <a:cubicBezTo>
                  <a:pt x="2730686" y="1113860"/>
                  <a:pt x="2715105" y="1098281"/>
                  <a:pt x="2715105" y="1079061"/>
                </a:cubicBezTo>
                <a:cubicBezTo>
                  <a:pt x="2715105" y="1059842"/>
                  <a:pt x="2730686" y="1044260"/>
                  <a:pt x="2749905" y="1044260"/>
                </a:cubicBezTo>
                <a:close/>
                <a:moveTo>
                  <a:pt x="2645459" y="1044260"/>
                </a:moveTo>
                <a:cubicBezTo>
                  <a:pt x="2664678" y="1044260"/>
                  <a:pt x="2680258" y="1059842"/>
                  <a:pt x="2680258" y="1079061"/>
                </a:cubicBezTo>
                <a:cubicBezTo>
                  <a:pt x="2680258" y="1098281"/>
                  <a:pt x="2664678" y="1113860"/>
                  <a:pt x="2645459" y="1113860"/>
                </a:cubicBezTo>
                <a:cubicBezTo>
                  <a:pt x="2626238" y="1113860"/>
                  <a:pt x="2610659" y="1098281"/>
                  <a:pt x="2610659" y="1079061"/>
                </a:cubicBezTo>
                <a:cubicBezTo>
                  <a:pt x="2610659" y="1059842"/>
                  <a:pt x="2626238" y="1044260"/>
                  <a:pt x="2645459" y="1044260"/>
                </a:cubicBezTo>
                <a:close/>
                <a:moveTo>
                  <a:pt x="2541041" y="1044260"/>
                </a:moveTo>
                <a:cubicBezTo>
                  <a:pt x="2560260" y="1044260"/>
                  <a:pt x="2575840" y="1059842"/>
                  <a:pt x="2575840" y="1079061"/>
                </a:cubicBezTo>
                <a:cubicBezTo>
                  <a:pt x="2575840" y="1098281"/>
                  <a:pt x="2560260" y="1113860"/>
                  <a:pt x="2541041" y="1113860"/>
                </a:cubicBezTo>
                <a:cubicBezTo>
                  <a:pt x="2521820" y="1113860"/>
                  <a:pt x="2506241" y="1098281"/>
                  <a:pt x="2506241" y="1079061"/>
                </a:cubicBezTo>
                <a:cubicBezTo>
                  <a:pt x="2506241" y="1059842"/>
                  <a:pt x="2521820" y="1044260"/>
                  <a:pt x="2541041" y="1044260"/>
                </a:cubicBezTo>
                <a:close/>
                <a:moveTo>
                  <a:pt x="2436610" y="1044260"/>
                </a:moveTo>
                <a:cubicBezTo>
                  <a:pt x="2455829" y="1044260"/>
                  <a:pt x="2471409" y="1059842"/>
                  <a:pt x="2471409" y="1079061"/>
                </a:cubicBezTo>
                <a:cubicBezTo>
                  <a:pt x="2471409" y="1098281"/>
                  <a:pt x="2455829" y="1113860"/>
                  <a:pt x="2436610" y="1113860"/>
                </a:cubicBezTo>
                <a:cubicBezTo>
                  <a:pt x="2417389" y="1113860"/>
                  <a:pt x="2401810" y="1098281"/>
                  <a:pt x="2401810" y="1079061"/>
                </a:cubicBezTo>
                <a:cubicBezTo>
                  <a:pt x="2401810" y="1059842"/>
                  <a:pt x="2417389" y="1044260"/>
                  <a:pt x="2436610" y="1044260"/>
                </a:cubicBezTo>
                <a:close/>
                <a:moveTo>
                  <a:pt x="2332196" y="1044260"/>
                </a:moveTo>
                <a:cubicBezTo>
                  <a:pt x="2351415" y="1044260"/>
                  <a:pt x="2366995" y="1059842"/>
                  <a:pt x="2366995" y="1079061"/>
                </a:cubicBezTo>
                <a:cubicBezTo>
                  <a:pt x="2366995" y="1098281"/>
                  <a:pt x="2351415" y="1113860"/>
                  <a:pt x="2332196" y="1113860"/>
                </a:cubicBezTo>
                <a:cubicBezTo>
                  <a:pt x="2312975" y="1113860"/>
                  <a:pt x="2297396" y="1098281"/>
                  <a:pt x="2297396" y="1079061"/>
                </a:cubicBezTo>
                <a:cubicBezTo>
                  <a:pt x="2297396" y="1059842"/>
                  <a:pt x="2312975" y="1044260"/>
                  <a:pt x="2332196" y="1044260"/>
                </a:cubicBezTo>
                <a:close/>
                <a:moveTo>
                  <a:pt x="2123332" y="1044260"/>
                </a:moveTo>
                <a:cubicBezTo>
                  <a:pt x="2142551" y="1044260"/>
                  <a:pt x="2158131" y="1059842"/>
                  <a:pt x="2158131" y="1079061"/>
                </a:cubicBezTo>
                <a:cubicBezTo>
                  <a:pt x="2158131" y="1098281"/>
                  <a:pt x="2142551" y="1113860"/>
                  <a:pt x="2123332" y="1113860"/>
                </a:cubicBezTo>
                <a:cubicBezTo>
                  <a:pt x="2104111" y="1113860"/>
                  <a:pt x="2088532" y="1098281"/>
                  <a:pt x="2088532" y="1079061"/>
                </a:cubicBezTo>
                <a:cubicBezTo>
                  <a:pt x="2088532" y="1059842"/>
                  <a:pt x="2104111" y="1044260"/>
                  <a:pt x="2123332" y="1044260"/>
                </a:cubicBezTo>
                <a:close/>
                <a:moveTo>
                  <a:pt x="2018916" y="1044260"/>
                </a:moveTo>
                <a:cubicBezTo>
                  <a:pt x="2038135" y="1044260"/>
                  <a:pt x="2053715" y="1059842"/>
                  <a:pt x="2053715" y="1079061"/>
                </a:cubicBezTo>
                <a:cubicBezTo>
                  <a:pt x="2053715" y="1098281"/>
                  <a:pt x="2038135" y="1113860"/>
                  <a:pt x="2018916" y="1113860"/>
                </a:cubicBezTo>
                <a:cubicBezTo>
                  <a:pt x="1999695" y="1113860"/>
                  <a:pt x="1984116" y="1098281"/>
                  <a:pt x="1984116" y="1079061"/>
                </a:cubicBezTo>
                <a:cubicBezTo>
                  <a:pt x="1984116" y="1059842"/>
                  <a:pt x="1999695" y="1044260"/>
                  <a:pt x="2018916" y="1044260"/>
                </a:cubicBezTo>
                <a:close/>
                <a:moveTo>
                  <a:pt x="1914485" y="1044260"/>
                </a:moveTo>
                <a:cubicBezTo>
                  <a:pt x="1933704" y="1044260"/>
                  <a:pt x="1949284" y="1059842"/>
                  <a:pt x="1949284" y="1079061"/>
                </a:cubicBezTo>
                <a:cubicBezTo>
                  <a:pt x="1949284" y="1098281"/>
                  <a:pt x="1933704" y="1113860"/>
                  <a:pt x="1914485" y="1113860"/>
                </a:cubicBezTo>
                <a:cubicBezTo>
                  <a:pt x="1895264" y="1113860"/>
                  <a:pt x="1879685" y="1098281"/>
                  <a:pt x="1879685" y="1079061"/>
                </a:cubicBezTo>
                <a:cubicBezTo>
                  <a:pt x="1879685" y="1059842"/>
                  <a:pt x="1895264" y="1044260"/>
                  <a:pt x="1914485" y="1044260"/>
                </a:cubicBezTo>
                <a:close/>
                <a:moveTo>
                  <a:pt x="1705621" y="1044260"/>
                </a:moveTo>
                <a:cubicBezTo>
                  <a:pt x="1724840" y="1044260"/>
                  <a:pt x="1740420" y="1059842"/>
                  <a:pt x="1740420" y="1079061"/>
                </a:cubicBezTo>
                <a:cubicBezTo>
                  <a:pt x="1740420" y="1098281"/>
                  <a:pt x="1724840" y="1113860"/>
                  <a:pt x="1705621" y="1113860"/>
                </a:cubicBezTo>
                <a:cubicBezTo>
                  <a:pt x="1686400" y="1113860"/>
                  <a:pt x="1670821" y="1098281"/>
                  <a:pt x="1670821" y="1079061"/>
                </a:cubicBezTo>
                <a:cubicBezTo>
                  <a:pt x="1670821" y="1059842"/>
                  <a:pt x="1686400" y="1044260"/>
                  <a:pt x="1705621" y="1044260"/>
                </a:cubicBezTo>
                <a:close/>
                <a:moveTo>
                  <a:pt x="1496776" y="1044260"/>
                </a:moveTo>
                <a:cubicBezTo>
                  <a:pt x="1515995" y="1044260"/>
                  <a:pt x="1531575" y="1059842"/>
                  <a:pt x="1531575" y="1079061"/>
                </a:cubicBezTo>
                <a:cubicBezTo>
                  <a:pt x="1531575" y="1098281"/>
                  <a:pt x="1515995" y="1113860"/>
                  <a:pt x="1496776" y="1113860"/>
                </a:cubicBezTo>
                <a:cubicBezTo>
                  <a:pt x="1477555" y="1113860"/>
                  <a:pt x="1461976" y="1098281"/>
                  <a:pt x="1461976" y="1079061"/>
                </a:cubicBezTo>
                <a:cubicBezTo>
                  <a:pt x="1461976" y="1059842"/>
                  <a:pt x="1477555" y="1044260"/>
                  <a:pt x="1496776" y="1044260"/>
                </a:cubicBezTo>
                <a:close/>
                <a:moveTo>
                  <a:pt x="1287912" y="1044260"/>
                </a:moveTo>
                <a:cubicBezTo>
                  <a:pt x="1307131" y="1044260"/>
                  <a:pt x="1322711" y="1059842"/>
                  <a:pt x="1322711" y="1079061"/>
                </a:cubicBezTo>
                <a:cubicBezTo>
                  <a:pt x="1322711" y="1098281"/>
                  <a:pt x="1307131" y="1113860"/>
                  <a:pt x="1287912" y="1113860"/>
                </a:cubicBezTo>
                <a:cubicBezTo>
                  <a:pt x="1268693" y="1113860"/>
                  <a:pt x="1253112" y="1098281"/>
                  <a:pt x="1253112" y="1079061"/>
                </a:cubicBezTo>
                <a:cubicBezTo>
                  <a:pt x="1253112" y="1059842"/>
                  <a:pt x="1268693" y="1044260"/>
                  <a:pt x="1287912" y="1044260"/>
                </a:cubicBezTo>
                <a:close/>
                <a:moveTo>
                  <a:pt x="1183496" y="1044260"/>
                </a:moveTo>
                <a:cubicBezTo>
                  <a:pt x="1202715" y="1044260"/>
                  <a:pt x="1218295" y="1059842"/>
                  <a:pt x="1218295" y="1079061"/>
                </a:cubicBezTo>
                <a:cubicBezTo>
                  <a:pt x="1218295" y="1098281"/>
                  <a:pt x="1202715" y="1113860"/>
                  <a:pt x="1183496" y="1113860"/>
                </a:cubicBezTo>
                <a:cubicBezTo>
                  <a:pt x="1164275" y="1113860"/>
                  <a:pt x="1148696" y="1098281"/>
                  <a:pt x="1148696" y="1079061"/>
                </a:cubicBezTo>
                <a:cubicBezTo>
                  <a:pt x="1148696" y="1059842"/>
                  <a:pt x="1164275" y="1044260"/>
                  <a:pt x="1183496" y="1044260"/>
                </a:cubicBezTo>
                <a:close/>
                <a:moveTo>
                  <a:pt x="1079082" y="1044260"/>
                </a:moveTo>
                <a:cubicBezTo>
                  <a:pt x="1098301" y="1044260"/>
                  <a:pt x="1113881" y="1059842"/>
                  <a:pt x="1113881" y="1079061"/>
                </a:cubicBezTo>
                <a:cubicBezTo>
                  <a:pt x="1113881" y="1098281"/>
                  <a:pt x="1098301" y="1113860"/>
                  <a:pt x="1079082" y="1113860"/>
                </a:cubicBezTo>
                <a:cubicBezTo>
                  <a:pt x="1059861" y="1113860"/>
                  <a:pt x="1044282" y="1098281"/>
                  <a:pt x="1044282" y="1079061"/>
                </a:cubicBezTo>
                <a:cubicBezTo>
                  <a:pt x="1044282" y="1059842"/>
                  <a:pt x="1059861" y="1044260"/>
                  <a:pt x="1079082" y="1044260"/>
                </a:cubicBezTo>
                <a:close/>
                <a:moveTo>
                  <a:pt x="974634" y="1044260"/>
                </a:moveTo>
                <a:cubicBezTo>
                  <a:pt x="993853" y="1044260"/>
                  <a:pt x="1009433" y="1059842"/>
                  <a:pt x="1009433" y="1079061"/>
                </a:cubicBezTo>
                <a:cubicBezTo>
                  <a:pt x="1009433" y="1098281"/>
                  <a:pt x="993853" y="1113860"/>
                  <a:pt x="974634" y="1113860"/>
                </a:cubicBezTo>
                <a:cubicBezTo>
                  <a:pt x="955415" y="1113860"/>
                  <a:pt x="939834" y="1098281"/>
                  <a:pt x="939834" y="1079061"/>
                </a:cubicBezTo>
                <a:cubicBezTo>
                  <a:pt x="939834" y="1059842"/>
                  <a:pt x="955415" y="1044260"/>
                  <a:pt x="974634" y="1044260"/>
                </a:cubicBezTo>
                <a:close/>
                <a:moveTo>
                  <a:pt x="870220" y="1044260"/>
                </a:moveTo>
                <a:cubicBezTo>
                  <a:pt x="889439" y="1044260"/>
                  <a:pt x="905019" y="1059842"/>
                  <a:pt x="905019" y="1079061"/>
                </a:cubicBezTo>
                <a:cubicBezTo>
                  <a:pt x="905019" y="1098281"/>
                  <a:pt x="889439" y="1113860"/>
                  <a:pt x="870220" y="1113860"/>
                </a:cubicBezTo>
                <a:cubicBezTo>
                  <a:pt x="850999" y="1113860"/>
                  <a:pt x="835420" y="1098281"/>
                  <a:pt x="835420" y="1079061"/>
                </a:cubicBezTo>
                <a:cubicBezTo>
                  <a:pt x="835420" y="1059842"/>
                  <a:pt x="850999" y="1044260"/>
                  <a:pt x="870220" y="1044260"/>
                </a:cubicBezTo>
                <a:close/>
                <a:moveTo>
                  <a:pt x="765787" y="1044260"/>
                </a:moveTo>
                <a:cubicBezTo>
                  <a:pt x="785006" y="1044260"/>
                  <a:pt x="800586" y="1059842"/>
                  <a:pt x="800586" y="1079061"/>
                </a:cubicBezTo>
                <a:cubicBezTo>
                  <a:pt x="800586" y="1098281"/>
                  <a:pt x="785006" y="1113860"/>
                  <a:pt x="765787" y="1113860"/>
                </a:cubicBezTo>
                <a:cubicBezTo>
                  <a:pt x="746566" y="1113860"/>
                  <a:pt x="730987" y="1098281"/>
                  <a:pt x="730987" y="1079061"/>
                </a:cubicBezTo>
                <a:cubicBezTo>
                  <a:pt x="730987" y="1059842"/>
                  <a:pt x="746566" y="1044260"/>
                  <a:pt x="765787" y="1044260"/>
                </a:cubicBezTo>
                <a:close/>
                <a:moveTo>
                  <a:pt x="5569407" y="1044247"/>
                </a:moveTo>
                <a:cubicBezTo>
                  <a:pt x="5588637" y="1044247"/>
                  <a:pt x="5604223" y="1059835"/>
                  <a:pt x="5604223" y="1079062"/>
                </a:cubicBezTo>
                <a:cubicBezTo>
                  <a:pt x="5604223" y="1098289"/>
                  <a:pt x="5588637" y="1113877"/>
                  <a:pt x="5569407" y="1113877"/>
                </a:cubicBezTo>
                <a:cubicBezTo>
                  <a:pt x="5550180" y="1113877"/>
                  <a:pt x="5534594" y="1098289"/>
                  <a:pt x="5534594" y="1079062"/>
                </a:cubicBezTo>
                <a:cubicBezTo>
                  <a:pt x="5534594" y="1059835"/>
                  <a:pt x="5550180" y="1044247"/>
                  <a:pt x="5569407" y="1044247"/>
                </a:cubicBezTo>
                <a:close/>
                <a:moveTo>
                  <a:pt x="5151699" y="1044247"/>
                </a:moveTo>
                <a:cubicBezTo>
                  <a:pt x="5170926" y="1044247"/>
                  <a:pt x="5186514" y="1059835"/>
                  <a:pt x="5186514" y="1079062"/>
                </a:cubicBezTo>
                <a:cubicBezTo>
                  <a:pt x="5186514" y="1098289"/>
                  <a:pt x="5170926" y="1113877"/>
                  <a:pt x="5151699" y="1113877"/>
                </a:cubicBezTo>
                <a:cubicBezTo>
                  <a:pt x="5132471" y="1113877"/>
                  <a:pt x="5116883" y="1098289"/>
                  <a:pt x="5116883" y="1079062"/>
                </a:cubicBezTo>
                <a:cubicBezTo>
                  <a:pt x="5116883" y="1059835"/>
                  <a:pt x="5132471" y="1044247"/>
                  <a:pt x="5151699" y="1044247"/>
                </a:cubicBezTo>
                <a:close/>
                <a:moveTo>
                  <a:pt x="4734007" y="1044247"/>
                </a:moveTo>
                <a:cubicBezTo>
                  <a:pt x="4753234" y="1044247"/>
                  <a:pt x="4768822" y="1059835"/>
                  <a:pt x="4768822" y="1079062"/>
                </a:cubicBezTo>
                <a:cubicBezTo>
                  <a:pt x="4768822" y="1098289"/>
                  <a:pt x="4753234" y="1113877"/>
                  <a:pt x="4734007" y="1113877"/>
                </a:cubicBezTo>
                <a:cubicBezTo>
                  <a:pt x="4714779" y="1113877"/>
                  <a:pt x="4699191" y="1098289"/>
                  <a:pt x="4699191" y="1079062"/>
                </a:cubicBezTo>
                <a:cubicBezTo>
                  <a:pt x="4699191" y="1059835"/>
                  <a:pt x="4714779" y="1044247"/>
                  <a:pt x="4734007" y="1044247"/>
                </a:cubicBezTo>
                <a:close/>
                <a:moveTo>
                  <a:pt x="3898587" y="1044247"/>
                </a:moveTo>
                <a:cubicBezTo>
                  <a:pt x="3917814" y="1044247"/>
                  <a:pt x="3933402" y="1059835"/>
                  <a:pt x="3933402" y="1079062"/>
                </a:cubicBezTo>
                <a:cubicBezTo>
                  <a:pt x="3933402" y="1098289"/>
                  <a:pt x="3917814" y="1113877"/>
                  <a:pt x="3898587" y="1113877"/>
                </a:cubicBezTo>
                <a:cubicBezTo>
                  <a:pt x="3879359" y="1113877"/>
                  <a:pt x="3863771" y="1098289"/>
                  <a:pt x="3863771" y="1079062"/>
                </a:cubicBezTo>
                <a:cubicBezTo>
                  <a:pt x="3863771" y="1059835"/>
                  <a:pt x="3879359" y="1044247"/>
                  <a:pt x="3898587" y="1044247"/>
                </a:cubicBezTo>
                <a:close/>
                <a:moveTo>
                  <a:pt x="3063181" y="1044247"/>
                </a:moveTo>
                <a:cubicBezTo>
                  <a:pt x="3082411" y="1044247"/>
                  <a:pt x="3097997" y="1059835"/>
                  <a:pt x="3097997" y="1079062"/>
                </a:cubicBezTo>
                <a:cubicBezTo>
                  <a:pt x="3097997" y="1098289"/>
                  <a:pt x="3082411" y="1113877"/>
                  <a:pt x="3063181" y="1113877"/>
                </a:cubicBezTo>
                <a:cubicBezTo>
                  <a:pt x="3043954" y="1113877"/>
                  <a:pt x="3028367" y="1098289"/>
                  <a:pt x="3028367" y="1079062"/>
                </a:cubicBezTo>
                <a:cubicBezTo>
                  <a:pt x="3028367" y="1059835"/>
                  <a:pt x="3043954" y="1044247"/>
                  <a:pt x="3063181" y="1044247"/>
                </a:cubicBezTo>
                <a:close/>
                <a:moveTo>
                  <a:pt x="2227761" y="1044247"/>
                </a:moveTo>
                <a:cubicBezTo>
                  <a:pt x="2246991" y="1044247"/>
                  <a:pt x="2262577" y="1059835"/>
                  <a:pt x="2262577" y="1079062"/>
                </a:cubicBezTo>
                <a:cubicBezTo>
                  <a:pt x="2262577" y="1098289"/>
                  <a:pt x="2246991" y="1113877"/>
                  <a:pt x="2227761" y="1113877"/>
                </a:cubicBezTo>
                <a:cubicBezTo>
                  <a:pt x="2208534" y="1113877"/>
                  <a:pt x="2192946" y="1098289"/>
                  <a:pt x="2192946" y="1079062"/>
                </a:cubicBezTo>
                <a:cubicBezTo>
                  <a:pt x="2192946" y="1059835"/>
                  <a:pt x="2208534" y="1044247"/>
                  <a:pt x="2227761" y="1044247"/>
                </a:cubicBezTo>
                <a:close/>
                <a:moveTo>
                  <a:pt x="1810054" y="1044247"/>
                </a:moveTo>
                <a:cubicBezTo>
                  <a:pt x="1829282" y="1044247"/>
                  <a:pt x="1844870" y="1059835"/>
                  <a:pt x="1844870" y="1079062"/>
                </a:cubicBezTo>
                <a:cubicBezTo>
                  <a:pt x="1844870" y="1098289"/>
                  <a:pt x="1829282" y="1113877"/>
                  <a:pt x="1810054" y="1113877"/>
                </a:cubicBezTo>
                <a:cubicBezTo>
                  <a:pt x="1790827" y="1113877"/>
                  <a:pt x="1775239" y="1098289"/>
                  <a:pt x="1775239" y="1079062"/>
                </a:cubicBezTo>
                <a:cubicBezTo>
                  <a:pt x="1775239" y="1059835"/>
                  <a:pt x="1790827" y="1044247"/>
                  <a:pt x="1810054" y="1044247"/>
                </a:cubicBezTo>
                <a:close/>
                <a:moveTo>
                  <a:pt x="1392343" y="1044247"/>
                </a:moveTo>
                <a:cubicBezTo>
                  <a:pt x="1411571" y="1044247"/>
                  <a:pt x="1427159" y="1059835"/>
                  <a:pt x="1427159" y="1079062"/>
                </a:cubicBezTo>
                <a:cubicBezTo>
                  <a:pt x="1427159" y="1098289"/>
                  <a:pt x="1411571" y="1113877"/>
                  <a:pt x="1392343" y="1113877"/>
                </a:cubicBezTo>
                <a:cubicBezTo>
                  <a:pt x="1373116" y="1113877"/>
                  <a:pt x="1357528" y="1098289"/>
                  <a:pt x="1357528" y="1079062"/>
                </a:cubicBezTo>
                <a:cubicBezTo>
                  <a:pt x="1357528" y="1059835"/>
                  <a:pt x="1373116" y="1044247"/>
                  <a:pt x="1392343" y="1044247"/>
                </a:cubicBezTo>
                <a:close/>
                <a:moveTo>
                  <a:pt x="5987117" y="1044246"/>
                </a:moveTo>
                <a:cubicBezTo>
                  <a:pt x="6006344" y="1044246"/>
                  <a:pt x="6021932" y="1059833"/>
                  <a:pt x="6021932" y="1079061"/>
                </a:cubicBezTo>
                <a:cubicBezTo>
                  <a:pt x="6021932" y="1098289"/>
                  <a:pt x="6006344" y="1113877"/>
                  <a:pt x="5987117" y="1113877"/>
                </a:cubicBezTo>
                <a:cubicBezTo>
                  <a:pt x="5967889" y="1113877"/>
                  <a:pt x="5952301" y="1098289"/>
                  <a:pt x="5952301" y="1079061"/>
                </a:cubicBezTo>
                <a:cubicBezTo>
                  <a:pt x="5952301" y="1059833"/>
                  <a:pt x="5967889" y="1044246"/>
                  <a:pt x="5987117" y="1044246"/>
                </a:cubicBezTo>
                <a:close/>
                <a:moveTo>
                  <a:pt x="5882687" y="939831"/>
                </a:moveTo>
                <a:cubicBezTo>
                  <a:pt x="5901907" y="939831"/>
                  <a:pt x="5917486" y="955412"/>
                  <a:pt x="5917486" y="974631"/>
                </a:cubicBezTo>
                <a:cubicBezTo>
                  <a:pt x="5917486" y="993851"/>
                  <a:pt x="5901907" y="1009431"/>
                  <a:pt x="5882687" y="1009431"/>
                </a:cubicBezTo>
                <a:cubicBezTo>
                  <a:pt x="5863468" y="1009431"/>
                  <a:pt x="5847887" y="993851"/>
                  <a:pt x="5847887" y="974631"/>
                </a:cubicBezTo>
                <a:cubicBezTo>
                  <a:pt x="5847887" y="955412"/>
                  <a:pt x="5863468" y="939831"/>
                  <a:pt x="5882687" y="939831"/>
                </a:cubicBezTo>
                <a:close/>
                <a:moveTo>
                  <a:pt x="5778271" y="939831"/>
                </a:moveTo>
                <a:cubicBezTo>
                  <a:pt x="5797490" y="939831"/>
                  <a:pt x="5813071" y="955412"/>
                  <a:pt x="5813071" y="974631"/>
                </a:cubicBezTo>
                <a:cubicBezTo>
                  <a:pt x="5813071" y="993851"/>
                  <a:pt x="5797490" y="1009431"/>
                  <a:pt x="5778271" y="1009431"/>
                </a:cubicBezTo>
                <a:cubicBezTo>
                  <a:pt x="5759053" y="1009431"/>
                  <a:pt x="5743472" y="993851"/>
                  <a:pt x="5743472" y="974631"/>
                </a:cubicBezTo>
                <a:cubicBezTo>
                  <a:pt x="5743472" y="955412"/>
                  <a:pt x="5759053" y="939831"/>
                  <a:pt x="5778271" y="939831"/>
                </a:cubicBezTo>
                <a:close/>
                <a:moveTo>
                  <a:pt x="5673839" y="939831"/>
                </a:moveTo>
                <a:cubicBezTo>
                  <a:pt x="5693058" y="939831"/>
                  <a:pt x="5708639" y="955412"/>
                  <a:pt x="5708639" y="974631"/>
                </a:cubicBezTo>
                <a:cubicBezTo>
                  <a:pt x="5708639" y="993851"/>
                  <a:pt x="5693058" y="1009431"/>
                  <a:pt x="5673839" y="1009431"/>
                </a:cubicBezTo>
                <a:cubicBezTo>
                  <a:pt x="5654621" y="1009431"/>
                  <a:pt x="5639040" y="993851"/>
                  <a:pt x="5639040" y="974631"/>
                </a:cubicBezTo>
                <a:cubicBezTo>
                  <a:pt x="5639040" y="955412"/>
                  <a:pt x="5654621" y="939831"/>
                  <a:pt x="5673839" y="939831"/>
                </a:cubicBezTo>
                <a:close/>
                <a:moveTo>
                  <a:pt x="5464976" y="939831"/>
                </a:moveTo>
                <a:cubicBezTo>
                  <a:pt x="5484196" y="939831"/>
                  <a:pt x="5499777" y="955412"/>
                  <a:pt x="5499777" y="974631"/>
                </a:cubicBezTo>
                <a:cubicBezTo>
                  <a:pt x="5499777" y="993851"/>
                  <a:pt x="5484196" y="1009431"/>
                  <a:pt x="5464976" y="1009431"/>
                </a:cubicBezTo>
                <a:cubicBezTo>
                  <a:pt x="5445757" y="1009431"/>
                  <a:pt x="5430176" y="993851"/>
                  <a:pt x="5430176" y="974631"/>
                </a:cubicBezTo>
                <a:cubicBezTo>
                  <a:pt x="5430176" y="955412"/>
                  <a:pt x="5445757" y="939831"/>
                  <a:pt x="5464976" y="939831"/>
                </a:cubicBezTo>
                <a:close/>
                <a:moveTo>
                  <a:pt x="5360562" y="939831"/>
                </a:moveTo>
                <a:cubicBezTo>
                  <a:pt x="5379782" y="939831"/>
                  <a:pt x="5395361" y="955412"/>
                  <a:pt x="5395361" y="974631"/>
                </a:cubicBezTo>
                <a:cubicBezTo>
                  <a:pt x="5395361" y="993851"/>
                  <a:pt x="5379782" y="1009431"/>
                  <a:pt x="5360562" y="1009431"/>
                </a:cubicBezTo>
                <a:cubicBezTo>
                  <a:pt x="5341343" y="1009431"/>
                  <a:pt x="5325762" y="993851"/>
                  <a:pt x="5325762" y="974631"/>
                </a:cubicBezTo>
                <a:cubicBezTo>
                  <a:pt x="5325762" y="955412"/>
                  <a:pt x="5341343" y="939831"/>
                  <a:pt x="5360562" y="939831"/>
                </a:cubicBezTo>
                <a:close/>
                <a:moveTo>
                  <a:pt x="5256131" y="939831"/>
                </a:moveTo>
                <a:cubicBezTo>
                  <a:pt x="5275351" y="939831"/>
                  <a:pt x="5290930" y="955412"/>
                  <a:pt x="5290930" y="974631"/>
                </a:cubicBezTo>
                <a:cubicBezTo>
                  <a:pt x="5290930" y="993851"/>
                  <a:pt x="5275351" y="1009431"/>
                  <a:pt x="5256131" y="1009431"/>
                </a:cubicBezTo>
                <a:cubicBezTo>
                  <a:pt x="5236912" y="1009431"/>
                  <a:pt x="5221331" y="993851"/>
                  <a:pt x="5221331" y="974631"/>
                </a:cubicBezTo>
                <a:cubicBezTo>
                  <a:pt x="5221331" y="955412"/>
                  <a:pt x="5236912" y="939831"/>
                  <a:pt x="5256131" y="939831"/>
                </a:cubicBezTo>
                <a:close/>
                <a:moveTo>
                  <a:pt x="5047283" y="939831"/>
                </a:moveTo>
                <a:cubicBezTo>
                  <a:pt x="5066502" y="939831"/>
                  <a:pt x="5082083" y="955412"/>
                  <a:pt x="5082083" y="974631"/>
                </a:cubicBezTo>
                <a:cubicBezTo>
                  <a:pt x="5082083" y="993851"/>
                  <a:pt x="5066502" y="1009431"/>
                  <a:pt x="5047283" y="1009431"/>
                </a:cubicBezTo>
                <a:cubicBezTo>
                  <a:pt x="5028065" y="1009431"/>
                  <a:pt x="5012484" y="993851"/>
                  <a:pt x="5012484" y="974631"/>
                </a:cubicBezTo>
                <a:cubicBezTo>
                  <a:pt x="5012484" y="955412"/>
                  <a:pt x="5028065" y="939831"/>
                  <a:pt x="5047283" y="939831"/>
                </a:cubicBezTo>
                <a:close/>
                <a:moveTo>
                  <a:pt x="4942853" y="939831"/>
                </a:moveTo>
                <a:cubicBezTo>
                  <a:pt x="4962073" y="939831"/>
                  <a:pt x="4977654" y="955412"/>
                  <a:pt x="4977654" y="974631"/>
                </a:cubicBezTo>
                <a:cubicBezTo>
                  <a:pt x="4977654" y="993851"/>
                  <a:pt x="4962073" y="1009431"/>
                  <a:pt x="4942853" y="1009431"/>
                </a:cubicBezTo>
                <a:cubicBezTo>
                  <a:pt x="4923634" y="1009431"/>
                  <a:pt x="4908053" y="993851"/>
                  <a:pt x="4908053" y="974631"/>
                </a:cubicBezTo>
                <a:cubicBezTo>
                  <a:pt x="4908053" y="955412"/>
                  <a:pt x="4923634" y="939831"/>
                  <a:pt x="4942853" y="939831"/>
                </a:cubicBezTo>
                <a:close/>
                <a:moveTo>
                  <a:pt x="4838437" y="939831"/>
                </a:moveTo>
                <a:cubicBezTo>
                  <a:pt x="4857657" y="939831"/>
                  <a:pt x="4873236" y="955412"/>
                  <a:pt x="4873236" y="974631"/>
                </a:cubicBezTo>
                <a:cubicBezTo>
                  <a:pt x="4873236" y="993851"/>
                  <a:pt x="4857657" y="1009431"/>
                  <a:pt x="4838437" y="1009431"/>
                </a:cubicBezTo>
                <a:cubicBezTo>
                  <a:pt x="4819218" y="1009431"/>
                  <a:pt x="4803637" y="993851"/>
                  <a:pt x="4803637" y="974631"/>
                </a:cubicBezTo>
                <a:cubicBezTo>
                  <a:pt x="4803637" y="955412"/>
                  <a:pt x="4819218" y="939831"/>
                  <a:pt x="4838437" y="939831"/>
                </a:cubicBezTo>
                <a:close/>
                <a:moveTo>
                  <a:pt x="4629573" y="939831"/>
                </a:moveTo>
                <a:cubicBezTo>
                  <a:pt x="4648793" y="939831"/>
                  <a:pt x="4664372" y="955412"/>
                  <a:pt x="4664372" y="974631"/>
                </a:cubicBezTo>
                <a:cubicBezTo>
                  <a:pt x="4664372" y="993851"/>
                  <a:pt x="4648793" y="1009431"/>
                  <a:pt x="4629573" y="1009431"/>
                </a:cubicBezTo>
                <a:cubicBezTo>
                  <a:pt x="4610354" y="1009431"/>
                  <a:pt x="4594773" y="993851"/>
                  <a:pt x="4594773" y="974631"/>
                </a:cubicBezTo>
                <a:cubicBezTo>
                  <a:pt x="4594773" y="955412"/>
                  <a:pt x="4610354" y="939831"/>
                  <a:pt x="4629573" y="939831"/>
                </a:cubicBezTo>
                <a:close/>
                <a:moveTo>
                  <a:pt x="4525142" y="939831"/>
                </a:moveTo>
                <a:cubicBezTo>
                  <a:pt x="4544360" y="939831"/>
                  <a:pt x="4559941" y="955412"/>
                  <a:pt x="4559941" y="974631"/>
                </a:cubicBezTo>
                <a:cubicBezTo>
                  <a:pt x="4559941" y="993851"/>
                  <a:pt x="4544360" y="1009431"/>
                  <a:pt x="4525142" y="1009431"/>
                </a:cubicBezTo>
                <a:cubicBezTo>
                  <a:pt x="4505923" y="1009431"/>
                  <a:pt x="4490342" y="993851"/>
                  <a:pt x="4490342" y="974631"/>
                </a:cubicBezTo>
                <a:cubicBezTo>
                  <a:pt x="4490342" y="955412"/>
                  <a:pt x="4505923" y="939831"/>
                  <a:pt x="4525142" y="939831"/>
                </a:cubicBezTo>
                <a:close/>
                <a:moveTo>
                  <a:pt x="4420727" y="939831"/>
                </a:moveTo>
                <a:cubicBezTo>
                  <a:pt x="4439946" y="939831"/>
                  <a:pt x="4455527" y="955412"/>
                  <a:pt x="4455527" y="974631"/>
                </a:cubicBezTo>
                <a:cubicBezTo>
                  <a:pt x="4455527" y="993851"/>
                  <a:pt x="4439946" y="1009431"/>
                  <a:pt x="4420727" y="1009431"/>
                </a:cubicBezTo>
                <a:cubicBezTo>
                  <a:pt x="4401509" y="1009431"/>
                  <a:pt x="4385928" y="993851"/>
                  <a:pt x="4385928" y="974631"/>
                </a:cubicBezTo>
                <a:cubicBezTo>
                  <a:pt x="4385928" y="955412"/>
                  <a:pt x="4401509" y="939831"/>
                  <a:pt x="4420727" y="939831"/>
                </a:cubicBezTo>
                <a:close/>
                <a:moveTo>
                  <a:pt x="4316280" y="939831"/>
                </a:moveTo>
                <a:cubicBezTo>
                  <a:pt x="4335498" y="939831"/>
                  <a:pt x="4351079" y="955412"/>
                  <a:pt x="4351079" y="974631"/>
                </a:cubicBezTo>
                <a:cubicBezTo>
                  <a:pt x="4351079" y="993851"/>
                  <a:pt x="4335498" y="1009431"/>
                  <a:pt x="4316280" y="1009431"/>
                </a:cubicBezTo>
                <a:cubicBezTo>
                  <a:pt x="4297061" y="1009431"/>
                  <a:pt x="4281480" y="993851"/>
                  <a:pt x="4281480" y="974631"/>
                </a:cubicBezTo>
                <a:cubicBezTo>
                  <a:pt x="4281480" y="955412"/>
                  <a:pt x="4297061" y="939831"/>
                  <a:pt x="4316280" y="939831"/>
                </a:cubicBezTo>
                <a:close/>
                <a:moveTo>
                  <a:pt x="4211866" y="939831"/>
                </a:moveTo>
                <a:cubicBezTo>
                  <a:pt x="4231086" y="939831"/>
                  <a:pt x="4246667" y="955412"/>
                  <a:pt x="4246667" y="974631"/>
                </a:cubicBezTo>
                <a:cubicBezTo>
                  <a:pt x="4246667" y="993851"/>
                  <a:pt x="4231086" y="1009431"/>
                  <a:pt x="4211866" y="1009431"/>
                </a:cubicBezTo>
                <a:cubicBezTo>
                  <a:pt x="4192647" y="1009431"/>
                  <a:pt x="4177066" y="993851"/>
                  <a:pt x="4177066" y="974631"/>
                </a:cubicBezTo>
                <a:cubicBezTo>
                  <a:pt x="4177066" y="955412"/>
                  <a:pt x="4192647" y="939831"/>
                  <a:pt x="4211866" y="939831"/>
                </a:cubicBezTo>
                <a:close/>
                <a:moveTo>
                  <a:pt x="4107449" y="939831"/>
                </a:moveTo>
                <a:cubicBezTo>
                  <a:pt x="4126669" y="939831"/>
                  <a:pt x="4142248" y="955412"/>
                  <a:pt x="4142248" y="974631"/>
                </a:cubicBezTo>
                <a:cubicBezTo>
                  <a:pt x="4142248" y="993851"/>
                  <a:pt x="4126669" y="1009431"/>
                  <a:pt x="4107449" y="1009431"/>
                </a:cubicBezTo>
                <a:cubicBezTo>
                  <a:pt x="4088230" y="1009431"/>
                  <a:pt x="4072649" y="993851"/>
                  <a:pt x="4072649" y="974631"/>
                </a:cubicBezTo>
                <a:cubicBezTo>
                  <a:pt x="4072649" y="955412"/>
                  <a:pt x="4088230" y="939831"/>
                  <a:pt x="4107449" y="939831"/>
                </a:cubicBezTo>
                <a:close/>
                <a:moveTo>
                  <a:pt x="4003017" y="939831"/>
                </a:moveTo>
                <a:cubicBezTo>
                  <a:pt x="4022237" y="939831"/>
                  <a:pt x="4037816" y="955412"/>
                  <a:pt x="4037816" y="974631"/>
                </a:cubicBezTo>
                <a:cubicBezTo>
                  <a:pt x="4037816" y="993851"/>
                  <a:pt x="4022237" y="1009431"/>
                  <a:pt x="4003017" y="1009431"/>
                </a:cubicBezTo>
                <a:cubicBezTo>
                  <a:pt x="3983798" y="1009431"/>
                  <a:pt x="3968217" y="993851"/>
                  <a:pt x="3968217" y="974631"/>
                </a:cubicBezTo>
                <a:cubicBezTo>
                  <a:pt x="3968217" y="955412"/>
                  <a:pt x="3983798" y="939831"/>
                  <a:pt x="4003017" y="939831"/>
                </a:cubicBezTo>
                <a:close/>
                <a:moveTo>
                  <a:pt x="3794155" y="939831"/>
                </a:moveTo>
                <a:cubicBezTo>
                  <a:pt x="3813373" y="939831"/>
                  <a:pt x="3828954" y="955412"/>
                  <a:pt x="3828954" y="974631"/>
                </a:cubicBezTo>
                <a:cubicBezTo>
                  <a:pt x="3828954" y="993851"/>
                  <a:pt x="3813373" y="1009431"/>
                  <a:pt x="3794155" y="1009431"/>
                </a:cubicBezTo>
                <a:cubicBezTo>
                  <a:pt x="3774936" y="1009431"/>
                  <a:pt x="3759355" y="993851"/>
                  <a:pt x="3759355" y="974631"/>
                </a:cubicBezTo>
                <a:cubicBezTo>
                  <a:pt x="3759355" y="955412"/>
                  <a:pt x="3774936" y="939831"/>
                  <a:pt x="3794155" y="939831"/>
                </a:cubicBezTo>
                <a:close/>
                <a:moveTo>
                  <a:pt x="3689739" y="939831"/>
                </a:moveTo>
                <a:cubicBezTo>
                  <a:pt x="3708959" y="939831"/>
                  <a:pt x="3724540" y="955412"/>
                  <a:pt x="3724540" y="974631"/>
                </a:cubicBezTo>
                <a:cubicBezTo>
                  <a:pt x="3724540" y="993851"/>
                  <a:pt x="3708959" y="1009431"/>
                  <a:pt x="3689739" y="1009431"/>
                </a:cubicBezTo>
                <a:cubicBezTo>
                  <a:pt x="3670520" y="1009431"/>
                  <a:pt x="3654939" y="993851"/>
                  <a:pt x="3654939" y="974631"/>
                </a:cubicBezTo>
                <a:cubicBezTo>
                  <a:pt x="3654939" y="955412"/>
                  <a:pt x="3670520" y="939831"/>
                  <a:pt x="3689739" y="939831"/>
                </a:cubicBezTo>
                <a:close/>
                <a:moveTo>
                  <a:pt x="3585308" y="939831"/>
                </a:moveTo>
                <a:cubicBezTo>
                  <a:pt x="3604528" y="939831"/>
                  <a:pt x="3620109" y="955412"/>
                  <a:pt x="3620109" y="974631"/>
                </a:cubicBezTo>
                <a:cubicBezTo>
                  <a:pt x="3620109" y="993851"/>
                  <a:pt x="3604528" y="1009431"/>
                  <a:pt x="3585308" y="1009431"/>
                </a:cubicBezTo>
                <a:cubicBezTo>
                  <a:pt x="3566089" y="1009431"/>
                  <a:pt x="3550508" y="993851"/>
                  <a:pt x="3550508" y="974631"/>
                </a:cubicBezTo>
                <a:cubicBezTo>
                  <a:pt x="3550508" y="955412"/>
                  <a:pt x="3566089" y="939831"/>
                  <a:pt x="3585308" y="939831"/>
                </a:cubicBezTo>
                <a:close/>
                <a:moveTo>
                  <a:pt x="3480877" y="939831"/>
                </a:moveTo>
                <a:cubicBezTo>
                  <a:pt x="3500097" y="939831"/>
                  <a:pt x="3515678" y="955412"/>
                  <a:pt x="3515678" y="974631"/>
                </a:cubicBezTo>
                <a:cubicBezTo>
                  <a:pt x="3515678" y="993851"/>
                  <a:pt x="3500097" y="1009431"/>
                  <a:pt x="3480877" y="1009431"/>
                </a:cubicBezTo>
                <a:cubicBezTo>
                  <a:pt x="3461658" y="1009431"/>
                  <a:pt x="3446077" y="993851"/>
                  <a:pt x="3446077" y="974631"/>
                </a:cubicBezTo>
                <a:cubicBezTo>
                  <a:pt x="3446077" y="955412"/>
                  <a:pt x="3461658" y="939831"/>
                  <a:pt x="3480877" y="939831"/>
                </a:cubicBezTo>
                <a:close/>
                <a:moveTo>
                  <a:pt x="3376446" y="939831"/>
                </a:moveTo>
                <a:cubicBezTo>
                  <a:pt x="3395666" y="939831"/>
                  <a:pt x="3411245" y="955412"/>
                  <a:pt x="3411245" y="974631"/>
                </a:cubicBezTo>
                <a:cubicBezTo>
                  <a:pt x="3411245" y="993851"/>
                  <a:pt x="3395666" y="1009431"/>
                  <a:pt x="3376446" y="1009431"/>
                </a:cubicBezTo>
                <a:cubicBezTo>
                  <a:pt x="3357227" y="1009431"/>
                  <a:pt x="3341646" y="993851"/>
                  <a:pt x="3341646" y="974631"/>
                </a:cubicBezTo>
                <a:cubicBezTo>
                  <a:pt x="3341646" y="955412"/>
                  <a:pt x="3357227" y="939831"/>
                  <a:pt x="3376446" y="939831"/>
                </a:cubicBezTo>
                <a:close/>
                <a:moveTo>
                  <a:pt x="3272030" y="939831"/>
                </a:moveTo>
                <a:cubicBezTo>
                  <a:pt x="3291248" y="939831"/>
                  <a:pt x="3306829" y="955412"/>
                  <a:pt x="3306829" y="974631"/>
                </a:cubicBezTo>
                <a:cubicBezTo>
                  <a:pt x="3306829" y="993851"/>
                  <a:pt x="3291248" y="1009431"/>
                  <a:pt x="3272030" y="1009431"/>
                </a:cubicBezTo>
                <a:cubicBezTo>
                  <a:pt x="3252811" y="1009431"/>
                  <a:pt x="3237230" y="993851"/>
                  <a:pt x="3237230" y="974631"/>
                </a:cubicBezTo>
                <a:cubicBezTo>
                  <a:pt x="3237230" y="955412"/>
                  <a:pt x="3252811" y="939831"/>
                  <a:pt x="3272030" y="939831"/>
                </a:cubicBezTo>
                <a:close/>
                <a:moveTo>
                  <a:pt x="3167597" y="939831"/>
                </a:moveTo>
                <a:cubicBezTo>
                  <a:pt x="3186815" y="939831"/>
                  <a:pt x="3202396" y="955412"/>
                  <a:pt x="3202396" y="974631"/>
                </a:cubicBezTo>
                <a:cubicBezTo>
                  <a:pt x="3202396" y="993851"/>
                  <a:pt x="3186815" y="1009431"/>
                  <a:pt x="3167597" y="1009431"/>
                </a:cubicBezTo>
                <a:cubicBezTo>
                  <a:pt x="3148378" y="1009431"/>
                  <a:pt x="3132797" y="993851"/>
                  <a:pt x="3132797" y="974631"/>
                </a:cubicBezTo>
                <a:cubicBezTo>
                  <a:pt x="3132797" y="955412"/>
                  <a:pt x="3148378" y="939831"/>
                  <a:pt x="3167597" y="939831"/>
                </a:cubicBezTo>
                <a:close/>
                <a:moveTo>
                  <a:pt x="2958752" y="939831"/>
                </a:moveTo>
                <a:cubicBezTo>
                  <a:pt x="2977971" y="939831"/>
                  <a:pt x="2993552" y="955412"/>
                  <a:pt x="2993552" y="974631"/>
                </a:cubicBezTo>
                <a:cubicBezTo>
                  <a:pt x="2993552" y="993851"/>
                  <a:pt x="2977971" y="1009431"/>
                  <a:pt x="2958752" y="1009431"/>
                </a:cubicBezTo>
                <a:cubicBezTo>
                  <a:pt x="2939533" y="1009431"/>
                  <a:pt x="2923952" y="993851"/>
                  <a:pt x="2923952" y="974631"/>
                </a:cubicBezTo>
                <a:cubicBezTo>
                  <a:pt x="2923952" y="955412"/>
                  <a:pt x="2939533" y="939831"/>
                  <a:pt x="2958752" y="939831"/>
                </a:cubicBezTo>
                <a:close/>
                <a:moveTo>
                  <a:pt x="2854321" y="939831"/>
                </a:moveTo>
                <a:cubicBezTo>
                  <a:pt x="2873540" y="939831"/>
                  <a:pt x="2889120" y="955412"/>
                  <a:pt x="2889120" y="974631"/>
                </a:cubicBezTo>
                <a:cubicBezTo>
                  <a:pt x="2889120" y="993851"/>
                  <a:pt x="2873540" y="1009431"/>
                  <a:pt x="2854321" y="1009431"/>
                </a:cubicBezTo>
                <a:cubicBezTo>
                  <a:pt x="2835100" y="1009431"/>
                  <a:pt x="2819521" y="993851"/>
                  <a:pt x="2819521" y="974631"/>
                </a:cubicBezTo>
                <a:cubicBezTo>
                  <a:pt x="2819521" y="955412"/>
                  <a:pt x="2835100" y="939831"/>
                  <a:pt x="2854321" y="939831"/>
                </a:cubicBezTo>
                <a:close/>
                <a:moveTo>
                  <a:pt x="2749905" y="939831"/>
                </a:moveTo>
                <a:cubicBezTo>
                  <a:pt x="2769124" y="939831"/>
                  <a:pt x="2784704" y="955412"/>
                  <a:pt x="2784704" y="974631"/>
                </a:cubicBezTo>
                <a:cubicBezTo>
                  <a:pt x="2784704" y="993851"/>
                  <a:pt x="2769124" y="1009431"/>
                  <a:pt x="2749905" y="1009431"/>
                </a:cubicBezTo>
                <a:cubicBezTo>
                  <a:pt x="2730686" y="1009431"/>
                  <a:pt x="2715105" y="993851"/>
                  <a:pt x="2715105" y="974631"/>
                </a:cubicBezTo>
                <a:cubicBezTo>
                  <a:pt x="2715105" y="955412"/>
                  <a:pt x="2730686" y="939831"/>
                  <a:pt x="2749905" y="939831"/>
                </a:cubicBezTo>
                <a:close/>
                <a:moveTo>
                  <a:pt x="2645459" y="939831"/>
                </a:moveTo>
                <a:cubicBezTo>
                  <a:pt x="2664678" y="939831"/>
                  <a:pt x="2680258" y="955412"/>
                  <a:pt x="2680258" y="974631"/>
                </a:cubicBezTo>
                <a:cubicBezTo>
                  <a:pt x="2680258" y="993851"/>
                  <a:pt x="2664678" y="1009431"/>
                  <a:pt x="2645459" y="1009431"/>
                </a:cubicBezTo>
                <a:cubicBezTo>
                  <a:pt x="2626238" y="1009431"/>
                  <a:pt x="2610659" y="993851"/>
                  <a:pt x="2610659" y="974631"/>
                </a:cubicBezTo>
                <a:cubicBezTo>
                  <a:pt x="2610659" y="955412"/>
                  <a:pt x="2626238" y="939831"/>
                  <a:pt x="2645459" y="939831"/>
                </a:cubicBezTo>
                <a:close/>
                <a:moveTo>
                  <a:pt x="2541041" y="939831"/>
                </a:moveTo>
                <a:cubicBezTo>
                  <a:pt x="2560260" y="939831"/>
                  <a:pt x="2575840" y="955412"/>
                  <a:pt x="2575840" y="974631"/>
                </a:cubicBezTo>
                <a:cubicBezTo>
                  <a:pt x="2575840" y="993851"/>
                  <a:pt x="2560260" y="1009431"/>
                  <a:pt x="2541041" y="1009431"/>
                </a:cubicBezTo>
                <a:cubicBezTo>
                  <a:pt x="2521820" y="1009431"/>
                  <a:pt x="2506241" y="993851"/>
                  <a:pt x="2506241" y="974631"/>
                </a:cubicBezTo>
                <a:cubicBezTo>
                  <a:pt x="2506241" y="955412"/>
                  <a:pt x="2521820" y="939831"/>
                  <a:pt x="2541041" y="939831"/>
                </a:cubicBezTo>
                <a:close/>
                <a:moveTo>
                  <a:pt x="2436610" y="939831"/>
                </a:moveTo>
                <a:cubicBezTo>
                  <a:pt x="2455829" y="939831"/>
                  <a:pt x="2471409" y="955412"/>
                  <a:pt x="2471409" y="974631"/>
                </a:cubicBezTo>
                <a:cubicBezTo>
                  <a:pt x="2471409" y="993851"/>
                  <a:pt x="2455829" y="1009431"/>
                  <a:pt x="2436610" y="1009431"/>
                </a:cubicBezTo>
                <a:cubicBezTo>
                  <a:pt x="2417389" y="1009431"/>
                  <a:pt x="2401810" y="993851"/>
                  <a:pt x="2401810" y="974631"/>
                </a:cubicBezTo>
                <a:cubicBezTo>
                  <a:pt x="2401810" y="955412"/>
                  <a:pt x="2417389" y="939831"/>
                  <a:pt x="2436610" y="939831"/>
                </a:cubicBezTo>
                <a:close/>
                <a:moveTo>
                  <a:pt x="2332196" y="939831"/>
                </a:moveTo>
                <a:cubicBezTo>
                  <a:pt x="2351415" y="939831"/>
                  <a:pt x="2366995" y="955412"/>
                  <a:pt x="2366995" y="974631"/>
                </a:cubicBezTo>
                <a:cubicBezTo>
                  <a:pt x="2366995" y="993851"/>
                  <a:pt x="2351415" y="1009431"/>
                  <a:pt x="2332196" y="1009431"/>
                </a:cubicBezTo>
                <a:cubicBezTo>
                  <a:pt x="2312975" y="1009431"/>
                  <a:pt x="2297396" y="993851"/>
                  <a:pt x="2297396" y="974631"/>
                </a:cubicBezTo>
                <a:cubicBezTo>
                  <a:pt x="2297396" y="955412"/>
                  <a:pt x="2312975" y="939831"/>
                  <a:pt x="2332196" y="939831"/>
                </a:cubicBezTo>
                <a:close/>
                <a:moveTo>
                  <a:pt x="2123332" y="939831"/>
                </a:moveTo>
                <a:cubicBezTo>
                  <a:pt x="2142551" y="939831"/>
                  <a:pt x="2158131" y="955412"/>
                  <a:pt x="2158131" y="974631"/>
                </a:cubicBezTo>
                <a:cubicBezTo>
                  <a:pt x="2158131" y="993851"/>
                  <a:pt x="2142551" y="1009431"/>
                  <a:pt x="2123332" y="1009431"/>
                </a:cubicBezTo>
                <a:cubicBezTo>
                  <a:pt x="2104111" y="1009431"/>
                  <a:pt x="2088532" y="993851"/>
                  <a:pt x="2088532" y="974631"/>
                </a:cubicBezTo>
                <a:cubicBezTo>
                  <a:pt x="2088532" y="955412"/>
                  <a:pt x="2104111" y="939831"/>
                  <a:pt x="2123332" y="939831"/>
                </a:cubicBezTo>
                <a:close/>
                <a:moveTo>
                  <a:pt x="2018916" y="939831"/>
                </a:moveTo>
                <a:cubicBezTo>
                  <a:pt x="2038135" y="939831"/>
                  <a:pt x="2053715" y="955412"/>
                  <a:pt x="2053715" y="974631"/>
                </a:cubicBezTo>
                <a:cubicBezTo>
                  <a:pt x="2053715" y="993851"/>
                  <a:pt x="2038135" y="1009431"/>
                  <a:pt x="2018916" y="1009431"/>
                </a:cubicBezTo>
                <a:cubicBezTo>
                  <a:pt x="1999695" y="1009431"/>
                  <a:pt x="1984116" y="993851"/>
                  <a:pt x="1984116" y="974631"/>
                </a:cubicBezTo>
                <a:cubicBezTo>
                  <a:pt x="1984116" y="955412"/>
                  <a:pt x="1999695" y="939831"/>
                  <a:pt x="2018916" y="939831"/>
                </a:cubicBezTo>
                <a:close/>
                <a:moveTo>
                  <a:pt x="1914485" y="939831"/>
                </a:moveTo>
                <a:cubicBezTo>
                  <a:pt x="1933704" y="939831"/>
                  <a:pt x="1949284" y="955412"/>
                  <a:pt x="1949284" y="974631"/>
                </a:cubicBezTo>
                <a:cubicBezTo>
                  <a:pt x="1949284" y="993851"/>
                  <a:pt x="1933704" y="1009431"/>
                  <a:pt x="1914485" y="1009431"/>
                </a:cubicBezTo>
                <a:cubicBezTo>
                  <a:pt x="1895264" y="1009431"/>
                  <a:pt x="1879685" y="993851"/>
                  <a:pt x="1879685" y="974631"/>
                </a:cubicBezTo>
                <a:cubicBezTo>
                  <a:pt x="1879685" y="955412"/>
                  <a:pt x="1895264" y="939831"/>
                  <a:pt x="1914485" y="939831"/>
                </a:cubicBezTo>
                <a:close/>
                <a:moveTo>
                  <a:pt x="1287912" y="939831"/>
                </a:moveTo>
                <a:cubicBezTo>
                  <a:pt x="1307131" y="939831"/>
                  <a:pt x="1322711" y="955412"/>
                  <a:pt x="1322711" y="974631"/>
                </a:cubicBezTo>
                <a:cubicBezTo>
                  <a:pt x="1322711" y="993851"/>
                  <a:pt x="1307131" y="1009431"/>
                  <a:pt x="1287912" y="1009431"/>
                </a:cubicBezTo>
                <a:cubicBezTo>
                  <a:pt x="1268693" y="1009431"/>
                  <a:pt x="1253112" y="993851"/>
                  <a:pt x="1253112" y="974631"/>
                </a:cubicBezTo>
                <a:cubicBezTo>
                  <a:pt x="1253112" y="955412"/>
                  <a:pt x="1268693" y="939831"/>
                  <a:pt x="1287912" y="939831"/>
                </a:cubicBezTo>
                <a:close/>
                <a:moveTo>
                  <a:pt x="1183496" y="939831"/>
                </a:moveTo>
                <a:cubicBezTo>
                  <a:pt x="1202715" y="939831"/>
                  <a:pt x="1218295" y="955412"/>
                  <a:pt x="1218295" y="974631"/>
                </a:cubicBezTo>
                <a:cubicBezTo>
                  <a:pt x="1218295" y="993851"/>
                  <a:pt x="1202715" y="1009431"/>
                  <a:pt x="1183496" y="1009431"/>
                </a:cubicBezTo>
                <a:cubicBezTo>
                  <a:pt x="1164275" y="1009431"/>
                  <a:pt x="1148696" y="993851"/>
                  <a:pt x="1148696" y="974631"/>
                </a:cubicBezTo>
                <a:cubicBezTo>
                  <a:pt x="1148696" y="955412"/>
                  <a:pt x="1164275" y="939831"/>
                  <a:pt x="1183496" y="939831"/>
                </a:cubicBezTo>
                <a:close/>
                <a:moveTo>
                  <a:pt x="1079082" y="939831"/>
                </a:moveTo>
                <a:cubicBezTo>
                  <a:pt x="1098301" y="939831"/>
                  <a:pt x="1113881" y="955412"/>
                  <a:pt x="1113881" y="974631"/>
                </a:cubicBezTo>
                <a:cubicBezTo>
                  <a:pt x="1113881" y="993851"/>
                  <a:pt x="1098301" y="1009431"/>
                  <a:pt x="1079082" y="1009431"/>
                </a:cubicBezTo>
                <a:cubicBezTo>
                  <a:pt x="1059861" y="1009431"/>
                  <a:pt x="1044282" y="993851"/>
                  <a:pt x="1044282" y="974631"/>
                </a:cubicBezTo>
                <a:cubicBezTo>
                  <a:pt x="1044282" y="955412"/>
                  <a:pt x="1059861" y="939831"/>
                  <a:pt x="1079082" y="939831"/>
                </a:cubicBezTo>
                <a:close/>
                <a:moveTo>
                  <a:pt x="974634" y="939831"/>
                </a:moveTo>
                <a:cubicBezTo>
                  <a:pt x="993853" y="939831"/>
                  <a:pt x="1009433" y="955412"/>
                  <a:pt x="1009433" y="974631"/>
                </a:cubicBezTo>
                <a:cubicBezTo>
                  <a:pt x="1009433" y="993851"/>
                  <a:pt x="993853" y="1009431"/>
                  <a:pt x="974634" y="1009431"/>
                </a:cubicBezTo>
                <a:cubicBezTo>
                  <a:pt x="955415" y="1009431"/>
                  <a:pt x="939834" y="993851"/>
                  <a:pt x="939834" y="974631"/>
                </a:cubicBezTo>
                <a:cubicBezTo>
                  <a:pt x="939834" y="955412"/>
                  <a:pt x="955415" y="939831"/>
                  <a:pt x="974634" y="939831"/>
                </a:cubicBezTo>
                <a:close/>
                <a:moveTo>
                  <a:pt x="870220" y="939831"/>
                </a:moveTo>
                <a:cubicBezTo>
                  <a:pt x="889439" y="939831"/>
                  <a:pt x="905019" y="955412"/>
                  <a:pt x="905019" y="974631"/>
                </a:cubicBezTo>
                <a:cubicBezTo>
                  <a:pt x="905019" y="993851"/>
                  <a:pt x="889439" y="1009431"/>
                  <a:pt x="870220" y="1009431"/>
                </a:cubicBezTo>
                <a:cubicBezTo>
                  <a:pt x="850999" y="1009431"/>
                  <a:pt x="835420" y="993851"/>
                  <a:pt x="835420" y="974631"/>
                </a:cubicBezTo>
                <a:cubicBezTo>
                  <a:pt x="835420" y="955412"/>
                  <a:pt x="850999" y="939831"/>
                  <a:pt x="870220" y="939831"/>
                </a:cubicBezTo>
                <a:close/>
                <a:moveTo>
                  <a:pt x="6091551" y="939829"/>
                </a:moveTo>
                <a:cubicBezTo>
                  <a:pt x="6110771" y="939829"/>
                  <a:pt x="6126350" y="955412"/>
                  <a:pt x="6126350" y="974631"/>
                </a:cubicBezTo>
                <a:cubicBezTo>
                  <a:pt x="6126350" y="993850"/>
                  <a:pt x="6110771" y="1009430"/>
                  <a:pt x="6091551" y="1009430"/>
                </a:cubicBezTo>
                <a:cubicBezTo>
                  <a:pt x="6072332" y="1009430"/>
                  <a:pt x="6056751" y="993850"/>
                  <a:pt x="6056751" y="974631"/>
                </a:cubicBezTo>
                <a:cubicBezTo>
                  <a:pt x="6056751" y="955412"/>
                  <a:pt x="6072332" y="939829"/>
                  <a:pt x="6091551" y="939829"/>
                </a:cubicBezTo>
                <a:close/>
                <a:moveTo>
                  <a:pt x="5569407" y="939817"/>
                </a:moveTo>
                <a:cubicBezTo>
                  <a:pt x="5588637" y="939817"/>
                  <a:pt x="5604223" y="955404"/>
                  <a:pt x="5604223" y="974631"/>
                </a:cubicBezTo>
                <a:cubicBezTo>
                  <a:pt x="5604223" y="993861"/>
                  <a:pt x="5588637" y="1009447"/>
                  <a:pt x="5569407" y="1009447"/>
                </a:cubicBezTo>
                <a:cubicBezTo>
                  <a:pt x="5550180" y="1009447"/>
                  <a:pt x="5534594" y="993861"/>
                  <a:pt x="5534594" y="974631"/>
                </a:cubicBezTo>
                <a:cubicBezTo>
                  <a:pt x="5534594" y="955404"/>
                  <a:pt x="5550180" y="939817"/>
                  <a:pt x="5569407" y="939817"/>
                </a:cubicBezTo>
                <a:close/>
                <a:moveTo>
                  <a:pt x="5151699" y="939817"/>
                </a:moveTo>
                <a:cubicBezTo>
                  <a:pt x="5170926" y="939817"/>
                  <a:pt x="5186514" y="955404"/>
                  <a:pt x="5186514" y="974631"/>
                </a:cubicBezTo>
                <a:cubicBezTo>
                  <a:pt x="5186514" y="993861"/>
                  <a:pt x="5170926" y="1009447"/>
                  <a:pt x="5151699" y="1009447"/>
                </a:cubicBezTo>
                <a:cubicBezTo>
                  <a:pt x="5132471" y="1009447"/>
                  <a:pt x="5116883" y="993861"/>
                  <a:pt x="5116883" y="974631"/>
                </a:cubicBezTo>
                <a:cubicBezTo>
                  <a:pt x="5116883" y="955404"/>
                  <a:pt x="5132471" y="939817"/>
                  <a:pt x="5151699" y="939817"/>
                </a:cubicBezTo>
                <a:close/>
                <a:moveTo>
                  <a:pt x="4734007" y="939817"/>
                </a:moveTo>
                <a:cubicBezTo>
                  <a:pt x="4753234" y="939817"/>
                  <a:pt x="4768822" y="955404"/>
                  <a:pt x="4768822" y="974631"/>
                </a:cubicBezTo>
                <a:cubicBezTo>
                  <a:pt x="4768822" y="993861"/>
                  <a:pt x="4753234" y="1009447"/>
                  <a:pt x="4734007" y="1009447"/>
                </a:cubicBezTo>
                <a:cubicBezTo>
                  <a:pt x="4714779" y="1009447"/>
                  <a:pt x="4699191" y="993861"/>
                  <a:pt x="4699191" y="974631"/>
                </a:cubicBezTo>
                <a:cubicBezTo>
                  <a:pt x="4699191" y="955404"/>
                  <a:pt x="4714779" y="939817"/>
                  <a:pt x="4734007" y="939817"/>
                </a:cubicBezTo>
                <a:close/>
                <a:moveTo>
                  <a:pt x="3898587" y="939817"/>
                </a:moveTo>
                <a:cubicBezTo>
                  <a:pt x="3917814" y="939817"/>
                  <a:pt x="3933402" y="955404"/>
                  <a:pt x="3933402" y="974631"/>
                </a:cubicBezTo>
                <a:cubicBezTo>
                  <a:pt x="3933402" y="993861"/>
                  <a:pt x="3917814" y="1009447"/>
                  <a:pt x="3898587" y="1009447"/>
                </a:cubicBezTo>
                <a:cubicBezTo>
                  <a:pt x="3879359" y="1009447"/>
                  <a:pt x="3863771" y="993861"/>
                  <a:pt x="3863771" y="974631"/>
                </a:cubicBezTo>
                <a:cubicBezTo>
                  <a:pt x="3863771" y="955404"/>
                  <a:pt x="3879359" y="939817"/>
                  <a:pt x="3898587" y="939817"/>
                </a:cubicBezTo>
                <a:close/>
                <a:moveTo>
                  <a:pt x="3063181" y="939817"/>
                </a:moveTo>
                <a:cubicBezTo>
                  <a:pt x="3082411" y="939817"/>
                  <a:pt x="3097997" y="955404"/>
                  <a:pt x="3097997" y="974631"/>
                </a:cubicBezTo>
                <a:cubicBezTo>
                  <a:pt x="3097997" y="993861"/>
                  <a:pt x="3082411" y="1009447"/>
                  <a:pt x="3063181" y="1009447"/>
                </a:cubicBezTo>
                <a:cubicBezTo>
                  <a:pt x="3043954" y="1009447"/>
                  <a:pt x="3028367" y="993861"/>
                  <a:pt x="3028367" y="974631"/>
                </a:cubicBezTo>
                <a:cubicBezTo>
                  <a:pt x="3028367" y="955404"/>
                  <a:pt x="3043954" y="939817"/>
                  <a:pt x="3063181" y="939817"/>
                </a:cubicBezTo>
                <a:close/>
                <a:moveTo>
                  <a:pt x="2227761" y="939817"/>
                </a:moveTo>
                <a:cubicBezTo>
                  <a:pt x="2246991" y="939817"/>
                  <a:pt x="2262577" y="955404"/>
                  <a:pt x="2262577" y="974631"/>
                </a:cubicBezTo>
                <a:cubicBezTo>
                  <a:pt x="2262577" y="993861"/>
                  <a:pt x="2246991" y="1009447"/>
                  <a:pt x="2227761" y="1009447"/>
                </a:cubicBezTo>
                <a:cubicBezTo>
                  <a:pt x="2208534" y="1009447"/>
                  <a:pt x="2192946" y="993861"/>
                  <a:pt x="2192946" y="974631"/>
                </a:cubicBezTo>
                <a:cubicBezTo>
                  <a:pt x="2192946" y="955404"/>
                  <a:pt x="2208534" y="939817"/>
                  <a:pt x="2227761" y="939817"/>
                </a:cubicBezTo>
                <a:close/>
                <a:moveTo>
                  <a:pt x="1810054" y="939817"/>
                </a:moveTo>
                <a:cubicBezTo>
                  <a:pt x="1829282" y="939817"/>
                  <a:pt x="1844870" y="955404"/>
                  <a:pt x="1844870" y="974631"/>
                </a:cubicBezTo>
                <a:cubicBezTo>
                  <a:pt x="1844870" y="993861"/>
                  <a:pt x="1829282" y="1009447"/>
                  <a:pt x="1810054" y="1009447"/>
                </a:cubicBezTo>
                <a:cubicBezTo>
                  <a:pt x="1790827" y="1009447"/>
                  <a:pt x="1775239" y="993861"/>
                  <a:pt x="1775239" y="974631"/>
                </a:cubicBezTo>
                <a:cubicBezTo>
                  <a:pt x="1775239" y="955404"/>
                  <a:pt x="1790827" y="939817"/>
                  <a:pt x="1810054" y="939817"/>
                </a:cubicBezTo>
                <a:close/>
                <a:moveTo>
                  <a:pt x="1392343" y="939817"/>
                </a:moveTo>
                <a:cubicBezTo>
                  <a:pt x="1411571" y="939817"/>
                  <a:pt x="1427159" y="955404"/>
                  <a:pt x="1427159" y="974631"/>
                </a:cubicBezTo>
                <a:cubicBezTo>
                  <a:pt x="1427159" y="993861"/>
                  <a:pt x="1411571" y="1009447"/>
                  <a:pt x="1392343" y="1009447"/>
                </a:cubicBezTo>
                <a:cubicBezTo>
                  <a:pt x="1373116" y="1009447"/>
                  <a:pt x="1357528" y="993861"/>
                  <a:pt x="1357528" y="974631"/>
                </a:cubicBezTo>
                <a:cubicBezTo>
                  <a:pt x="1357528" y="955404"/>
                  <a:pt x="1373116" y="939817"/>
                  <a:pt x="1392343" y="939817"/>
                </a:cubicBezTo>
                <a:close/>
                <a:moveTo>
                  <a:pt x="5987117" y="939814"/>
                </a:moveTo>
                <a:cubicBezTo>
                  <a:pt x="6006344" y="939814"/>
                  <a:pt x="6021932" y="955401"/>
                  <a:pt x="6021932" y="974629"/>
                </a:cubicBezTo>
                <a:cubicBezTo>
                  <a:pt x="6021932" y="993859"/>
                  <a:pt x="6006344" y="1009445"/>
                  <a:pt x="5987117" y="1009445"/>
                </a:cubicBezTo>
                <a:cubicBezTo>
                  <a:pt x="5967889" y="1009445"/>
                  <a:pt x="5952301" y="993859"/>
                  <a:pt x="5952301" y="974629"/>
                </a:cubicBezTo>
                <a:cubicBezTo>
                  <a:pt x="5952301" y="955401"/>
                  <a:pt x="5967889" y="939814"/>
                  <a:pt x="5987117" y="939814"/>
                </a:cubicBezTo>
                <a:close/>
                <a:moveTo>
                  <a:pt x="5882687" y="835402"/>
                </a:moveTo>
                <a:cubicBezTo>
                  <a:pt x="5901907" y="835402"/>
                  <a:pt x="5917486" y="850981"/>
                  <a:pt x="5917486" y="870201"/>
                </a:cubicBezTo>
                <a:cubicBezTo>
                  <a:pt x="5917486" y="889420"/>
                  <a:pt x="5901907" y="905000"/>
                  <a:pt x="5882687" y="905000"/>
                </a:cubicBezTo>
                <a:cubicBezTo>
                  <a:pt x="5863468" y="905000"/>
                  <a:pt x="5847887" y="889420"/>
                  <a:pt x="5847887" y="870201"/>
                </a:cubicBezTo>
                <a:cubicBezTo>
                  <a:pt x="5847887" y="850981"/>
                  <a:pt x="5863468" y="835402"/>
                  <a:pt x="5882687" y="835402"/>
                </a:cubicBezTo>
                <a:close/>
                <a:moveTo>
                  <a:pt x="5778271" y="835402"/>
                </a:moveTo>
                <a:cubicBezTo>
                  <a:pt x="5797490" y="835402"/>
                  <a:pt x="5813071" y="850981"/>
                  <a:pt x="5813071" y="870201"/>
                </a:cubicBezTo>
                <a:cubicBezTo>
                  <a:pt x="5813071" y="889420"/>
                  <a:pt x="5797490" y="905000"/>
                  <a:pt x="5778271" y="905000"/>
                </a:cubicBezTo>
                <a:cubicBezTo>
                  <a:pt x="5759053" y="905000"/>
                  <a:pt x="5743472" y="889420"/>
                  <a:pt x="5743472" y="870201"/>
                </a:cubicBezTo>
                <a:cubicBezTo>
                  <a:pt x="5743472" y="850981"/>
                  <a:pt x="5759053" y="835402"/>
                  <a:pt x="5778271" y="835402"/>
                </a:cubicBezTo>
                <a:close/>
                <a:moveTo>
                  <a:pt x="5673839" y="835402"/>
                </a:moveTo>
                <a:cubicBezTo>
                  <a:pt x="5693058" y="835402"/>
                  <a:pt x="5708639" y="850981"/>
                  <a:pt x="5708639" y="870201"/>
                </a:cubicBezTo>
                <a:cubicBezTo>
                  <a:pt x="5708639" y="889420"/>
                  <a:pt x="5693058" y="905000"/>
                  <a:pt x="5673839" y="905000"/>
                </a:cubicBezTo>
                <a:cubicBezTo>
                  <a:pt x="5654621" y="905000"/>
                  <a:pt x="5639040" y="889420"/>
                  <a:pt x="5639040" y="870201"/>
                </a:cubicBezTo>
                <a:cubicBezTo>
                  <a:pt x="5639040" y="850981"/>
                  <a:pt x="5654621" y="835402"/>
                  <a:pt x="5673839" y="835402"/>
                </a:cubicBezTo>
                <a:close/>
                <a:moveTo>
                  <a:pt x="5464976" y="835402"/>
                </a:moveTo>
                <a:cubicBezTo>
                  <a:pt x="5484196" y="835402"/>
                  <a:pt x="5499777" y="850981"/>
                  <a:pt x="5499777" y="870201"/>
                </a:cubicBezTo>
                <a:cubicBezTo>
                  <a:pt x="5499777" y="889420"/>
                  <a:pt x="5484196" y="905000"/>
                  <a:pt x="5464976" y="905000"/>
                </a:cubicBezTo>
                <a:cubicBezTo>
                  <a:pt x="5445757" y="905000"/>
                  <a:pt x="5430176" y="889420"/>
                  <a:pt x="5430176" y="870201"/>
                </a:cubicBezTo>
                <a:cubicBezTo>
                  <a:pt x="5430176" y="850981"/>
                  <a:pt x="5445757" y="835402"/>
                  <a:pt x="5464976" y="835402"/>
                </a:cubicBezTo>
                <a:close/>
                <a:moveTo>
                  <a:pt x="5360562" y="835402"/>
                </a:moveTo>
                <a:cubicBezTo>
                  <a:pt x="5379782" y="835402"/>
                  <a:pt x="5395361" y="850981"/>
                  <a:pt x="5395361" y="870201"/>
                </a:cubicBezTo>
                <a:cubicBezTo>
                  <a:pt x="5395361" y="889420"/>
                  <a:pt x="5379782" y="905000"/>
                  <a:pt x="5360562" y="905000"/>
                </a:cubicBezTo>
                <a:cubicBezTo>
                  <a:pt x="5341343" y="905000"/>
                  <a:pt x="5325762" y="889420"/>
                  <a:pt x="5325762" y="870201"/>
                </a:cubicBezTo>
                <a:cubicBezTo>
                  <a:pt x="5325762" y="850981"/>
                  <a:pt x="5341343" y="835402"/>
                  <a:pt x="5360562" y="835402"/>
                </a:cubicBezTo>
                <a:close/>
                <a:moveTo>
                  <a:pt x="5256131" y="835402"/>
                </a:moveTo>
                <a:cubicBezTo>
                  <a:pt x="5275351" y="835402"/>
                  <a:pt x="5290930" y="850981"/>
                  <a:pt x="5290930" y="870201"/>
                </a:cubicBezTo>
                <a:cubicBezTo>
                  <a:pt x="5290930" y="889420"/>
                  <a:pt x="5275351" y="905000"/>
                  <a:pt x="5256131" y="905000"/>
                </a:cubicBezTo>
                <a:cubicBezTo>
                  <a:pt x="5236912" y="905000"/>
                  <a:pt x="5221331" y="889420"/>
                  <a:pt x="5221331" y="870201"/>
                </a:cubicBezTo>
                <a:cubicBezTo>
                  <a:pt x="5221331" y="850981"/>
                  <a:pt x="5236912" y="835402"/>
                  <a:pt x="5256131" y="835402"/>
                </a:cubicBezTo>
                <a:close/>
                <a:moveTo>
                  <a:pt x="5047283" y="835402"/>
                </a:moveTo>
                <a:cubicBezTo>
                  <a:pt x="5066502" y="835402"/>
                  <a:pt x="5082083" y="850981"/>
                  <a:pt x="5082083" y="870201"/>
                </a:cubicBezTo>
                <a:cubicBezTo>
                  <a:pt x="5082083" y="889420"/>
                  <a:pt x="5066502" y="905000"/>
                  <a:pt x="5047283" y="905000"/>
                </a:cubicBezTo>
                <a:cubicBezTo>
                  <a:pt x="5028065" y="905000"/>
                  <a:pt x="5012484" y="889420"/>
                  <a:pt x="5012484" y="870201"/>
                </a:cubicBezTo>
                <a:cubicBezTo>
                  <a:pt x="5012484" y="850981"/>
                  <a:pt x="5028065" y="835402"/>
                  <a:pt x="5047283" y="835402"/>
                </a:cubicBezTo>
                <a:close/>
                <a:moveTo>
                  <a:pt x="4942853" y="835402"/>
                </a:moveTo>
                <a:cubicBezTo>
                  <a:pt x="4962073" y="835402"/>
                  <a:pt x="4977654" y="850981"/>
                  <a:pt x="4977654" y="870201"/>
                </a:cubicBezTo>
                <a:cubicBezTo>
                  <a:pt x="4977654" y="889420"/>
                  <a:pt x="4962073" y="905000"/>
                  <a:pt x="4942853" y="905000"/>
                </a:cubicBezTo>
                <a:cubicBezTo>
                  <a:pt x="4923634" y="905000"/>
                  <a:pt x="4908053" y="889420"/>
                  <a:pt x="4908053" y="870201"/>
                </a:cubicBezTo>
                <a:cubicBezTo>
                  <a:pt x="4908053" y="850981"/>
                  <a:pt x="4923634" y="835402"/>
                  <a:pt x="4942853" y="835402"/>
                </a:cubicBezTo>
                <a:close/>
                <a:moveTo>
                  <a:pt x="4838437" y="835402"/>
                </a:moveTo>
                <a:cubicBezTo>
                  <a:pt x="4857657" y="835402"/>
                  <a:pt x="4873236" y="850981"/>
                  <a:pt x="4873236" y="870201"/>
                </a:cubicBezTo>
                <a:cubicBezTo>
                  <a:pt x="4873236" y="889420"/>
                  <a:pt x="4857657" y="905000"/>
                  <a:pt x="4838437" y="905000"/>
                </a:cubicBezTo>
                <a:cubicBezTo>
                  <a:pt x="4819218" y="905000"/>
                  <a:pt x="4803637" y="889420"/>
                  <a:pt x="4803637" y="870201"/>
                </a:cubicBezTo>
                <a:cubicBezTo>
                  <a:pt x="4803637" y="850981"/>
                  <a:pt x="4819218" y="835402"/>
                  <a:pt x="4838437" y="835402"/>
                </a:cubicBezTo>
                <a:close/>
                <a:moveTo>
                  <a:pt x="4629573" y="835402"/>
                </a:moveTo>
                <a:cubicBezTo>
                  <a:pt x="4648793" y="835402"/>
                  <a:pt x="4664372" y="850981"/>
                  <a:pt x="4664372" y="870201"/>
                </a:cubicBezTo>
                <a:cubicBezTo>
                  <a:pt x="4664372" y="889420"/>
                  <a:pt x="4648793" y="905000"/>
                  <a:pt x="4629573" y="905000"/>
                </a:cubicBezTo>
                <a:cubicBezTo>
                  <a:pt x="4610354" y="905000"/>
                  <a:pt x="4594773" y="889420"/>
                  <a:pt x="4594773" y="870201"/>
                </a:cubicBezTo>
                <a:cubicBezTo>
                  <a:pt x="4594773" y="850981"/>
                  <a:pt x="4610354" y="835402"/>
                  <a:pt x="4629573" y="835402"/>
                </a:cubicBezTo>
                <a:close/>
                <a:moveTo>
                  <a:pt x="4525142" y="835402"/>
                </a:moveTo>
                <a:cubicBezTo>
                  <a:pt x="4544360" y="835402"/>
                  <a:pt x="4559941" y="850981"/>
                  <a:pt x="4559941" y="870201"/>
                </a:cubicBezTo>
                <a:cubicBezTo>
                  <a:pt x="4559941" y="889420"/>
                  <a:pt x="4544360" y="905000"/>
                  <a:pt x="4525142" y="905000"/>
                </a:cubicBezTo>
                <a:cubicBezTo>
                  <a:pt x="4505923" y="905000"/>
                  <a:pt x="4490342" y="889420"/>
                  <a:pt x="4490342" y="870201"/>
                </a:cubicBezTo>
                <a:cubicBezTo>
                  <a:pt x="4490342" y="850981"/>
                  <a:pt x="4505923" y="835402"/>
                  <a:pt x="4525142" y="835402"/>
                </a:cubicBezTo>
                <a:close/>
                <a:moveTo>
                  <a:pt x="4420727" y="835402"/>
                </a:moveTo>
                <a:cubicBezTo>
                  <a:pt x="4439946" y="835402"/>
                  <a:pt x="4455527" y="850981"/>
                  <a:pt x="4455527" y="870201"/>
                </a:cubicBezTo>
                <a:cubicBezTo>
                  <a:pt x="4455527" y="889420"/>
                  <a:pt x="4439946" y="905000"/>
                  <a:pt x="4420727" y="905000"/>
                </a:cubicBezTo>
                <a:cubicBezTo>
                  <a:pt x="4401509" y="905000"/>
                  <a:pt x="4385928" y="889420"/>
                  <a:pt x="4385928" y="870201"/>
                </a:cubicBezTo>
                <a:cubicBezTo>
                  <a:pt x="4385928" y="850981"/>
                  <a:pt x="4401509" y="835402"/>
                  <a:pt x="4420727" y="835402"/>
                </a:cubicBezTo>
                <a:close/>
                <a:moveTo>
                  <a:pt x="4316280" y="835402"/>
                </a:moveTo>
                <a:cubicBezTo>
                  <a:pt x="4335498" y="835402"/>
                  <a:pt x="4351079" y="850981"/>
                  <a:pt x="4351079" y="870201"/>
                </a:cubicBezTo>
                <a:cubicBezTo>
                  <a:pt x="4351079" y="889420"/>
                  <a:pt x="4335498" y="905000"/>
                  <a:pt x="4316280" y="905000"/>
                </a:cubicBezTo>
                <a:cubicBezTo>
                  <a:pt x="4297061" y="905000"/>
                  <a:pt x="4281480" y="889420"/>
                  <a:pt x="4281480" y="870201"/>
                </a:cubicBezTo>
                <a:cubicBezTo>
                  <a:pt x="4281480" y="850981"/>
                  <a:pt x="4297061" y="835402"/>
                  <a:pt x="4316280" y="835402"/>
                </a:cubicBezTo>
                <a:close/>
                <a:moveTo>
                  <a:pt x="4211866" y="835402"/>
                </a:moveTo>
                <a:cubicBezTo>
                  <a:pt x="4231086" y="835402"/>
                  <a:pt x="4246667" y="850981"/>
                  <a:pt x="4246667" y="870201"/>
                </a:cubicBezTo>
                <a:cubicBezTo>
                  <a:pt x="4246667" y="889420"/>
                  <a:pt x="4231086" y="905000"/>
                  <a:pt x="4211866" y="905000"/>
                </a:cubicBezTo>
                <a:cubicBezTo>
                  <a:pt x="4192647" y="905000"/>
                  <a:pt x="4177066" y="889420"/>
                  <a:pt x="4177066" y="870201"/>
                </a:cubicBezTo>
                <a:cubicBezTo>
                  <a:pt x="4177066" y="850981"/>
                  <a:pt x="4192647" y="835402"/>
                  <a:pt x="4211866" y="835402"/>
                </a:cubicBezTo>
                <a:close/>
                <a:moveTo>
                  <a:pt x="4107449" y="835402"/>
                </a:moveTo>
                <a:cubicBezTo>
                  <a:pt x="4126669" y="835402"/>
                  <a:pt x="4142248" y="850981"/>
                  <a:pt x="4142248" y="870201"/>
                </a:cubicBezTo>
                <a:cubicBezTo>
                  <a:pt x="4142248" y="889420"/>
                  <a:pt x="4126669" y="905000"/>
                  <a:pt x="4107449" y="905000"/>
                </a:cubicBezTo>
                <a:cubicBezTo>
                  <a:pt x="4088230" y="905000"/>
                  <a:pt x="4072649" y="889420"/>
                  <a:pt x="4072649" y="870201"/>
                </a:cubicBezTo>
                <a:cubicBezTo>
                  <a:pt x="4072649" y="850981"/>
                  <a:pt x="4088230" y="835402"/>
                  <a:pt x="4107449" y="835402"/>
                </a:cubicBezTo>
                <a:close/>
                <a:moveTo>
                  <a:pt x="4003017" y="835402"/>
                </a:moveTo>
                <a:cubicBezTo>
                  <a:pt x="4022237" y="835402"/>
                  <a:pt x="4037816" y="850981"/>
                  <a:pt x="4037816" y="870201"/>
                </a:cubicBezTo>
                <a:cubicBezTo>
                  <a:pt x="4037816" y="889420"/>
                  <a:pt x="4022237" y="905000"/>
                  <a:pt x="4003017" y="905000"/>
                </a:cubicBezTo>
                <a:cubicBezTo>
                  <a:pt x="3983798" y="905000"/>
                  <a:pt x="3968217" y="889420"/>
                  <a:pt x="3968217" y="870201"/>
                </a:cubicBezTo>
                <a:cubicBezTo>
                  <a:pt x="3968217" y="850981"/>
                  <a:pt x="3983798" y="835402"/>
                  <a:pt x="4003017" y="835402"/>
                </a:cubicBezTo>
                <a:close/>
                <a:moveTo>
                  <a:pt x="3794155" y="835402"/>
                </a:moveTo>
                <a:cubicBezTo>
                  <a:pt x="3813373" y="835402"/>
                  <a:pt x="3828954" y="850981"/>
                  <a:pt x="3828954" y="870201"/>
                </a:cubicBezTo>
                <a:cubicBezTo>
                  <a:pt x="3828954" y="889420"/>
                  <a:pt x="3813373" y="905000"/>
                  <a:pt x="3794155" y="905000"/>
                </a:cubicBezTo>
                <a:cubicBezTo>
                  <a:pt x="3774936" y="905000"/>
                  <a:pt x="3759355" y="889420"/>
                  <a:pt x="3759355" y="870201"/>
                </a:cubicBezTo>
                <a:cubicBezTo>
                  <a:pt x="3759355" y="850981"/>
                  <a:pt x="3774936" y="835402"/>
                  <a:pt x="3794155" y="835402"/>
                </a:cubicBezTo>
                <a:close/>
                <a:moveTo>
                  <a:pt x="3689739" y="835402"/>
                </a:moveTo>
                <a:cubicBezTo>
                  <a:pt x="3708959" y="835402"/>
                  <a:pt x="3724540" y="850981"/>
                  <a:pt x="3724540" y="870201"/>
                </a:cubicBezTo>
                <a:cubicBezTo>
                  <a:pt x="3724540" y="889420"/>
                  <a:pt x="3708959" y="905000"/>
                  <a:pt x="3689739" y="905000"/>
                </a:cubicBezTo>
                <a:cubicBezTo>
                  <a:pt x="3670520" y="905000"/>
                  <a:pt x="3654939" y="889420"/>
                  <a:pt x="3654939" y="870201"/>
                </a:cubicBezTo>
                <a:cubicBezTo>
                  <a:pt x="3654939" y="850981"/>
                  <a:pt x="3670520" y="835402"/>
                  <a:pt x="3689739" y="835402"/>
                </a:cubicBezTo>
                <a:close/>
                <a:moveTo>
                  <a:pt x="3585308" y="835402"/>
                </a:moveTo>
                <a:cubicBezTo>
                  <a:pt x="3604528" y="835402"/>
                  <a:pt x="3620109" y="850981"/>
                  <a:pt x="3620109" y="870201"/>
                </a:cubicBezTo>
                <a:cubicBezTo>
                  <a:pt x="3620109" y="889420"/>
                  <a:pt x="3604528" y="905000"/>
                  <a:pt x="3585308" y="905000"/>
                </a:cubicBezTo>
                <a:cubicBezTo>
                  <a:pt x="3566089" y="905000"/>
                  <a:pt x="3550508" y="889420"/>
                  <a:pt x="3550508" y="870201"/>
                </a:cubicBezTo>
                <a:cubicBezTo>
                  <a:pt x="3550508" y="850981"/>
                  <a:pt x="3566089" y="835402"/>
                  <a:pt x="3585308" y="835402"/>
                </a:cubicBezTo>
                <a:close/>
                <a:moveTo>
                  <a:pt x="3480877" y="835402"/>
                </a:moveTo>
                <a:cubicBezTo>
                  <a:pt x="3500097" y="835402"/>
                  <a:pt x="3515678" y="850981"/>
                  <a:pt x="3515678" y="870201"/>
                </a:cubicBezTo>
                <a:cubicBezTo>
                  <a:pt x="3515678" y="889420"/>
                  <a:pt x="3500097" y="905000"/>
                  <a:pt x="3480877" y="905000"/>
                </a:cubicBezTo>
                <a:cubicBezTo>
                  <a:pt x="3461658" y="905000"/>
                  <a:pt x="3446077" y="889420"/>
                  <a:pt x="3446077" y="870201"/>
                </a:cubicBezTo>
                <a:cubicBezTo>
                  <a:pt x="3446077" y="850981"/>
                  <a:pt x="3461658" y="835402"/>
                  <a:pt x="3480877" y="835402"/>
                </a:cubicBezTo>
                <a:close/>
                <a:moveTo>
                  <a:pt x="3376446" y="835402"/>
                </a:moveTo>
                <a:cubicBezTo>
                  <a:pt x="3395666" y="835402"/>
                  <a:pt x="3411245" y="850981"/>
                  <a:pt x="3411245" y="870201"/>
                </a:cubicBezTo>
                <a:cubicBezTo>
                  <a:pt x="3411245" y="889420"/>
                  <a:pt x="3395666" y="905000"/>
                  <a:pt x="3376446" y="905000"/>
                </a:cubicBezTo>
                <a:cubicBezTo>
                  <a:pt x="3357227" y="905000"/>
                  <a:pt x="3341646" y="889420"/>
                  <a:pt x="3341646" y="870201"/>
                </a:cubicBezTo>
                <a:cubicBezTo>
                  <a:pt x="3341646" y="850981"/>
                  <a:pt x="3357227" y="835402"/>
                  <a:pt x="3376446" y="835402"/>
                </a:cubicBezTo>
                <a:close/>
                <a:moveTo>
                  <a:pt x="3272030" y="835402"/>
                </a:moveTo>
                <a:cubicBezTo>
                  <a:pt x="3291248" y="835402"/>
                  <a:pt x="3306829" y="850981"/>
                  <a:pt x="3306829" y="870201"/>
                </a:cubicBezTo>
                <a:cubicBezTo>
                  <a:pt x="3306829" y="889420"/>
                  <a:pt x="3291248" y="905000"/>
                  <a:pt x="3272030" y="905000"/>
                </a:cubicBezTo>
                <a:cubicBezTo>
                  <a:pt x="3252811" y="905000"/>
                  <a:pt x="3237230" y="889420"/>
                  <a:pt x="3237230" y="870201"/>
                </a:cubicBezTo>
                <a:cubicBezTo>
                  <a:pt x="3237230" y="850981"/>
                  <a:pt x="3252811" y="835402"/>
                  <a:pt x="3272030" y="835402"/>
                </a:cubicBezTo>
                <a:close/>
                <a:moveTo>
                  <a:pt x="3167597" y="835402"/>
                </a:moveTo>
                <a:cubicBezTo>
                  <a:pt x="3186815" y="835402"/>
                  <a:pt x="3202396" y="850981"/>
                  <a:pt x="3202396" y="870201"/>
                </a:cubicBezTo>
                <a:cubicBezTo>
                  <a:pt x="3202396" y="889420"/>
                  <a:pt x="3186815" y="905000"/>
                  <a:pt x="3167597" y="905000"/>
                </a:cubicBezTo>
                <a:cubicBezTo>
                  <a:pt x="3148378" y="905000"/>
                  <a:pt x="3132797" y="889420"/>
                  <a:pt x="3132797" y="870201"/>
                </a:cubicBezTo>
                <a:cubicBezTo>
                  <a:pt x="3132797" y="850981"/>
                  <a:pt x="3148378" y="835402"/>
                  <a:pt x="3167597" y="835402"/>
                </a:cubicBezTo>
                <a:close/>
                <a:moveTo>
                  <a:pt x="2958752" y="835402"/>
                </a:moveTo>
                <a:cubicBezTo>
                  <a:pt x="2977971" y="835402"/>
                  <a:pt x="2993552" y="850981"/>
                  <a:pt x="2993552" y="870201"/>
                </a:cubicBezTo>
                <a:cubicBezTo>
                  <a:pt x="2993552" y="889420"/>
                  <a:pt x="2977971" y="905000"/>
                  <a:pt x="2958752" y="905000"/>
                </a:cubicBezTo>
                <a:cubicBezTo>
                  <a:pt x="2939533" y="905000"/>
                  <a:pt x="2923952" y="889420"/>
                  <a:pt x="2923952" y="870201"/>
                </a:cubicBezTo>
                <a:cubicBezTo>
                  <a:pt x="2923952" y="850981"/>
                  <a:pt x="2939533" y="835402"/>
                  <a:pt x="2958752" y="835402"/>
                </a:cubicBezTo>
                <a:close/>
                <a:moveTo>
                  <a:pt x="2854321" y="835402"/>
                </a:moveTo>
                <a:cubicBezTo>
                  <a:pt x="2873540" y="835402"/>
                  <a:pt x="2889120" y="850981"/>
                  <a:pt x="2889120" y="870201"/>
                </a:cubicBezTo>
                <a:cubicBezTo>
                  <a:pt x="2889120" y="889420"/>
                  <a:pt x="2873540" y="905000"/>
                  <a:pt x="2854321" y="905000"/>
                </a:cubicBezTo>
                <a:cubicBezTo>
                  <a:pt x="2835100" y="905000"/>
                  <a:pt x="2819521" y="889420"/>
                  <a:pt x="2819521" y="870201"/>
                </a:cubicBezTo>
                <a:cubicBezTo>
                  <a:pt x="2819521" y="850981"/>
                  <a:pt x="2835100" y="835402"/>
                  <a:pt x="2854321" y="835402"/>
                </a:cubicBezTo>
                <a:close/>
                <a:moveTo>
                  <a:pt x="2749905" y="835402"/>
                </a:moveTo>
                <a:cubicBezTo>
                  <a:pt x="2769124" y="835402"/>
                  <a:pt x="2784704" y="850981"/>
                  <a:pt x="2784704" y="870201"/>
                </a:cubicBezTo>
                <a:cubicBezTo>
                  <a:pt x="2784704" y="889420"/>
                  <a:pt x="2769124" y="905000"/>
                  <a:pt x="2749905" y="905000"/>
                </a:cubicBezTo>
                <a:cubicBezTo>
                  <a:pt x="2730686" y="905000"/>
                  <a:pt x="2715105" y="889420"/>
                  <a:pt x="2715105" y="870201"/>
                </a:cubicBezTo>
                <a:cubicBezTo>
                  <a:pt x="2715105" y="850981"/>
                  <a:pt x="2730686" y="835402"/>
                  <a:pt x="2749905" y="835402"/>
                </a:cubicBezTo>
                <a:close/>
                <a:moveTo>
                  <a:pt x="2645459" y="835402"/>
                </a:moveTo>
                <a:cubicBezTo>
                  <a:pt x="2664678" y="835402"/>
                  <a:pt x="2680258" y="850981"/>
                  <a:pt x="2680258" y="870201"/>
                </a:cubicBezTo>
                <a:cubicBezTo>
                  <a:pt x="2680258" y="889420"/>
                  <a:pt x="2664678" y="905000"/>
                  <a:pt x="2645459" y="905000"/>
                </a:cubicBezTo>
                <a:cubicBezTo>
                  <a:pt x="2626238" y="905000"/>
                  <a:pt x="2610659" y="889420"/>
                  <a:pt x="2610659" y="870201"/>
                </a:cubicBezTo>
                <a:cubicBezTo>
                  <a:pt x="2610659" y="850981"/>
                  <a:pt x="2626238" y="835402"/>
                  <a:pt x="2645459" y="835402"/>
                </a:cubicBezTo>
                <a:close/>
                <a:moveTo>
                  <a:pt x="2541041" y="835402"/>
                </a:moveTo>
                <a:cubicBezTo>
                  <a:pt x="2560260" y="835402"/>
                  <a:pt x="2575840" y="850981"/>
                  <a:pt x="2575840" y="870201"/>
                </a:cubicBezTo>
                <a:cubicBezTo>
                  <a:pt x="2575840" y="889420"/>
                  <a:pt x="2560260" y="905000"/>
                  <a:pt x="2541041" y="905000"/>
                </a:cubicBezTo>
                <a:cubicBezTo>
                  <a:pt x="2521820" y="905000"/>
                  <a:pt x="2506241" y="889420"/>
                  <a:pt x="2506241" y="870201"/>
                </a:cubicBezTo>
                <a:cubicBezTo>
                  <a:pt x="2506241" y="850981"/>
                  <a:pt x="2521820" y="835402"/>
                  <a:pt x="2541041" y="835402"/>
                </a:cubicBezTo>
                <a:close/>
                <a:moveTo>
                  <a:pt x="2436610" y="835402"/>
                </a:moveTo>
                <a:cubicBezTo>
                  <a:pt x="2455829" y="835402"/>
                  <a:pt x="2471409" y="850981"/>
                  <a:pt x="2471409" y="870201"/>
                </a:cubicBezTo>
                <a:cubicBezTo>
                  <a:pt x="2471409" y="889420"/>
                  <a:pt x="2455829" y="905000"/>
                  <a:pt x="2436610" y="905000"/>
                </a:cubicBezTo>
                <a:cubicBezTo>
                  <a:pt x="2417389" y="905000"/>
                  <a:pt x="2401810" y="889420"/>
                  <a:pt x="2401810" y="870201"/>
                </a:cubicBezTo>
                <a:cubicBezTo>
                  <a:pt x="2401810" y="850981"/>
                  <a:pt x="2417389" y="835402"/>
                  <a:pt x="2436610" y="835402"/>
                </a:cubicBezTo>
                <a:close/>
                <a:moveTo>
                  <a:pt x="2332196" y="835402"/>
                </a:moveTo>
                <a:cubicBezTo>
                  <a:pt x="2351415" y="835402"/>
                  <a:pt x="2366995" y="850981"/>
                  <a:pt x="2366995" y="870201"/>
                </a:cubicBezTo>
                <a:cubicBezTo>
                  <a:pt x="2366995" y="889420"/>
                  <a:pt x="2351415" y="905000"/>
                  <a:pt x="2332196" y="905000"/>
                </a:cubicBezTo>
                <a:cubicBezTo>
                  <a:pt x="2312975" y="905000"/>
                  <a:pt x="2297396" y="889420"/>
                  <a:pt x="2297396" y="870201"/>
                </a:cubicBezTo>
                <a:cubicBezTo>
                  <a:pt x="2297396" y="850981"/>
                  <a:pt x="2312975" y="835402"/>
                  <a:pt x="2332196" y="835402"/>
                </a:cubicBezTo>
                <a:close/>
                <a:moveTo>
                  <a:pt x="1287912" y="835402"/>
                </a:moveTo>
                <a:cubicBezTo>
                  <a:pt x="1307131" y="835402"/>
                  <a:pt x="1322711" y="850981"/>
                  <a:pt x="1322711" y="870201"/>
                </a:cubicBezTo>
                <a:cubicBezTo>
                  <a:pt x="1322711" y="889420"/>
                  <a:pt x="1307131" y="905000"/>
                  <a:pt x="1287912" y="905000"/>
                </a:cubicBezTo>
                <a:cubicBezTo>
                  <a:pt x="1268693" y="905000"/>
                  <a:pt x="1253112" y="889420"/>
                  <a:pt x="1253112" y="870201"/>
                </a:cubicBezTo>
                <a:cubicBezTo>
                  <a:pt x="1253112" y="850981"/>
                  <a:pt x="1268693" y="835402"/>
                  <a:pt x="1287912" y="835402"/>
                </a:cubicBezTo>
                <a:close/>
                <a:moveTo>
                  <a:pt x="1079082" y="835402"/>
                </a:moveTo>
                <a:cubicBezTo>
                  <a:pt x="1098301" y="835402"/>
                  <a:pt x="1113881" y="850981"/>
                  <a:pt x="1113881" y="870201"/>
                </a:cubicBezTo>
                <a:cubicBezTo>
                  <a:pt x="1113881" y="889420"/>
                  <a:pt x="1098301" y="905000"/>
                  <a:pt x="1079082" y="905000"/>
                </a:cubicBezTo>
                <a:cubicBezTo>
                  <a:pt x="1059861" y="905000"/>
                  <a:pt x="1044282" y="889420"/>
                  <a:pt x="1044282" y="870201"/>
                </a:cubicBezTo>
                <a:cubicBezTo>
                  <a:pt x="1044282" y="850981"/>
                  <a:pt x="1059861" y="835402"/>
                  <a:pt x="1079082" y="835402"/>
                </a:cubicBezTo>
                <a:close/>
                <a:moveTo>
                  <a:pt x="974634" y="835402"/>
                </a:moveTo>
                <a:cubicBezTo>
                  <a:pt x="993853" y="835402"/>
                  <a:pt x="1009433" y="850981"/>
                  <a:pt x="1009433" y="870201"/>
                </a:cubicBezTo>
                <a:cubicBezTo>
                  <a:pt x="1009433" y="889420"/>
                  <a:pt x="993853" y="905000"/>
                  <a:pt x="974634" y="905000"/>
                </a:cubicBezTo>
                <a:cubicBezTo>
                  <a:pt x="955415" y="905000"/>
                  <a:pt x="939834" y="889420"/>
                  <a:pt x="939834" y="870201"/>
                </a:cubicBezTo>
                <a:cubicBezTo>
                  <a:pt x="939834" y="850981"/>
                  <a:pt x="955415" y="835402"/>
                  <a:pt x="974634" y="835402"/>
                </a:cubicBezTo>
                <a:close/>
                <a:moveTo>
                  <a:pt x="870220" y="835402"/>
                </a:moveTo>
                <a:cubicBezTo>
                  <a:pt x="889439" y="835402"/>
                  <a:pt x="905019" y="850981"/>
                  <a:pt x="905019" y="870201"/>
                </a:cubicBezTo>
                <a:cubicBezTo>
                  <a:pt x="905019" y="889420"/>
                  <a:pt x="889439" y="905000"/>
                  <a:pt x="870220" y="905000"/>
                </a:cubicBezTo>
                <a:cubicBezTo>
                  <a:pt x="850999" y="905000"/>
                  <a:pt x="835420" y="889420"/>
                  <a:pt x="835420" y="870201"/>
                </a:cubicBezTo>
                <a:cubicBezTo>
                  <a:pt x="835420" y="850981"/>
                  <a:pt x="850999" y="835402"/>
                  <a:pt x="870220" y="835402"/>
                </a:cubicBezTo>
                <a:close/>
                <a:moveTo>
                  <a:pt x="5987117" y="835385"/>
                </a:moveTo>
                <a:cubicBezTo>
                  <a:pt x="6006344" y="835385"/>
                  <a:pt x="6021932" y="850973"/>
                  <a:pt x="6021932" y="870201"/>
                </a:cubicBezTo>
                <a:cubicBezTo>
                  <a:pt x="6021932" y="889431"/>
                  <a:pt x="6006344" y="905017"/>
                  <a:pt x="5987117" y="905017"/>
                </a:cubicBezTo>
                <a:cubicBezTo>
                  <a:pt x="5967889" y="905017"/>
                  <a:pt x="5952301" y="889431"/>
                  <a:pt x="5952301" y="870201"/>
                </a:cubicBezTo>
                <a:cubicBezTo>
                  <a:pt x="5952301" y="850973"/>
                  <a:pt x="5967889" y="835385"/>
                  <a:pt x="5987117" y="835385"/>
                </a:cubicBezTo>
                <a:close/>
                <a:moveTo>
                  <a:pt x="5569407" y="835385"/>
                </a:moveTo>
                <a:cubicBezTo>
                  <a:pt x="5588637" y="835385"/>
                  <a:pt x="5604223" y="850973"/>
                  <a:pt x="5604223" y="870201"/>
                </a:cubicBezTo>
                <a:cubicBezTo>
                  <a:pt x="5604223" y="889431"/>
                  <a:pt x="5588637" y="905017"/>
                  <a:pt x="5569407" y="905017"/>
                </a:cubicBezTo>
                <a:cubicBezTo>
                  <a:pt x="5550180" y="905017"/>
                  <a:pt x="5534594" y="889431"/>
                  <a:pt x="5534594" y="870201"/>
                </a:cubicBezTo>
                <a:cubicBezTo>
                  <a:pt x="5534594" y="850973"/>
                  <a:pt x="5550180" y="835385"/>
                  <a:pt x="5569407" y="835385"/>
                </a:cubicBezTo>
                <a:close/>
                <a:moveTo>
                  <a:pt x="5151699" y="835385"/>
                </a:moveTo>
                <a:cubicBezTo>
                  <a:pt x="5170926" y="835385"/>
                  <a:pt x="5186514" y="850973"/>
                  <a:pt x="5186514" y="870201"/>
                </a:cubicBezTo>
                <a:cubicBezTo>
                  <a:pt x="5186514" y="889431"/>
                  <a:pt x="5170926" y="905017"/>
                  <a:pt x="5151699" y="905017"/>
                </a:cubicBezTo>
                <a:cubicBezTo>
                  <a:pt x="5132471" y="905017"/>
                  <a:pt x="5116883" y="889431"/>
                  <a:pt x="5116883" y="870201"/>
                </a:cubicBezTo>
                <a:cubicBezTo>
                  <a:pt x="5116883" y="850973"/>
                  <a:pt x="5132471" y="835385"/>
                  <a:pt x="5151699" y="835385"/>
                </a:cubicBezTo>
                <a:close/>
                <a:moveTo>
                  <a:pt x="4734007" y="835385"/>
                </a:moveTo>
                <a:cubicBezTo>
                  <a:pt x="4753234" y="835385"/>
                  <a:pt x="4768822" y="850973"/>
                  <a:pt x="4768822" y="870201"/>
                </a:cubicBezTo>
                <a:cubicBezTo>
                  <a:pt x="4768822" y="889431"/>
                  <a:pt x="4753234" y="905017"/>
                  <a:pt x="4734007" y="905017"/>
                </a:cubicBezTo>
                <a:cubicBezTo>
                  <a:pt x="4714779" y="905017"/>
                  <a:pt x="4699191" y="889431"/>
                  <a:pt x="4699191" y="870201"/>
                </a:cubicBezTo>
                <a:cubicBezTo>
                  <a:pt x="4699191" y="850973"/>
                  <a:pt x="4714779" y="835385"/>
                  <a:pt x="4734007" y="835385"/>
                </a:cubicBezTo>
                <a:close/>
                <a:moveTo>
                  <a:pt x="3898587" y="835385"/>
                </a:moveTo>
                <a:cubicBezTo>
                  <a:pt x="3917814" y="835385"/>
                  <a:pt x="3933402" y="850973"/>
                  <a:pt x="3933402" y="870201"/>
                </a:cubicBezTo>
                <a:cubicBezTo>
                  <a:pt x="3933402" y="889431"/>
                  <a:pt x="3917814" y="905017"/>
                  <a:pt x="3898587" y="905017"/>
                </a:cubicBezTo>
                <a:cubicBezTo>
                  <a:pt x="3879359" y="905017"/>
                  <a:pt x="3863771" y="889431"/>
                  <a:pt x="3863771" y="870201"/>
                </a:cubicBezTo>
                <a:cubicBezTo>
                  <a:pt x="3863771" y="850973"/>
                  <a:pt x="3879359" y="835385"/>
                  <a:pt x="3898587" y="835385"/>
                </a:cubicBezTo>
                <a:close/>
                <a:moveTo>
                  <a:pt x="3063181" y="835385"/>
                </a:moveTo>
                <a:cubicBezTo>
                  <a:pt x="3082411" y="835385"/>
                  <a:pt x="3097997" y="850973"/>
                  <a:pt x="3097997" y="870201"/>
                </a:cubicBezTo>
                <a:cubicBezTo>
                  <a:pt x="3097997" y="889431"/>
                  <a:pt x="3082411" y="905017"/>
                  <a:pt x="3063181" y="905017"/>
                </a:cubicBezTo>
                <a:cubicBezTo>
                  <a:pt x="3043954" y="905017"/>
                  <a:pt x="3028367" y="889431"/>
                  <a:pt x="3028367" y="870201"/>
                </a:cubicBezTo>
                <a:cubicBezTo>
                  <a:pt x="3028367" y="850973"/>
                  <a:pt x="3043954" y="835385"/>
                  <a:pt x="3063181" y="835385"/>
                </a:cubicBezTo>
                <a:close/>
                <a:moveTo>
                  <a:pt x="2227761" y="835385"/>
                </a:moveTo>
                <a:cubicBezTo>
                  <a:pt x="2246991" y="835385"/>
                  <a:pt x="2262577" y="850973"/>
                  <a:pt x="2262577" y="870201"/>
                </a:cubicBezTo>
                <a:cubicBezTo>
                  <a:pt x="2262577" y="889431"/>
                  <a:pt x="2246991" y="905017"/>
                  <a:pt x="2227761" y="905017"/>
                </a:cubicBezTo>
                <a:cubicBezTo>
                  <a:pt x="2208534" y="905017"/>
                  <a:pt x="2192946" y="889431"/>
                  <a:pt x="2192946" y="870201"/>
                </a:cubicBezTo>
                <a:cubicBezTo>
                  <a:pt x="2192946" y="850973"/>
                  <a:pt x="2208534" y="835385"/>
                  <a:pt x="2227761" y="835385"/>
                </a:cubicBezTo>
                <a:close/>
                <a:moveTo>
                  <a:pt x="5882687" y="730986"/>
                </a:moveTo>
                <a:cubicBezTo>
                  <a:pt x="5901907" y="730986"/>
                  <a:pt x="5917486" y="746567"/>
                  <a:pt x="5917486" y="765786"/>
                </a:cubicBezTo>
                <a:cubicBezTo>
                  <a:pt x="5917486" y="785006"/>
                  <a:pt x="5901907" y="800584"/>
                  <a:pt x="5882687" y="800584"/>
                </a:cubicBezTo>
                <a:cubicBezTo>
                  <a:pt x="5863468" y="800584"/>
                  <a:pt x="5847887" y="785006"/>
                  <a:pt x="5847887" y="765786"/>
                </a:cubicBezTo>
                <a:cubicBezTo>
                  <a:pt x="5847887" y="746567"/>
                  <a:pt x="5863468" y="730986"/>
                  <a:pt x="5882687" y="730986"/>
                </a:cubicBezTo>
                <a:close/>
                <a:moveTo>
                  <a:pt x="5778271" y="730986"/>
                </a:moveTo>
                <a:cubicBezTo>
                  <a:pt x="5797490" y="730986"/>
                  <a:pt x="5813071" y="746567"/>
                  <a:pt x="5813071" y="765786"/>
                </a:cubicBezTo>
                <a:cubicBezTo>
                  <a:pt x="5813071" y="785006"/>
                  <a:pt x="5797490" y="800584"/>
                  <a:pt x="5778271" y="800584"/>
                </a:cubicBezTo>
                <a:cubicBezTo>
                  <a:pt x="5759053" y="800584"/>
                  <a:pt x="5743472" y="785006"/>
                  <a:pt x="5743472" y="765786"/>
                </a:cubicBezTo>
                <a:cubicBezTo>
                  <a:pt x="5743472" y="746567"/>
                  <a:pt x="5759053" y="730986"/>
                  <a:pt x="5778271" y="730986"/>
                </a:cubicBezTo>
                <a:close/>
                <a:moveTo>
                  <a:pt x="5673839" y="730986"/>
                </a:moveTo>
                <a:cubicBezTo>
                  <a:pt x="5693058" y="730986"/>
                  <a:pt x="5708639" y="746567"/>
                  <a:pt x="5708639" y="765786"/>
                </a:cubicBezTo>
                <a:cubicBezTo>
                  <a:pt x="5708639" y="785006"/>
                  <a:pt x="5693058" y="800584"/>
                  <a:pt x="5673839" y="800584"/>
                </a:cubicBezTo>
                <a:cubicBezTo>
                  <a:pt x="5654621" y="800584"/>
                  <a:pt x="5639040" y="785006"/>
                  <a:pt x="5639040" y="765786"/>
                </a:cubicBezTo>
                <a:cubicBezTo>
                  <a:pt x="5639040" y="746567"/>
                  <a:pt x="5654621" y="730986"/>
                  <a:pt x="5673839" y="730986"/>
                </a:cubicBezTo>
                <a:close/>
                <a:moveTo>
                  <a:pt x="5464976" y="730986"/>
                </a:moveTo>
                <a:cubicBezTo>
                  <a:pt x="5484196" y="730986"/>
                  <a:pt x="5499777" y="746567"/>
                  <a:pt x="5499777" y="765786"/>
                </a:cubicBezTo>
                <a:cubicBezTo>
                  <a:pt x="5499777" y="785006"/>
                  <a:pt x="5484196" y="800584"/>
                  <a:pt x="5464976" y="800584"/>
                </a:cubicBezTo>
                <a:cubicBezTo>
                  <a:pt x="5445757" y="800584"/>
                  <a:pt x="5430176" y="785006"/>
                  <a:pt x="5430176" y="765786"/>
                </a:cubicBezTo>
                <a:cubicBezTo>
                  <a:pt x="5430176" y="746567"/>
                  <a:pt x="5445757" y="730986"/>
                  <a:pt x="5464976" y="730986"/>
                </a:cubicBezTo>
                <a:close/>
                <a:moveTo>
                  <a:pt x="5360562" y="730986"/>
                </a:moveTo>
                <a:cubicBezTo>
                  <a:pt x="5379782" y="730986"/>
                  <a:pt x="5395361" y="746567"/>
                  <a:pt x="5395361" y="765786"/>
                </a:cubicBezTo>
                <a:cubicBezTo>
                  <a:pt x="5395361" y="785006"/>
                  <a:pt x="5379782" y="800584"/>
                  <a:pt x="5360562" y="800584"/>
                </a:cubicBezTo>
                <a:cubicBezTo>
                  <a:pt x="5341343" y="800584"/>
                  <a:pt x="5325762" y="785006"/>
                  <a:pt x="5325762" y="765786"/>
                </a:cubicBezTo>
                <a:cubicBezTo>
                  <a:pt x="5325762" y="746567"/>
                  <a:pt x="5341343" y="730986"/>
                  <a:pt x="5360562" y="730986"/>
                </a:cubicBezTo>
                <a:close/>
                <a:moveTo>
                  <a:pt x="5256131" y="730986"/>
                </a:moveTo>
                <a:cubicBezTo>
                  <a:pt x="5275351" y="730986"/>
                  <a:pt x="5290930" y="746567"/>
                  <a:pt x="5290930" y="765786"/>
                </a:cubicBezTo>
                <a:cubicBezTo>
                  <a:pt x="5290930" y="785006"/>
                  <a:pt x="5275351" y="800584"/>
                  <a:pt x="5256131" y="800584"/>
                </a:cubicBezTo>
                <a:cubicBezTo>
                  <a:pt x="5236912" y="800584"/>
                  <a:pt x="5221331" y="785006"/>
                  <a:pt x="5221331" y="765786"/>
                </a:cubicBezTo>
                <a:cubicBezTo>
                  <a:pt x="5221331" y="746567"/>
                  <a:pt x="5236912" y="730986"/>
                  <a:pt x="5256131" y="730986"/>
                </a:cubicBezTo>
                <a:close/>
                <a:moveTo>
                  <a:pt x="5047283" y="730986"/>
                </a:moveTo>
                <a:cubicBezTo>
                  <a:pt x="5066502" y="730986"/>
                  <a:pt x="5082083" y="746567"/>
                  <a:pt x="5082083" y="765786"/>
                </a:cubicBezTo>
                <a:cubicBezTo>
                  <a:pt x="5082083" y="785006"/>
                  <a:pt x="5066502" y="800584"/>
                  <a:pt x="5047283" y="800584"/>
                </a:cubicBezTo>
                <a:cubicBezTo>
                  <a:pt x="5028065" y="800584"/>
                  <a:pt x="5012484" y="785006"/>
                  <a:pt x="5012484" y="765786"/>
                </a:cubicBezTo>
                <a:cubicBezTo>
                  <a:pt x="5012484" y="746567"/>
                  <a:pt x="5028065" y="730986"/>
                  <a:pt x="5047283" y="730986"/>
                </a:cubicBezTo>
                <a:close/>
                <a:moveTo>
                  <a:pt x="4942853" y="730986"/>
                </a:moveTo>
                <a:cubicBezTo>
                  <a:pt x="4962073" y="730986"/>
                  <a:pt x="4977654" y="746567"/>
                  <a:pt x="4977654" y="765786"/>
                </a:cubicBezTo>
                <a:cubicBezTo>
                  <a:pt x="4977654" y="785006"/>
                  <a:pt x="4962073" y="800584"/>
                  <a:pt x="4942853" y="800584"/>
                </a:cubicBezTo>
                <a:cubicBezTo>
                  <a:pt x="4923634" y="800584"/>
                  <a:pt x="4908053" y="785006"/>
                  <a:pt x="4908053" y="765786"/>
                </a:cubicBezTo>
                <a:cubicBezTo>
                  <a:pt x="4908053" y="746567"/>
                  <a:pt x="4923634" y="730986"/>
                  <a:pt x="4942853" y="730986"/>
                </a:cubicBezTo>
                <a:close/>
                <a:moveTo>
                  <a:pt x="4838437" y="730986"/>
                </a:moveTo>
                <a:cubicBezTo>
                  <a:pt x="4857657" y="730986"/>
                  <a:pt x="4873236" y="746567"/>
                  <a:pt x="4873236" y="765786"/>
                </a:cubicBezTo>
                <a:cubicBezTo>
                  <a:pt x="4873236" y="785006"/>
                  <a:pt x="4857657" y="800584"/>
                  <a:pt x="4838437" y="800584"/>
                </a:cubicBezTo>
                <a:cubicBezTo>
                  <a:pt x="4819218" y="800584"/>
                  <a:pt x="4803637" y="785006"/>
                  <a:pt x="4803637" y="765786"/>
                </a:cubicBezTo>
                <a:cubicBezTo>
                  <a:pt x="4803637" y="746567"/>
                  <a:pt x="4819218" y="730986"/>
                  <a:pt x="4838437" y="730986"/>
                </a:cubicBezTo>
                <a:close/>
                <a:moveTo>
                  <a:pt x="4629573" y="730986"/>
                </a:moveTo>
                <a:cubicBezTo>
                  <a:pt x="4648793" y="730986"/>
                  <a:pt x="4664372" y="746567"/>
                  <a:pt x="4664372" y="765786"/>
                </a:cubicBezTo>
                <a:cubicBezTo>
                  <a:pt x="4664372" y="785006"/>
                  <a:pt x="4648793" y="800584"/>
                  <a:pt x="4629573" y="800584"/>
                </a:cubicBezTo>
                <a:cubicBezTo>
                  <a:pt x="4610354" y="800584"/>
                  <a:pt x="4594773" y="785006"/>
                  <a:pt x="4594773" y="765786"/>
                </a:cubicBezTo>
                <a:cubicBezTo>
                  <a:pt x="4594773" y="746567"/>
                  <a:pt x="4610354" y="730986"/>
                  <a:pt x="4629573" y="730986"/>
                </a:cubicBezTo>
                <a:close/>
                <a:moveTo>
                  <a:pt x="4525142" y="730986"/>
                </a:moveTo>
                <a:cubicBezTo>
                  <a:pt x="4544360" y="730986"/>
                  <a:pt x="4559941" y="746567"/>
                  <a:pt x="4559941" y="765786"/>
                </a:cubicBezTo>
                <a:cubicBezTo>
                  <a:pt x="4559941" y="785006"/>
                  <a:pt x="4544360" y="800584"/>
                  <a:pt x="4525142" y="800584"/>
                </a:cubicBezTo>
                <a:cubicBezTo>
                  <a:pt x="4505923" y="800584"/>
                  <a:pt x="4490342" y="785006"/>
                  <a:pt x="4490342" y="765786"/>
                </a:cubicBezTo>
                <a:cubicBezTo>
                  <a:pt x="4490342" y="746567"/>
                  <a:pt x="4505923" y="730986"/>
                  <a:pt x="4525142" y="730986"/>
                </a:cubicBezTo>
                <a:close/>
                <a:moveTo>
                  <a:pt x="4316280" y="730986"/>
                </a:moveTo>
                <a:cubicBezTo>
                  <a:pt x="4335498" y="730986"/>
                  <a:pt x="4351079" y="746567"/>
                  <a:pt x="4351079" y="765786"/>
                </a:cubicBezTo>
                <a:cubicBezTo>
                  <a:pt x="4351079" y="785006"/>
                  <a:pt x="4335498" y="800584"/>
                  <a:pt x="4316280" y="800584"/>
                </a:cubicBezTo>
                <a:cubicBezTo>
                  <a:pt x="4297061" y="800584"/>
                  <a:pt x="4281480" y="785006"/>
                  <a:pt x="4281480" y="765786"/>
                </a:cubicBezTo>
                <a:cubicBezTo>
                  <a:pt x="4281480" y="746567"/>
                  <a:pt x="4297061" y="730986"/>
                  <a:pt x="4316280" y="730986"/>
                </a:cubicBezTo>
                <a:close/>
                <a:moveTo>
                  <a:pt x="4211866" y="730986"/>
                </a:moveTo>
                <a:cubicBezTo>
                  <a:pt x="4231086" y="730986"/>
                  <a:pt x="4246667" y="746567"/>
                  <a:pt x="4246667" y="765786"/>
                </a:cubicBezTo>
                <a:cubicBezTo>
                  <a:pt x="4246667" y="785006"/>
                  <a:pt x="4231086" y="800584"/>
                  <a:pt x="4211866" y="800584"/>
                </a:cubicBezTo>
                <a:cubicBezTo>
                  <a:pt x="4192647" y="800584"/>
                  <a:pt x="4177066" y="785006"/>
                  <a:pt x="4177066" y="765786"/>
                </a:cubicBezTo>
                <a:cubicBezTo>
                  <a:pt x="4177066" y="746567"/>
                  <a:pt x="4192647" y="730986"/>
                  <a:pt x="4211866" y="730986"/>
                </a:cubicBezTo>
                <a:close/>
                <a:moveTo>
                  <a:pt x="4107449" y="730986"/>
                </a:moveTo>
                <a:cubicBezTo>
                  <a:pt x="4126669" y="730986"/>
                  <a:pt x="4142248" y="746567"/>
                  <a:pt x="4142248" y="765786"/>
                </a:cubicBezTo>
                <a:cubicBezTo>
                  <a:pt x="4142248" y="785006"/>
                  <a:pt x="4126669" y="800584"/>
                  <a:pt x="4107449" y="800584"/>
                </a:cubicBezTo>
                <a:cubicBezTo>
                  <a:pt x="4088230" y="800584"/>
                  <a:pt x="4072649" y="785006"/>
                  <a:pt x="4072649" y="765786"/>
                </a:cubicBezTo>
                <a:cubicBezTo>
                  <a:pt x="4072649" y="746567"/>
                  <a:pt x="4088230" y="730986"/>
                  <a:pt x="4107449" y="730986"/>
                </a:cubicBezTo>
                <a:close/>
                <a:moveTo>
                  <a:pt x="4003017" y="730986"/>
                </a:moveTo>
                <a:cubicBezTo>
                  <a:pt x="4022237" y="730986"/>
                  <a:pt x="4037816" y="746567"/>
                  <a:pt x="4037816" y="765786"/>
                </a:cubicBezTo>
                <a:cubicBezTo>
                  <a:pt x="4037816" y="785006"/>
                  <a:pt x="4022237" y="800584"/>
                  <a:pt x="4003017" y="800584"/>
                </a:cubicBezTo>
                <a:cubicBezTo>
                  <a:pt x="3983798" y="800584"/>
                  <a:pt x="3968217" y="785006"/>
                  <a:pt x="3968217" y="765786"/>
                </a:cubicBezTo>
                <a:cubicBezTo>
                  <a:pt x="3968217" y="746567"/>
                  <a:pt x="3983798" y="730986"/>
                  <a:pt x="4003017" y="730986"/>
                </a:cubicBezTo>
                <a:close/>
                <a:moveTo>
                  <a:pt x="3794155" y="730986"/>
                </a:moveTo>
                <a:cubicBezTo>
                  <a:pt x="3813373" y="730986"/>
                  <a:pt x="3828954" y="746567"/>
                  <a:pt x="3828954" y="765786"/>
                </a:cubicBezTo>
                <a:cubicBezTo>
                  <a:pt x="3828954" y="785006"/>
                  <a:pt x="3813373" y="800584"/>
                  <a:pt x="3794155" y="800584"/>
                </a:cubicBezTo>
                <a:cubicBezTo>
                  <a:pt x="3774936" y="800584"/>
                  <a:pt x="3759355" y="785006"/>
                  <a:pt x="3759355" y="765786"/>
                </a:cubicBezTo>
                <a:cubicBezTo>
                  <a:pt x="3759355" y="746567"/>
                  <a:pt x="3774936" y="730986"/>
                  <a:pt x="3794155" y="730986"/>
                </a:cubicBezTo>
                <a:close/>
                <a:moveTo>
                  <a:pt x="3689739" y="730986"/>
                </a:moveTo>
                <a:cubicBezTo>
                  <a:pt x="3708959" y="730986"/>
                  <a:pt x="3724540" y="746567"/>
                  <a:pt x="3724540" y="765786"/>
                </a:cubicBezTo>
                <a:cubicBezTo>
                  <a:pt x="3724540" y="785006"/>
                  <a:pt x="3708959" y="800584"/>
                  <a:pt x="3689739" y="800584"/>
                </a:cubicBezTo>
                <a:cubicBezTo>
                  <a:pt x="3670520" y="800584"/>
                  <a:pt x="3654939" y="785006"/>
                  <a:pt x="3654939" y="765786"/>
                </a:cubicBezTo>
                <a:cubicBezTo>
                  <a:pt x="3654939" y="746567"/>
                  <a:pt x="3670520" y="730986"/>
                  <a:pt x="3689739" y="730986"/>
                </a:cubicBezTo>
                <a:close/>
                <a:moveTo>
                  <a:pt x="3585308" y="730986"/>
                </a:moveTo>
                <a:cubicBezTo>
                  <a:pt x="3604528" y="730986"/>
                  <a:pt x="3620109" y="746567"/>
                  <a:pt x="3620109" y="765786"/>
                </a:cubicBezTo>
                <a:cubicBezTo>
                  <a:pt x="3620109" y="785006"/>
                  <a:pt x="3604528" y="800584"/>
                  <a:pt x="3585308" y="800584"/>
                </a:cubicBezTo>
                <a:cubicBezTo>
                  <a:pt x="3566089" y="800584"/>
                  <a:pt x="3550508" y="785006"/>
                  <a:pt x="3550508" y="765786"/>
                </a:cubicBezTo>
                <a:cubicBezTo>
                  <a:pt x="3550508" y="746567"/>
                  <a:pt x="3566089" y="730986"/>
                  <a:pt x="3585308" y="730986"/>
                </a:cubicBezTo>
                <a:close/>
                <a:moveTo>
                  <a:pt x="3480877" y="730986"/>
                </a:moveTo>
                <a:cubicBezTo>
                  <a:pt x="3500097" y="730986"/>
                  <a:pt x="3515678" y="746567"/>
                  <a:pt x="3515678" y="765786"/>
                </a:cubicBezTo>
                <a:cubicBezTo>
                  <a:pt x="3515678" y="785006"/>
                  <a:pt x="3500097" y="800584"/>
                  <a:pt x="3480877" y="800584"/>
                </a:cubicBezTo>
                <a:cubicBezTo>
                  <a:pt x="3461658" y="800584"/>
                  <a:pt x="3446077" y="785006"/>
                  <a:pt x="3446077" y="765786"/>
                </a:cubicBezTo>
                <a:cubicBezTo>
                  <a:pt x="3446077" y="746567"/>
                  <a:pt x="3461658" y="730986"/>
                  <a:pt x="3480877" y="730986"/>
                </a:cubicBezTo>
                <a:close/>
                <a:moveTo>
                  <a:pt x="3376446" y="730986"/>
                </a:moveTo>
                <a:cubicBezTo>
                  <a:pt x="3395666" y="730986"/>
                  <a:pt x="3411245" y="746567"/>
                  <a:pt x="3411245" y="765786"/>
                </a:cubicBezTo>
                <a:cubicBezTo>
                  <a:pt x="3411245" y="785006"/>
                  <a:pt x="3395666" y="800584"/>
                  <a:pt x="3376446" y="800584"/>
                </a:cubicBezTo>
                <a:cubicBezTo>
                  <a:pt x="3357227" y="800584"/>
                  <a:pt x="3341646" y="785006"/>
                  <a:pt x="3341646" y="765786"/>
                </a:cubicBezTo>
                <a:cubicBezTo>
                  <a:pt x="3341646" y="746567"/>
                  <a:pt x="3357227" y="730986"/>
                  <a:pt x="3376446" y="730986"/>
                </a:cubicBezTo>
                <a:close/>
                <a:moveTo>
                  <a:pt x="3272030" y="730986"/>
                </a:moveTo>
                <a:cubicBezTo>
                  <a:pt x="3291248" y="730986"/>
                  <a:pt x="3306829" y="746567"/>
                  <a:pt x="3306829" y="765786"/>
                </a:cubicBezTo>
                <a:cubicBezTo>
                  <a:pt x="3306829" y="785006"/>
                  <a:pt x="3291248" y="800584"/>
                  <a:pt x="3272030" y="800584"/>
                </a:cubicBezTo>
                <a:cubicBezTo>
                  <a:pt x="3252811" y="800584"/>
                  <a:pt x="3237230" y="785006"/>
                  <a:pt x="3237230" y="765786"/>
                </a:cubicBezTo>
                <a:cubicBezTo>
                  <a:pt x="3237230" y="746567"/>
                  <a:pt x="3252811" y="730986"/>
                  <a:pt x="3272030" y="730986"/>
                </a:cubicBezTo>
                <a:close/>
                <a:moveTo>
                  <a:pt x="3167597" y="730986"/>
                </a:moveTo>
                <a:cubicBezTo>
                  <a:pt x="3186815" y="730986"/>
                  <a:pt x="3202396" y="746567"/>
                  <a:pt x="3202396" y="765786"/>
                </a:cubicBezTo>
                <a:cubicBezTo>
                  <a:pt x="3202396" y="785006"/>
                  <a:pt x="3186815" y="800584"/>
                  <a:pt x="3167597" y="800584"/>
                </a:cubicBezTo>
                <a:cubicBezTo>
                  <a:pt x="3148378" y="800584"/>
                  <a:pt x="3132797" y="785006"/>
                  <a:pt x="3132797" y="765786"/>
                </a:cubicBezTo>
                <a:cubicBezTo>
                  <a:pt x="3132797" y="746567"/>
                  <a:pt x="3148378" y="730986"/>
                  <a:pt x="3167597" y="730986"/>
                </a:cubicBezTo>
                <a:close/>
                <a:moveTo>
                  <a:pt x="2958752" y="730986"/>
                </a:moveTo>
                <a:cubicBezTo>
                  <a:pt x="2977971" y="730986"/>
                  <a:pt x="2993552" y="746567"/>
                  <a:pt x="2993552" y="765786"/>
                </a:cubicBezTo>
                <a:cubicBezTo>
                  <a:pt x="2993552" y="785006"/>
                  <a:pt x="2977971" y="800584"/>
                  <a:pt x="2958752" y="800584"/>
                </a:cubicBezTo>
                <a:cubicBezTo>
                  <a:pt x="2939533" y="800584"/>
                  <a:pt x="2923952" y="785006"/>
                  <a:pt x="2923952" y="765786"/>
                </a:cubicBezTo>
                <a:cubicBezTo>
                  <a:pt x="2923952" y="746567"/>
                  <a:pt x="2939533" y="730986"/>
                  <a:pt x="2958752" y="730986"/>
                </a:cubicBezTo>
                <a:close/>
                <a:moveTo>
                  <a:pt x="2854321" y="730986"/>
                </a:moveTo>
                <a:cubicBezTo>
                  <a:pt x="2873540" y="730986"/>
                  <a:pt x="2889120" y="746567"/>
                  <a:pt x="2889120" y="765786"/>
                </a:cubicBezTo>
                <a:cubicBezTo>
                  <a:pt x="2889120" y="785006"/>
                  <a:pt x="2873540" y="800584"/>
                  <a:pt x="2854321" y="800584"/>
                </a:cubicBezTo>
                <a:cubicBezTo>
                  <a:pt x="2835100" y="800584"/>
                  <a:pt x="2819521" y="785006"/>
                  <a:pt x="2819521" y="765786"/>
                </a:cubicBezTo>
                <a:cubicBezTo>
                  <a:pt x="2819521" y="746567"/>
                  <a:pt x="2835100" y="730986"/>
                  <a:pt x="2854321" y="730986"/>
                </a:cubicBezTo>
                <a:close/>
                <a:moveTo>
                  <a:pt x="2749905" y="730986"/>
                </a:moveTo>
                <a:cubicBezTo>
                  <a:pt x="2769124" y="730986"/>
                  <a:pt x="2784704" y="746567"/>
                  <a:pt x="2784704" y="765786"/>
                </a:cubicBezTo>
                <a:cubicBezTo>
                  <a:pt x="2784704" y="785006"/>
                  <a:pt x="2769124" y="800584"/>
                  <a:pt x="2749905" y="800584"/>
                </a:cubicBezTo>
                <a:cubicBezTo>
                  <a:pt x="2730686" y="800584"/>
                  <a:pt x="2715105" y="785006"/>
                  <a:pt x="2715105" y="765786"/>
                </a:cubicBezTo>
                <a:cubicBezTo>
                  <a:pt x="2715105" y="746567"/>
                  <a:pt x="2730686" y="730986"/>
                  <a:pt x="2749905" y="730986"/>
                </a:cubicBezTo>
                <a:close/>
                <a:moveTo>
                  <a:pt x="2645459" y="730986"/>
                </a:moveTo>
                <a:cubicBezTo>
                  <a:pt x="2664678" y="730986"/>
                  <a:pt x="2680258" y="746567"/>
                  <a:pt x="2680258" y="765786"/>
                </a:cubicBezTo>
                <a:cubicBezTo>
                  <a:pt x="2680258" y="785006"/>
                  <a:pt x="2664678" y="800584"/>
                  <a:pt x="2645459" y="800584"/>
                </a:cubicBezTo>
                <a:cubicBezTo>
                  <a:pt x="2626238" y="800584"/>
                  <a:pt x="2610659" y="785006"/>
                  <a:pt x="2610659" y="765786"/>
                </a:cubicBezTo>
                <a:cubicBezTo>
                  <a:pt x="2610659" y="746567"/>
                  <a:pt x="2626238" y="730986"/>
                  <a:pt x="2645459" y="730986"/>
                </a:cubicBezTo>
                <a:close/>
                <a:moveTo>
                  <a:pt x="2541041" y="730986"/>
                </a:moveTo>
                <a:cubicBezTo>
                  <a:pt x="2560260" y="730986"/>
                  <a:pt x="2575840" y="746567"/>
                  <a:pt x="2575840" y="765786"/>
                </a:cubicBezTo>
                <a:cubicBezTo>
                  <a:pt x="2575840" y="785006"/>
                  <a:pt x="2560260" y="800584"/>
                  <a:pt x="2541041" y="800584"/>
                </a:cubicBezTo>
                <a:cubicBezTo>
                  <a:pt x="2521820" y="800584"/>
                  <a:pt x="2506241" y="785006"/>
                  <a:pt x="2506241" y="765786"/>
                </a:cubicBezTo>
                <a:cubicBezTo>
                  <a:pt x="2506241" y="746567"/>
                  <a:pt x="2521820" y="730986"/>
                  <a:pt x="2541041" y="730986"/>
                </a:cubicBezTo>
                <a:close/>
                <a:moveTo>
                  <a:pt x="2436610" y="730986"/>
                </a:moveTo>
                <a:cubicBezTo>
                  <a:pt x="2455829" y="730986"/>
                  <a:pt x="2471409" y="746567"/>
                  <a:pt x="2471409" y="765786"/>
                </a:cubicBezTo>
                <a:cubicBezTo>
                  <a:pt x="2471409" y="785006"/>
                  <a:pt x="2455829" y="800584"/>
                  <a:pt x="2436610" y="800584"/>
                </a:cubicBezTo>
                <a:cubicBezTo>
                  <a:pt x="2417389" y="800584"/>
                  <a:pt x="2401810" y="785006"/>
                  <a:pt x="2401810" y="765786"/>
                </a:cubicBezTo>
                <a:cubicBezTo>
                  <a:pt x="2401810" y="746567"/>
                  <a:pt x="2417389" y="730986"/>
                  <a:pt x="2436610" y="730986"/>
                </a:cubicBezTo>
                <a:close/>
                <a:moveTo>
                  <a:pt x="1183496" y="730986"/>
                </a:moveTo>
                <a:cubicBezTo>
                  <a:pt x="1202715" y="730986"/>
                  <a:pt x="1218295" y="746567"/>
                  <a:pt x="1218295" y="765786"/>
                </a:cubicBezTo>
                <a:cubicBezTo>
                  <a:pt x="1218295" y="785006"/>
                  <a:pt x="1202715" y="800584"/>
                  <a:pt x="1183496" y="800584"/>
                </a:cubicBezTo>
                <a:cubicBezTo>
                  <a:pt x="1164275" y="800584"/>
                  <a:pt x="1148696" y="785006"/>
                  <a:pt x="1148696" y="765786"/>
                </a:cubicBezTo>
                <a:cubicBezTo>
                  <a:pt x="1148696" y="746567"/>
                  <a:pt x="1164275" y="730986"/>
                  <a:pt x="1183496" y="730986"/>
                </a:cubicBezTo>
                <a:close/>
                <a:moveTo>
                  <a:pt x="1079082" y="730986"/>
                </a:moveTo>
                <a:cubicBezTo>
                  <a:pt x="1098301" y="730986"/>
                  <a:pt x="1113881" y="746567"/>
                  <a:pt x="1113881" y="765786"/>
                </a:cubicBezTo>
                <a:cubicBezTo>
                  <a:pt x="1113881" y="785006"/>
                  <a:pt x="1098301" y="800584"/>
                  <a:pt x="1079082" y="800584"/>
                </a:cubicBezTo>
                <a:cubicBezTo>
                  <a:pt x="1059861" y="800584"/>
                  <a:pt x="1044282" y="785006"/>
                  <a:pt x="1044282" y="765786"/>
                </a:cubicBezTo>
                <a:cubicBezTo>
                  <a:pt x="1044282" y="746567"/>
                  <a:pt x="1059861" y="730986"/>
                  <a:pt x="1079082" y="730986"/>
                </a:cubicBezTo>
                <a:close/>
                <a:moveTo>
                  <a:pt x="974634" y="730986"/>
                </a:moveTo>
                <a:cubicBezTo>
                  <a:pt x="993853" y="730986"/>
                  <a:pt x="1009433" y="746567"/>
                  <a:pt x="1009433" y="765786"/>
                </a:cubicBezTo>
                <a:cubicBezTo>
                  <a:pt x="1009433" y="785006"/>
                  <a:pt x="993853" y="800584"/>
                  <a:pt x="974634" y="800584"/>
                </a:cubicBezTo>
                <a:cubicBezTo>
                  <a:pt x="955415" y="800584"/>
                  <a:pt x="939834" y="785006"/>
                  <a:pt x="939834" y="765786"/>
                </a:cubicBezTo>
                <a:cubicBezTo>
                  <a:pt x="939834" y="746567"/>
                  <a:pt x="955415" y="730986"/>
                  <a:pt x="974634" y="730986"/>
                </a:cubicBezTo>
                <a:close/>
                <a:moveTo>
                  <a:pt x="5569407" y="730968"/>
                </a:moveTo>
                <a:cubicBezTo>
                  <a:pt x="5588637" y="730968"/>
                  <a:pt x="5604223" y="746557"/>
                  <a:pt x="5604223" y="765784"/>
                </a:cubicBezTo>
                <a:cubicBezTo>
                  <a:pt x="5604223" y="785013"/>
                  <a:pt x="5588637" y="800600"/>
                  <a:pt x="5569407" y="800600"/>
                </a:cubicBezTo>
                <a:cubicBezTo>
                  <a:pt x="5550180" y="800600"/>
                  <a:pt x="5534594" y="785013"/>
                  <a:pt x="5534594" y="765784"/>
                </a:cubicBezTo>
                <a:cubicBezTo>
                  <a:pt x="5534594" y="746557"/>
                  <a:pt x="5550180" y="730968"/>
                  <a:pt x="5569407" y="730968"/>
                </a:cubicBezTo>
                <a:close/>
                <a:moveTo>
                  <a:pt x="5151699" y="730968"/>
                </a:moveTo>
                <a:cubicBezTo>
                  <a:pt x="5170926" y="730968"/>
                  <a:pt x="5186514" y="746557"/>
                  <a:pt x="5186514" y="765784"/>
                </a:cubicBezTo>
                <a:cubicBezTo>
                  <a:pt x="5186514" y="785013"/>
                  <a:pt x="5170926" y="800600"/>
                  <a:pt x="5151699" y="800600"/>
                </a:cubicBezTo>
                <a:cubicBezTo>
                  <a:pt x="5132471" y="800600"/>
                  <a:pt x="5116883" y="785013"/>
                  <a:pt x="5116883" y="765784"/>
                </a:cubicBezTo>
                <a:cubicBezTo>
                  <a:pt x="5116883" y="746557"/>
                  <a:pt x="5132471" y="730968"/>
                  <a:pt x="5151699" y="730968"/>
                </a:cubicBezTo>
                <a:close/>
                <a:moveTo>
                  <a:pt x="4734007" y="730968"/>
                </a:moveTo>
                <a:cubicBezTo>
                  <a:pt x="4753234" y="730968"/>
                  <a:pt x="4768822" y="746557"/>
                  <a:pt x="4768822" y="765784"/>
                </a:cubicBezTo>
                <a:cubicBezTo>
                  <a:pt x="4768822" y="785013"/>
                  <a:pt x="4753234" y="800600"/>
                  <a:pt x="4734007" y="800600"/>
                </a:cubicBezTo>
                <a:cubicBezTo>
                  <a:pt x="4714779" y="800600"/>
                  <a:pt x="4699191" y="785013"/>
                  <a:pt x="4699191" y="765784"/>
                </a:cubicBezTo>
                <a:cubicBezTo>
                  <a:pt x="4699191" y="746557"/>
                  <a:pt x="4714779" y="730968"/>
                  <a:pt x="4734007" y="730968"/>
                </a:cubicBezTo>
                <a:close/>
                <a:moveTo>
                  <a:pt x="3898587" y="730968"/>
                </a:moveTo>
                <a:cubicBezTo>
                  <a:pt x="3917814" y="730968"/>
                  <a:pt x="3933402" y="746557"/>
                  <a:pt x="3933402" y="765784"/>
                </a:cubicBezTo>
                <a:cubicBezTo>
                  <a:pt x="3933402" y="785013"/>
                  <a:pt x="3917814" y="800600"/>
                  <a:pt x="3898587" y="800600"/>
                </a:cubicBezTo>
                <a:cubicBezTo>
                  <a:pt x="3879359" y="800600"/>
                  <a:pt x="3863771" y="785013"/>
                  <a:pt x="3863771" y="765784"/>
                </a:cubicBezTo>
                <a:cubicBezTo>
                  <a:pt x="3863771" y="746557"/>
                  <a:pt x="3879359" y="730968"/>
                  <a:pt x="3898587" y="730968"/>
                </a:cubicBezTo>
                <a:close/>
                <a:moveTo>
                  <a:pt x="3063181" y="730968"/>
                </a:moveTo>
                <a:cubicBezTo>
                  <a:pt x="3082411" y="730968"/>
                  <a:pt x="3097997" y="746557"/>
                  <a:pt x="3097997" y="765784"/>
                </a:cubicBezTo>
                <a:cubicBezTo>
                  <a:pt x="3097997" y="785013"/>
                  <a:pt x="3082411" y="800600"/>
                  <a:pt x="3063181" y="800600"/>
                </a:cubicBezTo>
                <a:cubicBezTo>
                  <a:pt x="3043954" y="800600"/>
                  <a:pt x="3028367" y="785013"/>
                  <a:pt x="3028367" y="765784"/>
                </a:cubicBezTo>
                <a:cubicBezTo>
                  <a:pt x="3028367" y="746557"/>
                  <a:pt x="3043954" y="730968"/>
                  <a:pt x="3063181" y="730968"/>
                </a:cubicBezTo>
                <a:close/>
                <a:moveTo>
                  <a:pt x="4838437" y="626555"/>
                </a:moveTo>
                <a:cubicBezTo>
                  <a:pt x="4857657" y="626555"/>
                  <a:pt x="4873236" y="642137"/>
                  <a:pt x="4873236" y="661355"/>
                </a:cubicBezTo>
                <a:cubicBezTo>
                  <a:pt x="4873236" y="680574"/>
                  <a:pt x="4857657" y="696155"/>
                  <a:pt x="4838437" y="696155"/>
                </a:cubicBezTo>
                <a:cubicBezTo>
                  <a:pt x="4819218" y="696155"/>
                  <a:pt x="4803637" y="680574"/>
                  <a:pt x="4803637" y="661355"/>
                </a:cubicBezTo>
                <a:cubicBezTo>
                  <a:pt x="4803637" y="642137"/>
                  <a:pt x="4819218" y="626555"/>
                  <a:pt x="4838437" y="626555"/>
                </a:cubicBezTo>
                <a:close/>
                <a:moveTo>
                  <a:pt x="4629573" y="626555"/>
                </a:moveTo>
                <a:cubicBezTo>
                  <a:pt x="4648793" y="626555"/>
                  <a:pt x="4664372" y="642137"/>
                  <a:pt x="4664372" y="661355"/>
                </a:cubicBezTo>
                <a:cubicBezTo>
                  <a:pt x="4664372" y="680574"/>
                  <a:pt x="4648793" y="696155"/>
                  <a:pt x="4629573" y="696155"/>
                </a:cubicBezTo>
                <a:cubicBezTo>
                  <a:pt x="4610354" y="696155"/>
                  <a:pt x="4594773" y="680574"/>
                  <a:pt x="4594773" y="661355"/>
                </a:cubicBezTo>
                <a:cubicBezTo>
                  <a:pt x="4594773" y="642137"/>
                  <a:pt x="4610354" y="626555"/>
                  <a:pt x="4629573" y="626555"/>
                </a:cubicBezTo>
                <a:close/>
                <a:moveTo>
                  <a:pt x="4525142" y="626555"/>
                </a:moveTo>
                <a:cubicBezTo>
                  <a:pt x="4544360" y="626555"/>
                  <a:pt x="4559941" y="642137"/>
                  <a:pt x="4559941" y="661355"/>
                </a:cubicBezTo>
                <a:cubicBezTo>
                  <a:pt x="4559941" y="680574"/>
                  <a:pt x="4544360" y="696155"/>
                  <a:pt x="4525142" y="696155"/>
                </a:cubicBezTo>
                <a:cubicBezTo>
                  <a:pt x="4505923" y="696155"/>
                  <a:pt x="4490342" y="680574"/>
                  <a:pt x="4490342" y="661355"/>
                </a:cubicBezTo>
                <a:cubicBezTo>
                  <a:pt x="4490342" y="642137"/>
                  <a:pt x="4505923" y="626555"/>
                  <a:pt x="4525142" y="626555"/>
                </a:cubicBezTo>
                <a:close/>
                <a:moveTo>
                  <a:pt x="4316280" y="626555"/>
                </a:moveTo>
                <a:cubicBezTo>
                  <a:pt x="4335498" y="626555"/>
                  <a:pt x="4351079" y="642137"/>
                  <a:pt x="4351079" y="661355"/>
                </a:cubicBezTo>
                <a:cubicBezTo>
                  <a:pt x="4351079" y="680574"/>
                  <a:pt x="4335498" y="696155"/>
                  <a:pt x="4316280" y="696155"/>
                </a:cubicBezTo>
                <a:cubicBezTo>
                  <a:pt x="4297061" y="696155"/>
                  <a:pt x="4281480" y="680574"/>
                  <a:pt x="4281480" y="661355"/>
                </a:cubicBezTo>
                <a:cubicBezTo>
                  <a:pt x="4281480" y="642137"/>
                  <a:pt x="4297061" y="626555"/>
                  <a:pt x="4316280" y="626555"/>
                </a:cubicBezTo>
                <a:close/>
                <a:moveTo>
                  <a:pt x="4211866" y="626555"/>
                </a:moveTo>
                <a:cubicBezTo>
                  <a:pt x="4231086" y="626555"/>
                  <a:pt x="4246667" y="642137"/>
                  <a:pt x="4246667" y="661355"/>
                </a:cubicBezTo>
                <a:cubicBezTo>
                  <a:pt x="4246667" y="680574"/>
                  <a:pt x="4231086" y="696155"/>
                  <a:pt x="4211866" y="696155"/>
                </a:cubicBezTo>
                <a:cubicBezTo>
                  <a:pt x="4192647" y="696155"/>
                  <a:pt x="4177066" y="680574"/>
                  <a:pt x="4177066" y="661355"/>
                </a:cubicBezTo>
                <a:cubicBezTo>
                  <a:pt x="4177066" y="642137"/>
                  <a:pt x="4192647" y="626555"/>
                  <a:pt x="4211866" y="626555"/>
                </a:cubicBezTo>
                <a:close/>
                <a:moveTo>
                  <a:pt x="4107449" y="626555"/>
                </a:moveTo>
                <a:cubicBezTo>
                  <a:pt x="4126669" y="626555"/>
                  <a:pt x="4142248" y="642137"/>
                  <a:pt x="4142248" y="661355"/>
                </a:cubicBezTo>
                <a:cubicBezTo>
                  <a:pt x="4142248" y="680574"/>
                  <a:pt x="4126669" y="696155"/>
                  <a:pt x="4107449" y="696155"/>
                </a:cubicBezTo>
                <a:cubicBezTo>
                  <a:pt x="4088230" y="696155"/>
                  <a:pt x="4072649" y="680574"/>
                  <a:pt x="4072649" y="661355"/>
                </a:cubicBezTo>
                <a:cubicBezTo>
                  <a:pt x="4072649" y="642137"/>
                  <a:pt x="4088230" y="626555"/>
                  <a:pt x="4107449" y="626555"/>
                </a:cubicBezTo>
                <a:close/>
                <a:moveTo>
                  <a:pt x="4003017" y="626555"/>
                </a:moveTo>
                <a:cubicBezTo>
                  <a:pt x="4022237" y="626555"/>
                  <a:pt x="4037816" y="642137"/>
                  <a:pt x="4037816" y="661355"/>
                </a:cubicBezTo>
                <a:cubicBezTo>
                  <a:pt x="4037816" y="680574"/>
                  <a:pt x="4022237" y="696155"/>
                  <a:pt x="4003017" y="696155"/>
                </a:cubicBezTo>
                <a:cubicBezTo>
                  <a:pt x="3983798" y="696155"/>
                  <a:pt x="3968217" y="680574"/>
                  <a:pt x="3968217" y="661355"/>
                </a:cubicBezTo>
                <a:cubicBezTo>
                  <a:pt x="3968217" y="642137"/>
                  <a:pt x="3983798" y="626555"/>
                  <a:pt x="4003017" y="626555"/>
                </a:cubicBezTo>
                <a:close/>
                <a:moveTo>
                  <a:pt x="3794155" y="626555"/>
                </a:moveTo>
                <a:cubicBezTo>
                  <a:pt x="3813373" y="626555"/>
                  <a:pt x="3828954" y="642137"/>
                  <a:pt x="3828954" y="661355"/>
                </a:cubicBezTo>
                <a:cubicBezTo>
                  <a:pt x="3828954" y="680574"/>
                  <a:pt x="3813373" y="696155"/>
                  <a:pt x="3794155" y="696155"/>
                </a:cubicBezTo>
                <a:cubicBezTo>
                  <a:pt x="3774936" y="696155"/>
                  <a:pt x="3759355" y="680574"/>
                  <a:pt x="3759355" y="661355"/>
                </a:cubicBezTo>
                <a:cubicBezTo>
                  <a:pt x="3759355" y="642137"/>
                  <a:pt x="3774936" y="626555"/>
                  <a:pt x="3794155" y="626555"/>
                </a:cubicBezTo>
                <a:close/>
                <a:moveTo>
                  <a:pt x="3689739" y="626555"/>
                </a:moveTo>
                <a:cubicBezTo>
                  <a:pt x="3708959" y="626555"/>
                  <a:pt x="3724540" y="642137"/>
                  <a:pt x="3724540" y="661355"/>
                </a:cubicBezTo>
                <a:cubicBezTo>
                  <a:pt x="3724540" y="680574"/>
                  <a:pt x="3708959" y="696155"/>
                  <a:pt x="3689739" y="696155"/>
                </a:cubicBezTo>
                <a:cubicBezTo>
                  <a:pt x="3670520" y="696155"/>
                  <a:pt x="3654939" y="680574"/>
                  <a:pt x="3654939" y="661355"/>
                </a:cubicBezTo>
                <a:cubicBezTo>
                  <a:pt x="3654939" y="642137"/>
                  <a:pt x="3670520" y="626555"/>
                  <a:pt x="3689739" y="626555"/>
                </a:cubicBezTo>
                <a:close/>
                <a:moveTo>
                  <a:pt x="3585308" y="626555"/>
                </a:moveTo>
                <a:cubicBezTo>
                  <a:pt x="3604528" y="626555"/>
                  <a:pt x="3620109" y="642137"/>
                  <a:pt x="3620109" y="661355"/>
                </a:cubicBezTo>
                <a:cubicBezTo>
                  <a:pt x="3620109" y="680574"/>
                  <a:pt x="3604528" y="696155"/>
                  <a:pt x="3585308" y="696155"/>
                </a:cubicBezTo>
                <a:cubicBezTo>
                  <a:pt x="3566089" y="696155"/>
                  <a:pt x="3550508" y="680574"/>
                  <a:pt x="3550508" y="661355"/>
                </a:cubicBezTo>
                <a:cubicBezTo>
                  <a:pt x="3550508" y="642137"/>
                  <a:pt x="3566089" y="626555"/>
                  <a:pt x="3585308" y="626555"/>
                </a:cubicBezTo>
                <a:close/>
                <a:moveTo>
                  <a:pt x="3480877" y="626555"/>
                </a:moveTo>
                <a:cubicBezTo>
                  <a:pt x="3500097" y="626555"/>
                  <a:pt x="3515678" y="642137"/>
                  <a:pt x="3515678" y="661355"/>
                </a:cubicBezTo>
                <a:cubicBezTo>
                  <a:pt x="3515678" y="680574"/>
                  <a:pt x="3500097" y="696155"/>
                  <a:pt x="3480877" y="696155"/>
                </a:cubicBezTo>
                <a:cubicBezTo>
                  <a:pt x="3461658" y="696155"/>
                  <a:pt x="3446077" y="680574"/>
                  <a:pt x="3446077" y="661355"/>
                </a:cubicBezTo>
                <a:cubicBezTo>
                  <a:pt x="3446077" y="642137"/>
                  <a:pt x="3461658" y="626555"/>
                  <a:pt x="3480877" y="626555"/>
                </a:cubicBezTo>
                <a:close/>
                <a:moveTo>
                  <a:pt x="3376446" y="626555"/>
                </a:moveTo>
                <a:cubicBezTo>
                  <a:pt x="3395666" y="626555"/>
                  <a:pt x="3411245" y="642137"/>
                  <a:pt x="3411245" y="661355"/>
                </a:cubicBezTo>
                <a:cubicBezTo>
                  <a:pt x="3411245" y="680574"/>
                  <a:pt x="3395666" y="696155"/>
                  <a:pt x="3376446" y="696155"/>
                </a:cubicBezTo>
                <a:cubicBezTo>
                  <a:pt x="3357227" y="696155"/>
                  <a:pt x="3341646" y="680574"/>
                  <a:pt x="3341646" y="661355"/>
                </a:cubicBezTo>
                <a:cubicBezTo>
                  <a:pt x="3341646" y="642137"/>
                  <a:pt x="3357227" y="626555"/>
                  <a:pt x="3376446" y="626555"/>
                </a:cubicBezTo>
                <a:close/>
                <a:moveTo>
                  <a:pt x="3272030" y="626555"/>
                </a:moveTo>
                <a:cubicBezTo>
                  <a:pt x="3291248" y="626555"/>
                  <a:pt x="3306829" y="642137"/>
                  <a:pt x="3306829" y="661355"/>
                </a:cubicBezTo>
                <a:cubicBezTo>
                  <a:pt x="3306829" y="680574"/>
                  <a:pt x="3291248" y="696155"/>
                  <a:pt x="3272030" y="696155"/>
                </a:cubicBezTo>
                <a:cubicBezTo>
                  <a:pt x="3252811" y="696155"/>
                  <a:pt x="3237230" y="680574"/>
                  <a:pt x="3237230" y="661355"/>
                </a:cubicBezTo>
                <a:cubicBezTo>
                  <a:pt x="3237230" y="642137"/>
                  <a:pt x="3252811" y="626555"/>
                  <a:pt x="3272030" y="626555"/>
                </a:cubicBezTo>
                <a:close/>
                <a:moveTo>
                  <a:pt x="3167597" y="626555"/>
                </a:moveTo>
                <a:cubicBezTo>
                  <a:pt x="3186815" y="626555"/>
                  <a:pt x="3202396" y="642137"/>
                  <a:pt x="3202396" y="661355"/>
                </a:cubicBezTo>
                <a:cubicBezTo>
                  <a:pt x="3202396" y="680574"/>
                  <a:pt x="3186815" y="696155"/>
                  <a:pt x="3167597" y="696155"/>
                </a:cubicBezTo>
                <a:cubicBezTo>
                  <a:pt x="3148378" y="696155"/>
                  <a:pt x="3132797" y="680574"/>
                  <a:pt x="3132797" y="661355"/>
                </a:cubicBezTo>
                <a:cubicBezTo>
                  <a:pt x="3132797" y="642137"/>
                  <a:pt x="3148378" y="626555"/>
                  <a:pt x="3167597" y="626555"/>
                </a:cubicBezTo>
                <a:close/>
                <a:moveTo>
                  <a:pt x="2958752" y="626555"/>
                </a:moveTo>
                <a:cubicBezTo>
                  <a:pt x="2977971" y="626555"/>
                  <a:pt x="2993552" y="642137"/>
                  <a:pt x="2993552" y="661355"/>
                </a:cubicBezTo>
                <a:cubicBezTo>
                  <a:pt x="2993552" y="680574"/>
                  <a:pt x="2977971" y="696155"/>
                  <a:pt x="2958752" y="696155"/>
                </a:cubicBezTo>
                <a:cubicBezTo>
                  <a:pt x="2939533" y="696155"/>
                  <a:pt x="2923952" y="680574"/>
                  <a:pt x="2923952" y="661355"/>
                </a:cubicBezTo>
                <a:cubicBezTo>
                  <a:pt x="2923952" y="642137"/>
                  <a:pt x="2939533" y="626555"/>
                  <a:pt x="2958752" y="626555"/>
                </a:cubicBezTo>
                <a:close/>
                <a:moveTo>
                  <a:pt x="2854321" y="626555"/>
                </a:moveTo>
                <a:cubicBezTo>
                  <a:pt x="2873540" y="626555"/>
                  <a:pt x="2889120" y="642137"/>
                  <a:pt x="2889120" y="661355"/>
                </a:cubicBezTo>
                <a:cubicBezTo>
                  <a:pt x="2889120" y="680574"/>
                  <a:pt x="2873540" y="696155"/>
                  <a:pt x="2854321" y="696155"/>
                </a:cubicBezTo>
                <a:cubicBezTo>
                  <a:pt x="2835100" y="696155"/>
                  <a:pt x="2819521" y="680574"/>
                  <a:pt x="2819521" y="661355"/>
                </a:cubicBezTo>
                <a:cubicBezTo>
                  <a:pt x="2819521" y="642137"/>
                  <a:pt x="2835100" y="626555"/>
                  <a:pt x="2854321" y="626555"/>
                </a:cubicBezTo>
                <a:close/>
                <a:moveTo>
                  <a:pt x="2749905" y="626555"/>
                </a:moveTo>
                <a:cubicBezTo>
                  <a:pt x="2769124" y="626555"/>
                  <a:pt x="2784704" y="642137"/>
                  <a:pt x="2784704" y="661355"/>
                </a:cubicBezTo>
                <a:cubicBezTo>
                  <a:pt x="2784704" y="680574"/>
                  <a:pt x="2769124" y="696155"/>
                  <a:pt x="2749905" y="696155"/>
                </a:cubicBezTo>
                <a:cubicBezTo>
                  <a:pt x="2730686" y="696155"/>
                  <a:pt x="2715105" y="680574"/>
                  <a:pt x="2715105" y="661355"/>
                </a:cubicBezTo>
                <a:cubicBezTo>
                  <a:pt x="2715105" y="642137"/>
                  <a:pt x="2730686" y="626555"/>
                  <a:pt x="2749905" y="626555"/>
                </a:cubicBezTo>
                <a:close/>
                <a:moveTo>
                  <a:pt x="2645459" y="626555"/>
                </a:moveTo>
                <a:cubicBezTo>
                  <a:pt x="2664678" y="626555"/>
                  <a:pt x="2680258" y="642137"/>
                  <a:pt x="2680258" y="661355"/>
                </a:cubicBezTo>
                <a:cubicBezTo>
                  <a:pt x="2680258" y="680574"/>
                  <a:pt x="2664678" y="696155"/>
                  <a:pt x="2645459" y="696155"/>
                </a:cubicBezTo>
                <a:cubicBezTo>
                  <a:pt x="2626238" y="696155"/>
                  <a:pt x="2610659" y="680574"/>
                  <a:pt x="2610659" y="661355"/>
                </a:cubicBezTo>
                <a:cubicBezTo>
                  <a:pt x="2610659" y="642137"/>
                  <a:pt x="2626238" y="626555"/>
                  <a:pt x="2645459" y="626555"/>
                </a:cubicBezTo>
                <a:close/>
                <a:moveTo>
                  <a:pt x="2541041" y="626555"/>
                </a:moveTo>
                <a:cubicBezTo>
                  <a:pt x="2560260" y="626555"/>
                  <a:pt x="2575840" y="642137"/>
                  <a:pt x="2575840" y="661355"/>
                </a:cubicBezTo>
                <a:cubicBezTo>
                  <a:pt x="2575840" y="680574"/>
                  <a:pt x="2560260" y="696155"/>
                  <a:pt x="2541041" y="696155"/>
                </a:cubicBezTo>
                <a:cubicBezTo>
                  <a:pt x="2521820" y="696155"/>
                  <a:pt x="2506241" y="680574"/>
                  <a:pt x="2506241" y="661355"/>
                </a:cubicBezTo>
                <a:cubicBezTo>
                  <a:pt x="2506241" y="642137"/>
                  <a:pt x="2521820" y="626555"/>
                  <a:pt x="2541041" y="626555"/>
                </a:cubicBezTo>
                <a:close/>
                <a:moveTo>
                  <a:pt x="2436610" y="626555"/>
                </a:moveTo>
                <a:cubicBezTo>
                  <a:pt x="2455829" y="626555"/>
                  <a:pt x="2471409" y="642137"/>
                  <a:pt x="2471409" y="661355"/>
                </a:cubicBezTo>
                <a:cubicBezTo>
                  <a:pt x="2471409" y="680574"/>
                  <a:pt x="2455829" y="696155"/>
                  <a:pt x="2436610" y="696155"/>
                </a:cubicBezTo>
                <a:cubicBezTo>
                  <a:pt x="2417389" y="696155"/>
                  <a:pt x="2401810" y="680574"/>
                  <a:pt x="2401810" y="661355"/>
                </a:cubicBezTo>
                <a:cubicBezTo>
                  <a:pt x="2401810" y="642137"/>
                  <a:pt x="2417389" y="626555"/>
                  <a:pt x="2436610" y="626555"/>
                </a:cubicBezTo>
                <a:close/>
                <a:moveTo>
                  <a:pt x="4942853" y="626552"/>
                </a:moveTo>
                <a:cubicBezTo>
                  <a:pt x="4962073" y="626552"/>
                  <a:pt x="4977654" y="642134"/>
                  <a:pt x="4977654" y="661354"/>
                </a:cubicBezTo>
                <a:cubicBezTo>
                  <a:pt x="4977654" y="680572"/>
                  <a:pt x="4962073" y="696153"/>
                  <a:pt x="4942853" y="696153"/>
                </a:cubicBezTo>
                <a:cubicBezTo>
                  <a:pt x="4923634" y="696153"/>
                  <a:pt x="4908053" y="680572"/>
                  <a:pt x="4908053" y="661354"/>
                </a:cubicBezTo>
                <a:cubicBezTo>
                  <a:pt x="4908053" y="642134"/>
                  <a:pt x="4923634" y="626552"/>
                  <a:pt x="4942853" y="626552"/>
                </a:cubicBezTo>
                <a:close/>
                <a:moveTo>
                  <a:pt x="4734007" y="626537"/>
                </a:moveTo>
                <a:cubicBezTo>
                  <a:pt x="4753234" y="626537"/>
                  <a:pt x="4768822" y="642126"/>
                  <a:pt x="4768822" y="661354"/>
                </a:cubicBezTo>
                <a:cubicBezTo>
                  <a:pt x="4768822" y="680584"/>
                  <a:pt x="4753234" y="696169"/>
                  <a:pt x="4734007" y="696169"/>
                </a:cubicBezTo>
                <a:cubicBezTo>
                  <a:pt x="4714779" y="696169"/>
                  <a:pt x="4699191" y="680584"/>
                  <a:pt x="4699191" y="661354"/>
                </a:cubicBezTo>
                <a:cubicBezTo>
                  <a:pt x="4699191" y="642126"/>
                  <a:pt x="4714779" y="626537"/>
                  <a:pt x="4734007" y="626537"/>
                </a:cubicBezTo>
                <a:close/>
                <a:moveTo>
                  <a:pt x="3898587" y="626537"/>
                </a:moveTo>
                <a:cubicBezTo>
                  <a:pt x="3917814" y="626537"/>
                  <a:pt x="3933402" y="642126"/>
                  <a:pt x="3933402" y="661354"/>
                </a:cubicBezTo>
                <a:cubicBezTo>
                  <a:pt x="3933402" y="680584"/>
                  <a:pt x="3917814" y="696169"/>
                  <a:pt x="3898587" y="696169"/>
                </a:cubicBezTo>
                <a:cubicBezTo>
                  <a:pt x="3879359" y="696169"/>
                  <a:pt x="3863771" y="680584"/>
                  <a:pt x="3863771" y="661354"/>
                </a:cubicBezTo>
                <a:cubicBezTo>
                  <a:pt x="3863771" y="642126"/>
                  <a:pt x="3879359" y="626537"/>
                  <a:pt x="3898587" y="626537"/>
                </a:cubicBezTo>
                <a:close/>
                <a:moveTo>
                  <a:pt x="3063181" y="626537"/>
                </a:moveTo>
                <a:cubicBezTo>
                  <a:pt x="3082411" y="626537"/>
                  <a:pt x="3097997" y="642126"/>
                  <a:pt x="3097997" y="661354"/>
                </a:cubicBezTo>
                <a:cubicBezTo>
                  <a:pt x="3097997" y="680584"/>
                  <a:pt x="3082411" y="696169"/>
                  <a:pt x="3063181" y="696169"/>
                </a:cubicBezTo>
                <a:cubicBezTo>
                  <a:pt x="3043954" y="696169"/>
                  <a:pt x="3028367" y="680584"/>
                  <a:pt x="3028367" y="661354"/>
                </a:cubicBezTo>
                <a:cubicBezTo>
                  <a:pt x="3028367" y="642126"/>
                  <a:pt x="3043954" y="626537"/>
                  <a:pt x="3063181" y="626537"/>
                </a:cubicBezTo>
                <a:close/>
                <a:moveTo>
                  <a:pt x="4942853" y="522123"/>
                </a:moveTo>
                <a:cubicBezTo>
                  <a:pt x="4962073" y="522123"/>
                  <a:pt x="4977654" y="537704"/>
                  <a:pt x="4977654" y="556925"/>
                </a:cubicBezTo>
                <a:cubicBezTo>
                  <a:pt x="4977654" y="576144"/>
                  <a:pt x="4962073" y="591723"/>
                  <a:pt x="4942853" y="591723"/>
                </a:cubicBezTo>
                <a:cubicBezTo>
                  <a:pt x="4923634" y="591723"/>
                  <a:pt x="4908053" y="576144"/>
                  <a:pt x="4908053" y="556925"/>
                </a:cubicBezTo>
                <a:cubicBezTo>
                  <a:pt x="4908053" y="537704"/>
                  <a:pt x="4923634" y="522123"/>
                  <a:pt x="4942853" y="522123"/>
                </a:cubicBezTo>
                <a:close/>
                <a:moveTo>
                  <a:pt x="4838437" y="522123"/>
                </a:moveTo>
                <a:cubicBezTo>
                  <a:pt x="4857657" y="522123"/>
                  <a:pt x="4873236" y="537704"/>
                  <a:pt x="4873236" y="556925"/>
                </a:cubicBezTo>
                <a:cubicBezTo>
                  <a:pt x="4873236" y="576144"/>
                  <a:pt x="4857657" y="591723"/>
                  <a:pt x="4838437" y="591723"/>
                </a:cubicBezTo>
                <a:cubicBezTo>
                  <a:pt x="4819218" y="591723"/>
                  <a:pt x="4803637" y="576144"/>
                  <a:pt x="4803637" y="556925"/>
                </a:cubicBezTo>
                <a:cubicBezTo>
                  <a:pt x="4803637" y="537704"/>
                  <a:pt x="4819218" y="522123"/>
                  <a:pt x="4838437" y="522123"/>
                </a:cubicBezTo>
                <a:close/>
                <a:moveTo>
                  <a:pt x="4316280" y="522123"/>
                </a:moveTo>
                <a:cubicBezTo>
                  <a:pt x="4335498" y="522123"/>
                  <a:pt x="4351079" y="537704"/>
                  <a:pt x="4351079" y="556925"/>
                </a:cubicBezTo>
                <a:cubicBezTo>
                  <a:pt x="4351079" y="576144"/>
                  <a:pt x="4335498" y="591723"/>
                  <a:pt x="4316280" y="591723"/>
                </a:cubicBezTo>
                <a:cubicBezTo>
                  <a:pt x="4297061" y="591723"/>
                  <a:pt x="4281480" y="576144"/>
                  <a:pt x="4281480" y="556925"/>
                </a:cubicBezTo>
                <a:cubicBezTo>
                  <a:pt x="4281480" y="537704"/>
                  <a:pt x="4297061" y="522123"/>
                  <a:pt x="4316280" y="522123"/>
                </a:cubicBezTo>
                <a:close/>
                <a:moveTo>
                  <a:pt x="4211866" y="522123"/>
                </a:moveTo>
                <a:cubicBezTo>
                  <a:pt x="4231086" y="522123"/>
                  <a:pt x="4246667" y="537704"/>
                  <a:pt x="4246667" y="556925"/>
                </a:cubicBezTo>
                <a:cubicBezTo>
                  <a:pt x="4246667" y="576144"/>
                  <a:pt x="4231086" y="591723"/>
                  <a:pt x="4211866" y="591723"/>
                </a:cubicBezTo>
                <a:cubicBezTo>
                  <a:pt x="4192647" y="591723"/>
                  <a:pt x="4177066" y="576144"/>
                  <a:pt x="4177066" y="556925"/>
                </a:cubicBezTo>
                <a:cubicBezTo>
                  <a:pt x="4177066" y="537704"/>
                  <a:pt x="4192647" y="522123"/>
                  <a:pt x="4211866" y="522123"/>
                </a:cubicBezTo>
                <a:close/>
                <a:moveTo>
                  <a:pt x="4107449" y="522123"/>
                </a:moveTo>
                <a:cubicBezTo>
                  <a:pt x="4126669" y="522123"/>
                  <a:pt x="4142248" y="537704"/>
                  <a:pt x="4142248" y="556925"/>
                </a:cubicBezTo>
                <a:cubicBezTo>
                  <a:pt x="4142248" y="576144"/>
                  <a:pt x="4126669" y="591723"/>
                  <a:pt x="4107449" y="591723"/>
                </a:cubicBezTo>
                <a:cubicBezTo>
                  <a:pt x="4088230" y="591723"/>
                  <a:pt x="4072649" y="576144"/>
                  <a:pt x="4072649" y="556925"/>
                </a:cubicBezTo>
                <a:cubicBezTo>
                  <a:pt x="4072649" y="537704"/>
                  <a:pt x="4088230" y="522123"/>
                  <a:pt x="4107449" y="522123"/>
                </a:cubicBezTo>
                <a:close/>
                <a:moveTo>
                  <a:pt x="4003017" y="522123"/>
                </a:moveTo>
                <a:cubicBezTo>
                  <a:pt x="4022237" y="522123"/>
                  <a:pt x="4037816" y="537704"/>
                  <a:pt x="4037816" y="556925"/>
                </a:cubicBezTo>
                <a:cubicBezTo>
                  <a:pt x="4037816" y="576144"/>
                  <a:pt x="4022237" y="591723"/>
                  <a:pt x="4003017" y="591723"/>
                </a:cubicBezTo>
                <a:cubicBezTo>
                  <a:pt x="3983798" y="591723"/>
                  <a:pt x="3968217" y="576144"/>
                  <a:pt x="3968217" y="556925"/>
                </a:cubicBezTo>
                <a:cubicBezTo>
                  <a:pt x="3968217" y="537704"/>
                  <a:pt x="3983798" y="522123"/>
                  <a:pt x="4003017" y="522123"/>
                </a:cubicBezTo>
                <a:close/>
                <a:moveTo>
                  <a:pt x="3794155" y="522123"/>
                </a:moveTo>
                <a:cubicBezTo>
                  <a:pt x="3813373" y="522123"/>
                  <a:pt x="3828954" y="537704"/>
                  <a:pt x="3828954" y="556925"/>
                </a:cubicBezTo>
                <a:cubicBezTo>
                  <a:pt x="3828954" y="576144"/>
                  <a:pt x="3813373" y="591723"/>
                  <a:pt x="3794155" y="591723"/>
                </a:cubicBezTo>
                <a:cubicBezTo>
                  <a:pt x="3774936" y="591723"/>
                  <a:pt x="3759355" y="576144"/>
                  <a:pt x="3759355" y="556925"/>
                </a:cubicBezTo>
                <a:cubicBezTo>
                  <a:pt x="3759355" y="537704"/>
                  <a:pt x="3774936" y="522123"/>
                  <a:pt x="3794155" y="522123"/>
                </a:cubicBezTo>
                <a:close/>
                <a:moveTo>
                  <a:pt x="3689739" y="522123"/>
                </a:moveTo>
                <a:cubicBezTo>
                  <a:pt x="3708959" y="522123"/>
                  <a:pt x="3724540" y="537704"/>
                  <a:pt x="3724540" y="556925"/>
                </a:cubicBezTo>
                <a:cubicBezTo>
                  <a:pt x="3724540" y="576144"/>
                  <a:pt x="3708959" y="591723"/>
                  <a:pt x="3689739" y="591723"/>
                </a:cubicBezTo>
                <a:cubicBezTo>
                  <a:pt x="3670520" y="591723"/>
                  <a:pt x="3654939" y="576144"/>
                  <a:pt x="3654939" y="556925"/>
                </a:cubicBezTo>
                <a:cubicBezTo>
                  <a:pt x="3654939" y="537704"/>
                  <a:pt x="3670520" y="522123"/>
                  <a:pt x="3689739" y="522123"/>
                </a:cubicBezTo>
                <a:close/>
                <a:moveTo>
                  <a:pt x="3585308" y="522123"/>
                </a:moveTo>
                <a:cubicBezTo>
                  <a:pt x="3604528" y="522123"/>
                  <a:pt x="3620109" y="537704"/>
                  <a:pt x="3620109" y="556925"/>
                </a:cubicBezTo>
                <a:cubicBezTo>
                  <a:pt x="3620109" y="576144"/>
                  <a:pt x="3604528" y="591723"/>
                  <a:pt x="3585308" y="591723"/>
                </a:cubicBezTo>
                <a:cubicBezTo>
                  <a:pt x="3566089" y="591723"/>
                  <a:pt x="3550508" y="576144"/>
                  <a:pt x="3550508" y="556925"/>
                </a:cubicBezTo>
                <a:cubicBezTo>
                  <a:pt x="3550508" y="537704"/>
                  <a:pt x="3566089" y="522123"/>
                  <a:pt x="3585308" y="522123"/>
                </a:cubicBezTo>
                <a:close/>
                <a:moveTo>
                  <a:pt x="3480877" y="522123"/>
                </a:moveTo>
                <a:cubicBezTo>
                  <a:pt x="3500097" y="522123"/>
                  <a:pt x="3515678" y="537704"/>
                  <a:pt x="3515678" y="556925"/>
                </a:cubicBezTo>
                <a:cubicBezTo>
                  <a:pt x="3515678" y="576144"/>
                  <a:pt x="3500097" y="591723"/>
                  <a:pt x="3480877" y="591723"/>
                </a:cubicBezTo>
                <a:cubicBezTo>
                  <a:pt x="3461658" y="591723"/>
                  <a:pt x="3446077" y="576144"/>
                  <a:pt x="3446077" y="556925"/>
                </a:cubicBezTo>
                <a:cubicBezTo>
                  <a:pt x="3446077" y="537704"/>
                  <a:pt x="3461658" y="522123"/>
                  <a:pt x="3480877" y="522123"/>
                </a:cubicBezTo>
                <a:close/>
                <a:moveTo>
                  <a:pt x="3376446" y="522123"/>
                </a:moveTo>
                <a:cubicBezTo>
                  <a:pt x="3395666" y="522123"/>
                  <a:pt x="3411245" y="537704"/>
                  <a:pt x="3411245" y="556925"/>
                </a:cubicBezTo>
                <a:cubicBezTo>
                  <a:pt x="3411245" y="576144"/>
                  <a:pt x="3395666" y="591723"/>
                  <a:pt x="3376446" y="591723"/>
                </a:cubicBezTo>
                <a:cubicBezTo>
                  <a:pt x="3357227" y="591723"/>
                  <a:pt x="3341646" y="576144"/>
                  <a:pt x="3341646" y="556925"/>
                </a:cubicBezTo>
                <a:cubicBezTo>
                  <a:pt x="3341646" y="537704"/>
                  <a:pt x="3357227" y="522123"/>
                  <a:pt x="3376446" y="522123"/>
                </a:cubicBezTo>
                <a:close/>
                <a:moveTo>
                  <a:pt x="3272030" y="522123"/>
                </a:moveTo>
                <a:cubicBezTo>
                  <a:pt x="3291248" y="522123"/>
                  <a:pt x="3306829" y="537704"/>
                  <a:pt x="3306829" y="556925"/>
                </a:cubicBezTo>
                <a:cubicBezTo>
                  <a:pt x="3306829" y="576144"/>
                  <a:pt x="3291248" y="591723"/>
                  <a:pt x="3272030" y="591723"/>
                </a:cubicBezTo>
                <a:cubicBezTo>
                  <a:pt x="3252811" y="591723"/>
                  <a:pt x="3237230" y="576144"/>
                  <a:pt x="3237230" y="556925"/>
                </a:cubicBezTo>
                <a:cubicBezTo>
                  <a:pt x="3237230" y="537704"/>
                  <a:pt x="3252811" y="522123"/>
                  <a:pt x="3272030" y="522123"/>
                </a:cubicBezTo>
                <a:close/>
                <a:moveTo>
                  <a:pt x="3167597" y="522123"/>
                </a:moveTo>
                <a:cubicBezTo>
                  <a:pt x="3186815" y="522123"/>
                  <a:pt x="3202396" y="537704"/>
                  <a:pt x="3202396" y="556925"/>
                </a:cubicBezTo>
                <a:cubicBezTo>
                  <a:pt x="3202396" y="576144"/>
                  <a:pt x="3186815" y="591723"/>
                  <a:pt x="3167597" y="591723"/>
                </a:cubicBezTo>
                <a:cubicBezTo>
                  <a:pt x="3148378" y="591723"/>
                  <a:pt x="3132797" y="576144"/>
                  <a:pt x="3132797" y="556925"/>
                </a:cubicBezTo>
                <a:cubicBezTo>
                  <a:pt x="3132797" y="537704"/>
                  <a:pt x="3148378" y="522123"/>
                  <a:pt x="3167597" y="522123"/>
                </a:cubicBezTo>
                <a:close/>
                <a:moveTo>
                  <a:pt x="2958752" y="522123"/>
                </a:moveTo>
                <a:cubicBezTo>
                  <a:pt x="2977971" y="522123"/>
                  <a:pt x="2993552" y="537704"/>
                  <a:pt x="2993552" y="556925"/>
                </a:cubicBezTo>
                <a:cubicBezTo>
                  <a:pt x="2993552" y="576144"/>
                  <a:pt x="2977971" y="591723"/>
                  <a:pt x="2958752" y="591723"/>
                </a:cubicBezTo>
                <a:cubicBezTo>
                  <a:pt x="2939533" y="591723"/>
                  <a:pt x="2923952" y="576144"/>
                  <a:pt x="2923952" y="556925"/>
                </a:cubicBezTo>
                <a:cubicBezTo>
                  <a:pt x="2923952" y="537704"/>
                  <a:pt x="2939533" y="522123"/>
                  <a:pt x="2958752" y="522123"/>
                </a:cubicBezTo>
                <a:close/>
                <a:moveTo>
                  <a:pt x="2854321" y="522123"/>
                </a:moveTo>
                <a:cubicBezTo>
                  <a:pt x="2873540" y="522123"/>
                  <a:pt x="2889120" y="537704"/>
                  <a:pt x="2889120" y="556925"/>
                </a:cubicBezTo>
                <a:cubicBezTo>
                  <a:pt x="2889120" y="576144"/>
                  <a:pt x="2873540" y="591723"/>
                  <a:pt x="2854321" y="591723"/>
                </a:cubicBezTo>
                <a:cubicBezTo>
                  <a:pt x="2835100" y="591723"/>
                  <a:pt x="2819521" y="576144"/>
                  <a:pt x="2819521" y="556925"/>
                </a:cubicBezTo>
                <a:cubicBezTo>
                  <a:pt x="2819521" y="537704"/>
                  <a:pt x="2835100" y="522123"/>
                  <a:pt x="2854321" y="522123"/>
                </a:cubicBezTo>
                <a:close/>
                <a:moveTo>
                  <a:pt x="2749905" y="522123"/>
                </a:moveTo>
                <a:cubicBezTo>
                  <a:pt x="2769124" y="522123"/>
                  <a:pt x="2784704" y="537704"/>
                  <a:pt x="2784704" y="556925"/>
                </a:cubicBezTo>
                <a:cubicBezTo>
                  <a:pt x="2784704" y="576144"/>
                  <a:pt x="2769124" y="591723"/>
                  <a:pt x="2749905" y="591723"/>
                </a:cubicBezTo>
                <a:cubicBezTo>
                  <a:pt x="2730686" y="591723"/>
                  <a:pt x="2715105" y="576144"/>
                  <a:pt x="2715105" y="556925"/>
                </a:cubicBezTo>
                <a:cubicBezTo>
                  <a:pt x="2715105" y="537704"/>
                  <a:pt x="2730686" y="522123"/>
                  <a:pt x="2749905" y="522123"/>
                </a:cubicBezTo>
                <a:close/>
                <a:moveTo>
                  <a:pt x="4734007" y="522107"/>
                </a:moveTo>
                <a:cubicBezTo>
                  <a:pt x="4753234" y="522107"/>
                  <a:pt x="4768822" y="537694"/>
                  <a:pt x="4768822" y="556922"/>
                </a:cubicBezTo>
                <a:cubicBezTo>
                  <a:pt x="4768822" y="576152"/>
                  <a:pt x="4753234" y="591738"/>
                  <a:pt x="4734007" y="591738"/>
                </a:cubicBezTo>
                <a:cubicBezTo>
                  <a:pt x="4714779" y="591738"/>
                  <a:pt x="4699191" y="576152"/>
                  <a:pt x="4699191" y="556922"/>
                </a:cubicBezTo>
                <a:cubicBezTo>
                  <a:pt x="4699191" y="537694"/>
                  <a:pt x="4714779" y="522107"/>
                  <a:pt x="4734007" y="522107"/>
                </a:cubicBezTo>
                <a:close/>
                <a:moveTo>
                  <a:pt x="3898587" y="522107"/>
                </a:moveTo>
                <a:cubicBezTo>
                  <a:pt x="3917814" y="522107"/>
                  <a:pt x="3933402" y="537694"/>
                  <a:pt x="3933402" y="556922"/>
                </a:cubicBezTo>
                <a:cubicBezTo>
                  <a:pt x="3933402" y="576152"/>
                  <a:pt x="3917814" y="591738"/>
                  <a:pt x="3898587" y="591738"/>
                </a:cubicBezTo>
                <a:cubicBezTo>
                  <a:pt x="3879359" y="591738"/>
                  <a:pt x="3863771" y="576152"/>
                  <a:pt x="3863771" y="556922"/>
                </a:cubicBezTo>
                <a:cubicBezTo>
                  <a:pt x="3863771" y="537694"/>
                  <a:pt x="3879359" y="522107"/>
                  <a:pt x="3898587" y="522107"/>
                </a:cubicBezTo>
                <a:close/>
                <a:moveTo>
                  <a:pt x="3063181" y="522107"/>
                </a:moveTo>
                <a:cubicBezTo>
                  <a:pt x="3082411" y="522107"/>
                  <a:pt x="3097997" y="537694"/>
                  <a:pt x="3097997" y="556922"/>
                </a:cubicBezTo>
                <a:cubicBezTo>
                  <a:pt x="3097997" y="576152"/>
                  <a:pt x="3082411" y="591738"/>
                  <a:pt x="3063181" y="591738"/>
                </a:cubicBezTo>
                <a:cubicBezTo>
                  <a:pt x="3043954" y="591738"/>
                  <a:pt x="3028367" y="576152"/>
                  <a:pt x="3028367" y="556922"/>
                </a:cubicBezTo>
                <a:cubicBezTo>
                  <a:pt x="3028367" y="537694"/>
                  <a:pt x="3043954" y="522107"/>
                  <a:pt x="3063181" y="522107"/>
                </a:cubicBezTo>
                <a:close/>
                <a:moveTo>
                  <a:pt x="3689739" y="417714"/>
                </a:moveTo>
                <a:cubicBezTo>
                  <a:pt x="3708959" y="417714"/>
                  <a:pt x="3724540" y="433290"/>
                  <a:pt x="3724540" y="452510"/>
                </a:cubicBezTo>
                <a:cubicBezTo>
                  <a:pt x="3724540" y="471729"/>
                  <a:pt x="3708959" y="487309"/>
                  <a:pt x="3689739" y="487309"/>
                </a:cubicBezTo>
                <a:cubicBezTo>
                  <a:pt x="3670520" y="487309"/>
                  <a:pt x="3654939" y="471729"/>
                  <a:pt x="3654939" y="452510"/>
                </a:cubicBezTo>
                <a:cubicBezTo>
                  <a:pt x="3654939" y="433290"/>
                  <a:pt x="3670520" y="417714"/>
                  <a:pt x="3689739" y="417714"/>
                </a:cubicBezTo>
                <a:close/>
                <a:moveTo>
                  <a:pt x="3585308" y="417714"/>
                </a:moveTo>
                <a:cubicBezTo>
                  <a:pt x="3604528" y="417714"/>
                  <a:pt x="3620109" y="433290"/>
                  <a:pt x="3620109" y="452510"/>
                </a:cubicBezTo>
                <a:cubicBezTo>
                  <a:pt x="3620109" y="471729"/>
                  <a:pt x="3604528" y="487309"/>
                  <a:pt x="3585308" y="487309"/>
                </a:cubicBezTo>
                <a:cubicBezTo>
                  <a:pt x="3566089" y="487309"/>
                  <a:pt x="3550508" y="471729"/>
                  <a:pt x="3550508" y="452510"/>
                </a:cubicBezTo>
                <a:cubicBezTo>
                  <a:pt x="3550508" y="433290"/>
                  <a:pt x="3566089" y="417714"/>
                  <a:pt x="3585308" y="417714"/>
                </a:cubicBezTo>
                <a:close/>
                <a:moveTo>
                  <a:pt x="3480877" y="417714"/>
                </a:moveTo>
                <a:cubicBezTo>
                  <a:pt x="3500097" y="417714"/>
                  <a:pt x="3515678" y="433290"/>
                  <a:pt x="3515678" y="452510"/>
                </a:cubicBezTo>
                <a:cubicBezTo>
                  <a:pt x="3515678" y="471729"/>
                  <a:pt x="3500097" y="487309"/>
                  <a:pt x="3480877" y="487309"/>
                </a:cubicBezTo>
                <a:cubicBezTo>
                  <a:pt x="3461658" y="487309"/>
                  <a:pt x="3446077" y="471729"/>
                  <a:pt x="3446077" y="452510"/>
                </a:cubicBezTo>
                <a:cubicBezTo>
                  <a:pt x="3446077" y="433290"/>
                  <a:pt x="3461658" y="417714"/>
                  <a:pt x="3480877" y="417714"/>
                </a:cubicBezTo>
                <a:close/>
                <a:moveTo>
                  <a:pt x="3376446" y="417714"/>
                </a:moveTo>
                <a:cubicBezTo>
                  <a:pt x="3395666" y="417714"/>
                  <a:pt x="3411245" y="433290"/>
                  <a:pt x="3411245" y="452510"/>
                </a:cubicBezTo>
                <a:cubicBezTo>
                  <a:pt x="3411245" y="471729"/>
                  <a:pt x="3395666" y="487309"/>
                  <a:pt x="3376446" y="487309"/>
                </a:cubicBezTo>
                <a:cubicBezTo>
                  <a:pt x="3357227" y="487309"/>
                  <a:pt x="3341646" y="471729"/>
                  <a:pt x="3341646" y="452510"/>
                </a:cubicBezTo>
                <a:cubicBezTo>
                  <a:pt x="3341646" y="433290"/>
                  <a:pt x="3357227" y="417714"/>
                  <a:pt x="3376446" y="417714"/>
                </a:cubicBezTo>
                <a:close/>
                <a:moveTo>
                  <a:pt x="3272030" y="417714"/>
                </a:moveTo>
                <a:cubicBezTo>
                  <a:pt x="3291248" y="417714"/>
                  <a:pt x="3306829" y="433290"/>
                  <a:pt x="3306829" y="452510"/>
                </a:cubicBezTo>
                <a:cubicBezTo>
                  <a:pt x="3306829" y="471729"/>
                  <a:pt x="3291248" y="487309"/>
                  <a:pt x="3272030" y="487309"/>
                </a:cubicBezTo>
                <a:cubicBezTo>
                  <a:pt x="3252811" y="487309"/>
                  <a:pt x="3237230" y="471729"/>
                  <a:pt x="3237230" y="452510"/>
                </a:cubicBezTo>
                <a:cubicBezTo>
                  <a:pt x="3237230" y="433290"/>
                  <a:pt x="3252811" y="417714"/>
                  <a:pt x="3272030" y="417714"/>
                </a:cubicBezTo>
                <a:close/>
                <a:moveTo>
                  <a:pt x="3167597" y="417714"/>
                </a:moveTo>
                <a:cubicBezTo>
                  <a:pt x="3186815" y="417714"/>
                  <a:pt x="3202396" y="433290"/>
                  <a:pt x="3202396" y="452510"/>
                </a:cubicBezTo>
                <a:cubicBezTo>
                  <a:pt x="3202396" y="471729"/>
                  <a:pt x="3186815" y="487309"/>
                  <a:pt x="3167597" y="487309"/>
                </a:cubicBezTo>
                <a:cubicBezTo>
                  <a:pt x="3148378" y="487309"/>
                  <a:pt x="3132797" y="471729"/>
                  <a:pt x="3132797" y="452510"/>
                </a:cubicBezTo>
                <a:cubicBezTo>
                  <a:pt x="3132797" y="433290"/>
                  <a:pt x="3148378" y="417714"/>
                  <a:pt x="3167597" y="417714"/>
                </a:cubicBezTo>
                <a:close/>
                <a:moveTo>
                  <a:pt x="2958752" y="417714"/>
                </a:moveTo>
                <a:cubicBezTo>
                  <a:pt x="2977971" y="417714"/>
                  <a:pt x="2993552" y="433290"/>
                  <a:pt x="2993552" y="452510"/>
                </a:cubicBezTo>
                <a:cubicBezTo>
                  <a:pt x="2993552" y="471729"/>
                  <a:pt x="2977971" y="487309"/>
                  <a:pt x="2958752" y="487309"/>
                </a:cubicBezTo>
                <a:cubicBezTo>
                  <a:pt x="2939533" y="487309"/>
                  <a:pt x="2923952" y="471729"/>
                  <a:pt x="2923952" y="452510"/>
                </a:cubicBezTo>
                <a:cubicBezTo>
                  <a:pt x="2923952" y="433290"/>
                  <a:pt x="2939533" y="417714"/>
                  <a:pt x="2958752" y="417714"/>
                </a:cubicBezTo>
                <a:close/>
                <a:moveTo>
                  <a:pt x="2854321" y="417714"/>
                </a:moveTo>
                <a:cubicBezTo>
                  <a:pt x="2873540" y="417714"/>
                  <a:pt x="2889120" y="433290"/>
                  <a:pt x="2889120" y="452510"/>
                </a:cubicBezTo>
                <a:cubicBezTo>
                  <a:pt x="2889120" y="471729"/>
                  <a:pt x="2873540" y="487309"/>
                  <a:pt x="2854321" y="487309"/>
                </a:cubicBezTo>
                <a:cubicBezTo>
                  <a:pt x="2835100" y="487309"/>
                  <a:pt x="2819521" y="471729"/>
                  <a:pt x="2819521" y="452510"/>
                </a:cubicBezTo>
                <a:cubicBezTo>
                  <a:pt x="2819521" y="433290"/>
                  <a:pt x="2835100" y="417714"/>
                  <a:pt x="2854321" y="417714"/>
                </a:cubicBezTo>
                <a:close/>
                <a:moveTo>
                  <a:pt x="3794155" y="417711"/>
                </a:moveTo>
                <a:cubicBezTo>
                  <a:pt x="3813373" y="417711"/>
                  <a:pt x="3828954" y="433290"/>
                  <a:pt x="3828954" y="452508"/>
                </a:cubicBezTo>
                <a:cubicBezTo>
                  <a:pt x="3828954" y="471727"/>
                  <a:pt x="3813373" y="487306"/>
                  <a:pt x="3794155" y="487306"/>
                </a:cubicBezTo>
                <a:cubicBezTo>
                  <a:pt x="3774936" y="487306"/>
                  <a:pt x="3759355" y="471727"/>
                  <a:pt x="3759355" y="452508"/>
                </a:cubicBezTo>
                <a:cubicBezTo>
                  <a:pt x="3759355" y="433290"/>
                  <a:pt x="3774936" y="417711"/>
                  <a:pt x="3794155" y="417711"/>
                </a:cubicBezTo>
                <a:close/>
                <a:moveTo>
                  <a:pt x="3063181" y="417695"/>
                </a:moveTo>
                <a:cubicBezTo>
                  <a:pt x="3082411" y="417695"/>
                  <a:pt x="3097997" y="433280"/>
                  <a:pt x="3097997" y="452508"/>
                </a:cubicBezTo>
                <a:cubicBezTo>
                  <a:pt x="3097997" y="471736"/>
                  <a:pt x="3082411" y="487324"/>
                  <a:pt x="3063181" y="487324"/>
                </a:cubicBezTo>
                <a:cubicBezTo>
                  <a:pt x="3043954" y="487324"/>
                  <a:pt x="3028367" y="471738"/>
                  <a:pt x="3028367" y="452508"/>
                </a:cubicBezTo>
                <a:cubicBezTo>
                  <a:pt x="3028367" y="433280"/>
                  <a:pt x="3043954" y="417695"/>
                  <a:pt x="3063181" y="417695"/>
                </a:cubicBezTo>
                <a:close/>
                <a:moveTo>
                  <a:pt x="3794155" y="313282"/>
                </a:moveTo>
                <a:cubicBezTo>
                  <a:pt x="3813373" y="313282"/>
                  <a:pt x="3828954" y="328866"/>
                  <a:pt x="3828954" y="348083"/>
                </a:cubicBezTo>
                <a:cubicBezTo>
                  <a:pt x="3828954" y="367304"/>
                  <a:pt x="3813373" y="382882"/>
                  <a:pt x="3794155" y="382882"/>
                </a:cubicBezTo>
                <a:cubicBezTo>
                  <a:pt x="3774936" y="382882"/>
                  <a:pt x="3759355" y="367304"/>
                  <a:pt x="3759355" y="348083"/>
                </a:cubicBezTo>
                <a:cubicBezTo>
                  <a:pt x="3759355" y="328866"/>
                  <a:pt x="3774936" y="313282"/>
                  <a:pt x="3794155" y="313282"/>
                </a:cubicBezTo>
                <a:close/>
                <a:moveTo>
                  <a:pt x="3689739" y="313282"/>
                </a:moveTo>
                <a:cubicBezTo>
                  <a:pt x="3708959" y="313282"/>
                  <a:pt x="3724540" y="328866"/>
                  <a:pt x="3724540" y="348083"/>
                </a:cubicBezTo>
                <a:cubicBezTo>
                  <a:pt x="3724540" y="367304"/>
                  <a:pt x="3708959" y="382882"/>
                  <a:pt x="3689739" y="382882"/>
                </a:cubicBezTo>
                <a:cubicBezTo>
                  <a:pt x="3670520" y="382882"/>
                  <a:pt x="3654939" y="367304"/>
                  <a:pt x="3654939" y="348083"/>
                </a:cubicBezTo>
                <a:cubicBezTo>
                  <a:pt x="3654939" y="328866"/>
                  <a:pt x="3670520" y="313282"/>
                  <a:pt x="3689739" y="313282"/>
                </a:cubicBezTo>
                <a:close/>
                <a:moveTo>
                  <a:pt x="3585308" y="313282"/>
                </a:moveTo>
                <a:cubicBezTo>
                  <a:pt x="3604528" y="313282"/>
                  <a:pt x="3620109" y="328866"/>
                  <a:pt x="3620109" y="348083"/>
                </a:cubicBezTo>
                <a:cubicBezTo>
                  <a:pt x="3620109" y="367304"/>
                  <a:pt x="3604528" y="382882"/>
                  <a:pt x="3585308" y="382882"/>
                </a:cubicBezTo>
                <a:cubicBezTo>
                  <a:pt x="3566089" y="382882"/>
                  <a:pt x="3550508" y="367304"/>
                  <a:pt x="3550508" y="348083"/>
                </a:cubicBezTo>
                <a:cubicBezTo>
                  <a:pt x="3550508" y="328866"/>
                  <a:pt x="3566089" y="313282"/>
                  <a:pt x="3585308" y="313282"/>
                </a:cubicBezTo>
                <a:close/>
                <a:moveTo>
                  <a:pt x="3480877" y="313282"/>
                </a:moveTo>
                <a:cubicBezTo>
                  <a:pt x="3500097" y="313282"/>
                  <a:pt x="3515678" y="328866"/>
                  <a:pt x="3515678" y="348083"/>
                </a:cubicBezTo>
                <a:cubicBezTo>
                  <a:pt x="3515678" y="367304"/>
                  <a:pt x="3500097" y="382882"/>
                  <a:pt x="3480877" y="382882"/>
                </a:cubicBezTo>
                <a:cubicBezTo>
                  <a:pt x="3461658" y="382882"/>
                  <a:pt x="3446077" y="367304"/>
                  <a:pt x="3446077" y="348083"/>
                </a:cubicBezTo>
                <a:cubicBezTo>
                  <a:pt x="3446077" y="328866"/>
                  <a:pt x="3461658" y="313282"/>
                  <a:pt x="3480877" y="313282"/>
                </a:cubicBezTo>
                <a:close/>
                <a:moveTo>
                  <a:pt x="3376446" y="313282"/>
                </a:moveTo>
                <a:cubicBezTo>
                  <a:pt x="3395666" y="313282"/>
                  <a:pt x="3411245" y="328866"/>
                  <a:pt x="3411245" y="348083"/>
                </a:cubicBezTo>
                <a:cubicBezTo>
                  <a:pt x="3411245" y="367304"/>
                  <a:pt x="3395666" y="382882"/>
                  <a:pt x="3376446" y="382882"/>
                </a:cubicBezTo>
                <a:cubicBezTo>
                  <a:pt x="3357227" y="382882"/>
                  <a:pt x="3341646" y="367304"/>
                  <a:pt x="3341646" y="348083"/>
                </a:cubicBezTo>
                <a:cubicBezTo>
                  <a:pt x="3341646" y="328866"/>
                  <a:pt x="3357227" y="313282"/>
                  <a:pt x="3376446" y="313282"/>
                </a:cubicBezTo>
                <a:close/>
                <a:moveTo>
                  <a:pt x="3272030" y="313282"/>
                </a:moveTo>
                <a:cubicBezTo>
                  <a:pt x="3291248" y="313282"/>
                  <a:pt x="3306829" y="328866"/>
                  <a:pt x="3306829" y="348083"/>
                </a:cubicBezTo>
                <a:cubicBezTo>
                  <a:pt x="3306829" y="367304"/>
                  <a:pt x="3291248" y="382882"/>
                  <a:pt x="3272030" y="382882"/>
                </a:cubicBezTo>
                <a:cubicBezTo>
                  <a:pt x="3252811" y="382882"/>
                  <a:pt x="3237230" y="367304"/>
                  <a:pt x="3237230" y="348083"/>
                </a:cubicBezTo>
                <a:cubicBezTo>
                  <a:pt x="3237230" y="328866"/>
                  <a:pt x="3252811" y="313282"/>
                  <a:pt x="3272030" y="313282"/>
                </a:cubicBezTo>
                <a:close/>
                <a:moveTo>
                  <a:pt x="3167597" y="313282"/>
                </a:moveTo>
                <a:cubicBezTo>
                  <a:pt x="3186815" y="313282"/>
                  <a:pt x="3202396" y="328866"/>
                  <a:pt x="3202396" y="348083"/>
                </a:cubicBezTo>
                <a:cubicBezTo>
                  <a:pt x="3202396" y="367304"/>
                  <a:pt x="3186815" y="382882"/>
                  <a:pt x="3167597" y="382882"/>
                </a:cubicBezTo>
                <a:cubicBezTo>
                  <a:pt x="3148378" y="382882"/>
                  <a:pt x="3132797" y="367304"/>
                  <a:pt x="3132797" y="348083"/>
                </a:cubicBezTo>
                <a:cubicBezTo>
                  <a:pt x="3132797" y="328866"/>
                  <a:pt x="3148378" y="313282"/>
                  <a:pt x="3167597" y="313282"/>
                </a:cubicBezTo>
                <a:close/>
                <a:moveTo>
                  <a:pt x="3063181" y="313265"/>
                </a:moveTo>
                <a:cubicBezTo>
                  <a:pt x="3082411" y="313265"/>
                  <a:pt x="3097997" y="328854"/>
                  <a:pt x="3097997" y="348081"/>
                </a:cubicBezTo>
                <a:cubicBezTo>
                  <a:pt x="3097997" y="367309"/>
                  <a:pt x="3082411" y="382896"/>
                  <a:pt x="3063181" y="382896"/>
                </a:cubicBezTo>
                <a:cubicBezTo>
                  <a:pt x="3043954" y="382896"/>
                  <a:pt x="3028367" y="367310"/>
                  <a:pt x="3028367" y="348081"/>
                </a:cubicBezTo>
                <a:cubicBezTo>
                  <a:pt x="3028367" y="328854"/>
                  <a:pt x="3043954" y="313265"/>
                  <a:pt x="3063181" y="313265"/>
                </a:cubicBezTo>
                <a:close/>
                <a:moveTo>
                  <a:pt x="3794155" y="208851"/>
                </a:moveTo>
                <a:cubicBezTo>
                  <a:pt x="3813373" y="208851"/>
                  <a:pt x="3828954" y="224434"/>
                  <a:pt x="3828954" y="243652"/>
                </a:cubicBezTo>
                <a:cubicBezTo>
                  <a:pt x="3828954" y="262871"/>
                  <a:pt x="3813373" y="278450"/>
                  <a:pt x="3794155" y="278450"/>
                </a:cubicBezTo>
                <a:cubicBezTo>
                  <a:pt x="3774936" y="278450"/>
                  <a:pt x="3759355" y="262871"/>
                  <a:pt x="3759355" y="243652"/>
                </a:cubicBezTo>
                <a:cubicBezTo>
                  <a:pt x="3759355" y="224434"/>
                  <a:pt x="3774936" y="208851"/>
                  <a:pt x="3794155" y="208851"/>
                </a:cubicBezTo>
                <a:close/>
                <a:moveTo>
                  <a:pt x="3689739" y="208851"/>
                </a:moveTo>
                <a:cubicBezTo>
                  <a:pt x="3708959" y="208851"/>
                  <a:pt x="3724540" y="224434"/>
                  <a:pt x="3724540" y="243652"/>
                </a:cubicBezTo>
                <a:cubicBezTo>
                  <a:pt x="3724540" y="262871"/>
                  <a:pt x="3708959" y="278450"/>
                  <a:pt x="3689739" y="278450"/>
                </a:cubicBezTo>
                <a:cubicBezTo>
                  <a:pt x="3670520" y="278450"/>
                  <a:pt x="3654939" y="262871"/>
                  <a:pt x="3654939" y="243652"/>
                </a:cubicBezTo>
                <a:cubicBezTo>
                  <a:pt x="3654939" y="224434"/>
                  <a:pt x="3670520" y="208851"/>
                  <a:pt x="3689739" y="208851"/>
                </a:cubicBezTo>
                <a:close/>
                <a:moveTo>
                  <a:pt x="3585308" y="208851"/>
                </a:moveTo>
                <a:cubicBezTo>
                  <a:pt x="3604528" y="208851"/>
                  <a:pt x="3620109" y="224434"/>
                  <a:pt x="3620109" y="243652"/>
                </a:cubicBezTo>
                <a:cubicBezTo>
                  <a:pt x="3620109" y="262871"/>
                  <a:pt x="3604528" y="278450"/>
                  <a:pt x="3585308" y="278450"/>
                </a:cubicBezTo>
                <a:cubicBezTo>
                  <a:pt x="3566089" y="278450"/>
                  <a:pt x="3550508" y="262871"/>
                  <a:pt x="3550508" y="243652"/>
                </a:cubicBezTo>
                <a:cubicBezTo>
                  <a:pt x="3550508" y="224434"/>
                  <a:pt x="3566089" y="208851"/>
                  <a:pt x="3585308" y="208851"/>
                </a:cubicBezTo>
                <a:close/>
                <a:moveTo>
                  <a:pt x="3480877" y="208851"/>
                </a:moveTo>
                <a:cubicBezTo>
                  <a:pt x="3500097" y="208851"/>
                  <a:pt x="3515678" y="224434"/>
                  <a:pt x="3515678" y="243652"/>
                </a:cubicBezTo>
                <a:cubicBezTo>
                  <a:pt x="3515678" y="262871"/>
                  <a:pt x="3500097" y="278450"/>
                  <a:pt x="3480877" y="278450"/>
                </a:cubicBezTo>
                <a:cubicBezTo>
                  <a:pt x="3461658" y="278450"/>
                  <a:pt x="3446077" y="262871"/>
                  <a:pt x="3446077" y="243652"/>
                </a:cubicBezTo>
                <a:cubicBezTo>
                  <a:pt x="3446077" y="224434"/>
                  <a:pt x="3461658" y="208851"/>
                  <a:pt x="3480877" y="208851"/>
                </a:cubicBezTo>
                <a:close/>
                <a:moveTo>
                  <a:pt x="3376446" y="208851"/>
                </a:moveTo>
                <a:cubicBezTo>
                  <a:pt x="3395666" y="208851"/>
                  <a:pt x="3411245" y="224434"/>
                  <a:pt x="3411245" y="243652"/>
                </a:cubicBezTo>
                <a:cubicBezTo>
                  <a:pt x="3411245" y="262871"/>
                  <a:pt x="3395666" y="278450"/>
                  <a:pt x="3376446" y="278450"/>
                </a:cubicBezTo>
                <a:cubicBezTo>
                  <a:pt x="3357227" y="278450"/>
                  <a:pt x="3341646" y="262871"/>
                  <a:pt x="3341646" y="243652"/>
                </a:cubicBezTo>
                <a:cubicBezTo>
                  <a:pt x="3341646" y="224434"/>
                  <a:pt x="3357227" y="208851"/>
                  <a:pt x="3376446" y="208851"/>
                </a:cubicBezTo>
                <a:close/>
                <a:moveTo>
                  <a:pt x="3272030" y="208851"/>
                </a:moveTo>
                <a:cubicBezTo>
                  <a:pt x="3291248" y="208851"/>
                  <a:pt x="3306829" y="224434"/>
                  <a:pt x="3306829" y="243652"/>
                </a:cubicBezTo>
                <a:cubicBezTo>
                  <a:pt x="3306829" y="262871"/>
                  <a:pt x="3291248" y="278450"/>
                  <a:pt x="3272030" y="278450"/>
                </a:cubicBezTo>
                <a:cubicBezTo>
                  <a:pt x="3252811" y="278450"/>
                  <a:pt x="3237230" y="262871"/>
                  <a:pt x="3237230" y="243652"/>
                </a:cubicBezTo>
                <a:cubicBezTo>
                  <a:pt x="3237230" y="224434"/>
                  <a:pt x="3252811" y="208851"/>
                  <a:pt x="3272030" y="208851"/>
                </a:cubicBezTo>
                <a:close/>
                <a:moveTo>
                  <a:pt x="3167597" y="208851"/>
                </a:moveTo>
                <a:cubicBezTo>
                  <a:pt x="3186815" y="208851"/>
                  <a:pt x="3202396" y="224434"/>
                  <a:pt x="3202396" y="243652"/>
                </a:cubicBezTo>
                <a:cubicBezTo>
                  <a:pt x="3202396" y="262871"/>
                  <a:pt x="3186815" y="278450"/>
                  <a:pt x="3167597" y="278450"/>
                </a:cubicBezTo>
                <a:cubicBezTo>
                  <a:pt x="3148378" y="278450"/>
                  <a:pt x="3132797" y="262871"/>
                  <a:pt x="3132797" y="243652"/>
                </a:cubicBezTo>
                <a:cubicBezTo>
                  <a:pt x="3132797" y="224434"/>
                  <a:pt x="3148378" y="208851"/>
                  <a:pt x="3167597" y="208851"/>
                </a:cubicBezTo>
                <a:close/>
                <a:moveTo>
                  <a:pt x="3063181" y="208832"/>
                </a:moveTo>
                <a:cubicBezTo>
                  <a:pt x="3082411" y="208832"/>
                  <a:pt x="3097997" y="224421"/>
                  <a:pt x="3097997" y="243650"/>
                </a:cubicBezTo>
                <a:cubicBezTo>
                  <a:pt x="3097997" y="262882"/>
                  <a:pt x="3082411" y="278465"/>
                  <a:pt x="3063181" y="278465"/>
                </a:cubicBezTo>
                <a:cubicBezTo>
                  <a:pt x="3043954" y="278465"/>
                  <a:pt x="3028367" y="262882"/>
                  <a:pt x="3028367" y="243650"/>
                </a:cubicBezTo>
                <a:cubicBezTo>
                  <a:pt x="3028367" y="224421"/>
                  <a:pt x="3043954" y="208832"/>
                  <a:pt x="3063181" y="208832"/>
                </a:cubicBezTo>
                <a:close/>
                <a:moveTo>
                  <a:pt x="3689739" y="104420"/>
                </a:moveTo>
                <a:cubicBezTo>
                  <a:pt x="3708959" y="104420"/>
                  <a:pt x="3724540" y="120002"/>
                  <a:pt x="3724540" y="139221"/>
                </a:cubicBezTo>
                <a:cubicBezTo>
                  <a:pt x="3724540" y="158440"/>
                  <a:pt x="3708959" y="174019"/>
                  <a:pt x="3689739" y="174019"/>
                </a:cubicBezTo>
                <a:cubicBezTo>
                  <a:pt x="3670520" y="174019"/>
                  <a:pt x="3654939" y="158440"/>
                  <a:pt x="3654939" y="139221"/>
                </a:cubicBezTo>
                <a:cubicBezTo>
                  <a:pt x="3654939" y="120002"/>
                  <a:pt x="3670520" y="104420"/>
                  <a:pt x="3689739" y="104420"/>
                </a:cubicBezTo>
                <a:close/>
                <a:moveTo>
                  <a:pt x="3585308" y="104420"/>
                </a:moveTo>
                <a:cubicBezTo>
                  <a:pt x="3604528" y="104420"/>
                  <a:pt x="3620109" y="120002"/>
                  <a:pt x="3620109" y="139221"/>
                </a:cubicBezTo>
                <a:cubicBezTo>
                  <a:pt x="3620109" y="158440"/>
                  <a:pt x="3604528" y="174019"/>
                  <a:pt x="3585308" y="174019"/>
                </a:cubicBezTo>
                <a:cubicBezTo>
                  <a:pt x="3566089" y="174019"/>
                  <a:pt x="3550508" y="158440"/>
                  <a:pt x="3550508" y="139221"/>
                </a:cubicBezTo>
                <a:cubicBezTo>
                  <a:pt x="3550508" y="120002"/>
                  <a:pt x="3566089" y="104420"/>
                  <a:pt x="3585308" y="104420"/>
                </a:cubicBezTo>
                <a:close/>
                <a:moveTo>
                  <a:pt x="3480877" y="104420"/>
                </a:moveTo>
                <a:cubicBezTo>
                  <a:pt x="3500097" y="104420"/>
                  <a:pt x="3515678" y="120002"/>
                  <a:pt x="3515678" y="139221"/>
                </a:cubicBezTo>
                <a:cubicBezTo>
                  <a:pt x="3515678" y="158440"/>
                  <a:pt x="3500097" y="174019"/>
                  <a:pt x="3480877" y="174019"/>
                </a:cubicBezTo>
                <a:cubicBezTo>
                  <a:pt x="3461658" y="174019"/>
                  <a:pt x="3446077" y="158440"/>
                  <a:pt x="3446077" y="139221"/>
                </a:cubicBezTo>
                <a:cubicBezTo>
                  <a:pt x="3446077" y="120002"/>
                  <a:pt x="3461658" y="104420"/>
                  <a:pt x="3480877" y="104420"/>
                </a:cubicBezTo>
                <a:close/>
                <a:moveTo>
                  <a:pt x="3376446" y="104420"/>
                </a:moveTo>
                <a:cubicBezTo>
                  <a:pt x="3395666" y="104420"/>
                  <a:pt x="3411245" y="120002"/>
                  <a:pt x="3411245" y="139221"/>
                </a:cubicBezTo>
                <a:cubicBezTo>
                  <a:pt x="3411245" y="158440"/>
                  <a:pt x="3395666" y="174019"/>
                  <a:pt x="3376446" y="174019"/>
                </a:cubicBezTo>
                <a:cubicBezTo>
                  <a:pt x="3357227" y="174019"/>
                  <a:pt x="3341646" y="158440"/>
                  <a:pt x="3341646" y="139221"/>
                </a:cubicBezTo>
                <a:cubicBezTo>
                  <a:pt x="3341646" y="120002"/>
                  <a:pt x="3357227" y="104420"/>
                  <a:pt x="3376446" y="104420"/>
                </a:cubicBezTo>
                <a:close/>
                <a:moveTo>
                  <a:pt x="3272030" y="104420"/>
                </a:moveTo>
                <a:cubicBezTo>
                  <a:pt x="3291248" y="104420"/>
                  <a:pt x="3306829" y="120002"/>
                  <a:pt x="3306829" y="139221"/>
                </a:cubicBezTo>
                <a:cubicBezTo>
                  <a:pt x="3306829" y="158440"/>
                  <a:pt x="3291248" y="174019"/>
                  <a:pt x="3272030" y="174019"/>
                </a:cubicBezTo>
                <a:cubicBezTo>
                  <a:pt x="3252811" y="174019"/>
                  <a:pt x="3237230" y="158440"/>
                  <a:pt x="3237230" y="139221"/>
                </a:cubicBezTo>
                <a:cubicBezTo>
                  <a:pt x="3237230" y="120002"/>
                  <a:pt x="3252811" y="104420"/>
                  <a:pt x="3272030" y="104420"/>
                </a:cubicBezTo>
                <a:close/>
                <a:moveTo>
                  <a:pt x="3794155" y="104417"/>
                </a:moveTo>
                <a:cubicBezTo>
                  <a:pt x="3813373" y="104417"/>
                  <a:pt x="3828954" y="119999"/>
                  <a:pt x="3828954" y="139218"/>
                </a:cubicBezTo>
                <a:cubicBezTo>
                  <a:pt x="3828954" y="158437"/>
                  <a:pt x="3813373" y="174017"/>
                  <a:pt x="3794155" y="174017"/>
                </a:cubicBezTo>
                <a:cubicBezTo>
                  <a:pt x="3774936" y="174017"/>
                  <a:pt x="3759355" y="158437"/>
                  <a:pt x="3759355" y="139218"/>
                </a:cubicBezTo>
                <a:cubicBezTo>
                  <a:pt x="3759355" y="119999"/>
                  <a:pt x="3774936" y="104417"/>
                  <a:pt x="3794155" y="104417"/>
                </a:cubicBezTo>
                <a:close/>
                <a:moveTo>
                  <a:pt x="3480877" y="5"/>
                </a:moveTo>
                <a:cubicBezTo>
                  <a:pt x="3500097" y="5"/>
                  <a:pt x="3515678" y="15585"/>
                  <a:pt x="3515678" y="34804"/>
                </a:cubicBezTo>
                <a:cubicBezTo>
                  <a:pt x="3515678" y="54024"/>
                  <a:pt x="3500097" y="69603"/>
                  <a:pt x="3480877" y="69603"/>
                </a:cubicBezTo>
                <a:cubicBezTo>
                  <a:pt x="3461658" y="69603"/>
                  <a:pt x="3446077" y="54024"/>
                  <a:pt x="3446077" y="34804"/>
                </a:cubicBezTo>
                <a:cubicBezTo>
                  <a:pt x="3446077" y="15585"/>
                  <a:pt x="3461658" y="5"/>
                  <a:pt x="3480877" y="5"/>
                </a:cubicBezTo>
                <a:close/>
                <a:moveTo>
                  <a:pt x="3585308" y="0"/>
                </a:moveTo>
                <a:cubicBezTo>
                  <a:pt x="3604528" y="0"/>
                  <a:pt x="3620109" y="15583"/>
                  <a:pt x="3620109" y="34804"/>
                </a:cubicBezTo>
                <a:cubicBezTo>
                  <a:pt x="3620109" y="54024"/>
                  <a:pt x="3604528" y="69601"/>
                  <a:pt x="3585308" y="69601"/>
                </a:cubicBezTo>
                <a:cubicBezTo>
                  <a:pt x="3566089" y="69601"/>
                  <a:pt x="3550508" y="54024"/>
                  <a:pt x="3550508" y="34804"/>
                </a:cubicBezTo>
                <a:cubicBezTo>
                  <a:pt x="3550508" y="15583"/>
                  <a:pt x="3566089" y="0"/>
                  <a:pt x="3585308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FE58BDE-B138-48A0-A5F9-0ED25C9E0C9D}"/>
              </a:ext>
            </a:extLst>
          </p:cNvPr>
          <p:cNvGrpSpPr/>
          <p:nvPr/>
        </p:nvGrpSpPr>
        <p:grpSpPr>
          <a:xfrm>
            <a:off x="442912" y="5333999"/>
            <a:ext cx="11306175" cy="2768601"/>
            <a:chOff x="442912" y="5333999"/>
            <a:chExt cx="11306175" cy="2768601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58FBB377-E5E9-4D2D-84C4-2494DA9D2FF3}"/>
                </a:ext>
              </a:extLst>
            </p:cNvPr>
            <p:cNvSpPr/>
            <p:nvPr/>
          </p:nvSpPr>
          <p:spPr>
            <a:xfrm>
              <a:off x="442912" y="5333999"/>
              <a:ext cx="11306175" cy="2768601"/>
            </a:xfrm>
            <a:prstGeom prst="roundRect">
              <a:avLst>
                <a:gd name="adj" fmla="val 2606"/>
              </a:avLst>
            </a:prstGeom>
            <a:solidFill>
              <a:schemeClr val="bg1"/>
            </a:solidFill>
            <a:ln>
              <a:noFill/>
            </a:ln>
            <a:effectLst>
              <a:outerShdw blurRad="812800" dist="698500" dir="8100000" sx="96000" sy="96000" algn="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4E26087-2B50-4E42-BECD-29A60323582D}"/>
                </a:ext>
              </a:extLst>
            </p:cNvPr>
            <p:cNvSpPr txBox="1"/>
            <p:nvPr/>
          </p:nvSpPr>
          <p:spPr>
            <a:xfrm>
              <a:off x="1166359" y="5623020"/>
              <a:ext cx="2326141" cy="2893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90000"/>
                </a:lnSpc>
                <a:defRPr sz="4000">
                  <a:solidFill>
                    <a:srgbClr val="363432"/>
                  </a:solidFill>
                  <a:latin typeface="+mj-lt"/>
                  <a:cs typeface="Archivo" pitchFamily="2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1600" dirty="0">
                  <a:gradFill>
                    <a:gsLst>
                      <a:gs pos="37000">
                        <a:schemeClr val="accent3"/>
                      </a:gs>
                      <a:gs pos="0">
                        <a:schemeClr val="accent1"/>
                      </a:gs>
                      <a:gs pos="100000">
                        <a:schemeClr val="accent6"/>
                      </a:gs>
                      <a:gs pos="70000">
                        <a:schemeClr val="accent5"/>
                      </a:gs>
                    </a:gsLst>
                    <a:lin ang="0" scaled="0"/>
                  </a:gradFill>
                </a:rPr>
                <a:t>World maps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7056F84D-29A6-431B-83C1-2096D65D5450}"/>
              </a:ext>
            </a:extLst>
          </p:cNvPr>
          <p:cNvGrpSpPr/>
          <p:nvPr/>
        </p:nvGrpSpPr>
        <p:grpSpPr>
          <a:xfrm>
            <a:off x="6910156" y="1450593"/>
            <a:ext cx="1824269" cy="2202087"/>
            <a:chOff x="6910156" y="1450593"/>
            <a:chExt cx="1824269" cy="2202087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0019335F-D42F-4240-8B21-AA19135449DE}"/>
                </a:ext>
              </a:extLst>
            </p:cNvPr>
            <p:cNvSpPr/>
            <p:nvPr/>
          </p:nvSpPr>
          <p:spPr>
            <a:xfrm>
              <a:off x="6910156" y="1450593"/>
              <a:ext cx="1824269" cy="2202087"/>
            </a:xfrm>
            <a:custGeom>
              <a:avLst/>
              <a:gdLst>
                <a:gd name="connsiteX0" fmla="*/ 1395644 w 2791290"/>
                <a:gd name="connsiteY0" fmla="*/ 0 h 3369385"/>
                <a:gd name="connsiteX1" fmla="*/ 2382515 w 2791290"/>
                <a:gd name="connsiteY1" fmla="*/ 408776 h 3369385"/>
                <a:gd name="connsiteX2" fmla="*/ 2382516 w 2791290"/>
                <a:gd name="connsiteY2" fmla="*/ 2382516 h 3369385"/>
                <a:gd name="connsiteX3" fmla="*/ 1395647 w 2791290"/>
                <a:gd name="connsiteY3" fmla="*/ 3369385 h 3369385"/>
                <a:gd name="connsiteX4" fmla="*/ 408776 w 2791290"/>
                <a:gd name="connsiteY4" fmla="*/ 2382515 h 3369385"/>
                <a:gd name="connsiteX5" fmla="*/ 408774 w 2791290"/>
                <a:gd name="connsiteY5" fmla="*/ 408774 h 3369385"/>
                <a:gd name="connsiteX6" fmla="*/ 1395644 w 2791290"/>
                <a:gd name="connsiteY6" fmla="*/ 0 h 3369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91290" h="3369385">
                  <a:moveTo>
                    <a:pt x="1395644" y="0"/>
                  </a:moveTo>
                  <a:cubicBezTo>
                    <a:pt x="1752821" y="1"/>
                    <a:pt x="2109998" y="136259"/>
                    <a:pt x="2382515" y="408776"/>
                  </a:cubicBezTo>
                  <a:cubicBezTo>
                    <a:pt x="2927548" y="953809"/>
                    <a:pt x="2927549" y="1837483"/>
                    <a:pt x="2382516" y="2382516"/>
                  </a:cubicBezTo>
                  <a:lnTo>
                    <a:pt x="1395647" y="3369385"/>
                  </a:lnTo>
                  <a:lnTo>
                    <a:pt x="408776" y="2382515"/>
                  </a:lnTo>
                  <a:cubicBezTo>
                    <a:pt x="-136258" y="1837481"/>
                    <a:pt x="-136258" y="953807"/>
                    <a:pt x="408774" y="408774"/>
                  </a:cubicBezTo>
                  <a:cubicBezTo>
                    <a:pt x="681291" y="136258"/>
                    <a:pt x="1038468" y="0"/>
                    <a:pt x="139564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812800" dist="698500" dir="8100000" sx="96000" sy="96000" algn="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D12C98C9-27B9-4BC9-8760-5A071A62E456}"/>
                </a:ext>
              </a:extLst>
            </p:cNvPr>
            <p:cNvSpPr/>
            <p:nvPr/>
          </p:nvSpPr>
          <p:spPr>
            <a:xfrm>
              <a:off x="7169828" y="1701799"/>
              <a:ext cx="1304925" cy="1304925"/>
            </a:xfrm>
            <a:prstGeom prst="ellipse">
              <a:avLst/>
            </a:prstGeom>
            <a:gradFill>
              <a:gsLst>
                <a:gs pos="49000">
                  <a:schemeClr val="accent3"/>
                </a:gs>
                <a:gs pos="23000">
                  <a:schemeClr val="accent2"/>
                </a:gs>
                <a:gs pos="0">
                  <a:schemeClr val="accent1"/>
                </a:gs>
                <a:gs pos="97345">
                  <a:schemeClr val="accent6"/>
                </a:gs>
                <a:gs pos="76000">
                  <a:schemeClr val="accent4"/>
                </a:gs>
              </a:gsLst>
              <a:lin ang="3600000" scaled="0"/>
            </a:gradFill>
            <a:ln>
              <a:noFill/>
            </a:ln>
            <a:effectLst>
              <a:glow rad="127000">
                <a:schemeClr val="accent3">
                  <a:alpha val="10000"/>
                </a:schemeClr>
              </a:glow>
              <a:outerShdw blurRad="330200" sx="141000" sy="141000" algn="ctr" rotWithShape="0">
                <a:schemeClr val="bg1">
                  <a:lumMod val="95000"/>
                  <a:alpha val="41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sz="36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A163140-40E0-4FE0-8A35-420BA7B44EA0}"/>
                </a:ext>
              </a:extLst>
            </p:cNvPr>
            <p:cNvSpPr/>
            <p:nvPr/>
          </p:nvSpPr>
          <p:spPr>
            <a:xfrm>
              <a:off x="7522326" y="2083219"/>
              <a:ext cx="599928" cy="542084"/>
            </a:xfrm>
            <a:prstGeom prst="rect">
              <a:avLst/>
            </a:pr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7B638A37-D107-4239-AEC4-F66F152E2EBA}"/>
              </a:ext>
            </a:extLst>
          </p:cNvPr>
          <p:cNvSpPr txBox="1"/>
          <p:nvPr/>
        </p:nvSpPr>
        <p:spPr>
          <a:xfrm>
            <a:off x="1128258" y="2414538"/>
            <a:ext cx="404064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8800" b="0" spc="-150">
                <a:gradFill>
                  <a:gsLst>
                    <a:gs pos="85000">
                      <a:schemeClr val="accent5"/>
                    </a:gs>
                    <a:gs pos="66395">
                      <a:schemeClr val="accent4"/>
                    </a:gs>
                    <a:gs pos="45000">
                      <a:schemeClr val="accent3"/>
                    </a:gs>
                    <a:gs pos="23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3000000" scaled="0"/>
                </a:gradFill>
                <a:effectLst>
                  <a:outerShdw blurRad="304800" dist="76200" dir="5400000" algn="ctr" rotWithShape="0">
                    <a:schemeClr val="tx1">
                      <a:alpha val="60000"/>
                    </a:schemeClr>
                  </a:outerShdw>
                </a:effectLst>
                <a:latin typeface="+mj-lt"/>
                <a:ea typeface="Zen Antique" pitchFamily="2" charset="-128"/>
                <a:cs typeface="Heebo" pitchFamily="2" charset="-79"/>
              </a:defRPr>
            </a:lvl1pPr>
          </a:lstStyle>
          <a:p>
            <a:pPr algn="l"/>
            <a:r>
              <a:rPr lang="en-US" sz="6600">
                <a:effectLst/>
              </a:rPr>
              <a:t>+236,92</a:t>
            </a:r>
            <a:endParaRPr lang="en-US" sz="6600" dirty="0">
              <a:effectLst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E4E0488-5545-4688-B781-011926F712DA}"/>
              </a:ext>
            </a:extLst>
          </p:cNvPr>
          <p:cNvSpPr txBox="1"/>
          <p:nvPr/>
        </p:nvSpPr>
        <p:spPr>
          <a:xfrm>
            <a:off x="1138815" y="3488248"/>
            <a:ext cx="2648094" cy="625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cs typeface="Archivo Light" pitchFamily="2" charset="0"/>
              </a:defRPr>
            </a:lvl1pPr>
          </a:lstStyle>
          <a:p>
            <a:r>
              <a:rPr lang="en-US" dirty="0"/>
              <a:t>Lorem ipsum dolor sit amet. Qui sint neque a </a:t>
            </a:r>
            <a:r>
              <a:rPr lang="en-US" dirty="0" err="1"/>
              <a:t>velit</a:t>
            </a:r>
            <a:r>
              <a:rPr lang="en-US" dirty="0"/>
              <a:t>. 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96F16D4-935E-4623-9011-882B34AB1489}"/>
              </a:ext>
            </a:extLst>
          </p:cNvPr>
          <p:cNvSpPr/>
          <p:nvPr/>
        </p:nvSpPr>
        <p:spPr>
          <a:xfrm>
            <a:off x="1229797" y="512763"/>
            <a:ext cx="448707" cy="448707"/>
          </a:xfrm>
          <a:prstGeom prst="rect">
            <a:avLst/>
          </a:pr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35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F3E75B8-8DCB-4E2C-990A-009F470BA282}"/>
              </a:ext>
            </a:extLst>
          </p:cNvPr>
          <p:cNvSpPr txBox="1"/>
          <p:nvPr/>
        </p:nvSpPr>
        <p:spPr>
          <a:xfrm>
            <a:off x="2366568" y="624479"/>
            <a:ext cx="74588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4800" spc="-150">
                <a:solidFill>
                  <a:schemeClr val="bg1"/>
                </a:solidFill>
                <a:latin typeface="+mj-lt"/>
                <a:ea typeface="Zen Antique" pitchFamily="2" charset="-128"/>
                <a:cs typeface="Heebo" pitchFamily="2" charset="-79"/>
              </a:defRPr>
            </a:lvl1pPr>
          </a:lstStyle>
          <a:p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Introduction our team</a:t>
            </a:r>
            <a:endParaRPr lang="en-ID" sz="4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 useBgFill="1">
        <p:nvSpPr>
          <p:cNvPr id="6" name="Rectangle: Rounded Corners 5">
            <a:extLst>
              <a:ext uri="{FF2B5EF4-FFF2-40B4-BE49-F238E27FC236}">
                <a16:creationId xmlns:a16="http://schemas.microsoft.com/office/drawing/2014/main" id="{9C9FF651-4360-42A0-8364-9CD62E31E291}"/>
              </a:ext>
            </a:extLst>
          </p:cNvPr>
          <p:cNvSpPr/>
          <p:nvPr/>
        </p:nvSpPr>
        <p:spPr>
          <a:xfrm>
            <a:off x="7870743" y="2110740"/>
            <a:ext cx="2705100" cy="3710940"/>
          </a:xfrm>
          <a:prstGeom prst="roundRect">
            <a:avLst>
              <a:gd name="adj" fmla="val 3420"/>
            </a:avLst>
          </a:prstGeom>
          <a:solidFill>
            <a:schemeClr val="bg1"/>
          </a:solidFill>
          <a:ln>
            <a:noFill/>
          </a:ln>
          <a:effectLst>
            <a:outerShdw blurRad="812800" dist="698500" dir="8100000" sx="96000" sy="96000" algn="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7" name="Rectangle: Rounded Corners 6">
            <a:extLst>
              <a:ext uri="{FF2B5EF4-FFF2-40B4-BE49-F238E27FC236}">
                <a16:creationId xmlns:a16="http://schemas.microsoft.com/office/drawing/2014/main" id="{596D1244-F4D3-40E7-B09D-7E1A8AFCA64A}"/>
              </a:ext>
            </a:extLst>
          </p:cNvPr>
          <p:cNvSpPr/>
          <p:nvPr/>
        </p:nvSpPr>
        <p:spPr>
          <a:xfrm>
            <a:off x="4714875" y="2110740"/>
            <a:ext cx="2705100" cy="3710940"/>
          </a:xfrm>
          <a:prstGeom prst="roundRect">
            <a:avLst>
              <a:gd name="adj" fmla="val 4828"/>
            </a:avLst>
          </a:prstGeom>
          <a:solidFill>
            <a:schemeClr val="bg1"/>
          </a:solidFill>
          <a:ln>
            <a:noFill/>
          </a:ln>
          <a:effectLst>
            <a:outerShdw blurRad="812800" dist="698500" dir="8100000" sx="96000" sy="96000" algn="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E8254C4-9516-44A2-BA6A-A9B34E62062A}"/>
              </a:ext>
            </a:extLst>
          </p:cNvPr>
          <p:cNvSpPr/>
          <p:nvPr/>
        </p:nvSpPr>
        <p:spPr>
          <a:xfrm>
            <a:off x="1587582" y="2110740"/>
            <a:ext cx="2705100" cy="3710940"/>
          </a:xfrm>
          <a:prstGeom prst="roundRect">
            <a:avLst>
              <a:gd name="adj" fmla="val 4476"/>
            </a:avLst>
          </a:prstGeom>
          <a:solidFill>
            <a:schemeClr val="bg1"/>
          </a:solidFill>
          <a:ln>
            <a:noFill/>
          </a:ln>
          <a:effectLst>
            <a:outerShdw blurRad="812800" dist="698500" dir="8100000" sx="96000" sy="96000" algn="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AE94ECE-650A-4F66-81AB-C1C7CFEE2951}"/>
              </a:ext>
            </a:extLst>
          </p:cNvPr>
          <p:cNvSpPr txBox="1"/>
          <p:nvPr/>
        </p:nvSpPr>
        <p:spPr>
          <a:xfrm>
            <a:off x="7956468" y="3955491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3"/>
                </a:solidFill>
                <a:latin typeface="+mj-lt"/>
                <a:cs typeface="Archivo" pitchFamily="2" charset="0"/>
              </a:rPr>
              <a:t>Emilee Gray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25AC96D-BF3C-4913-B676-D0F791FAFED1}"/>
              </a:ext>
            </a:extLst>
          </p:cNvPr>
          <p:cNvSpPr txBox="1"/>
          <p:nvPr/>
        </p:nvSpPr>
        <p:spPr>
          <a:xfrm>
            <a:off x="8178636" y="4358802"/>
            <a:ext cx="2146464" cy="587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ea typeface="Zen Antique" pitchFamily="2" charset="-128"/>
                <a:cs typeface="Heebo" pitchFamily="2" charset="-79"/>
              </a:defRPr>
            </a:lvl1pPr>
          </a:lstStyle>
          <a:p>
            <a:pPr algn="ctr"/>
            <a:r>
              <a:rPr lang="en-US" dirty="0"/>
              <a:t>Lorem ipsum dolor sit amet</a:t>
            </a:r>
            <a:r>
              <a:rPr lang="en-US"/>
              <a:t>, consectetuer</a:t>
            </a:r>
            <a:r>
              <a:rPr lang="en-US" dirty="0"/>
              <a:t>.</a:t>
            </a:r>
          </a:p>
        </p:txBody>
      </p:sp>
      <p:sp>
        <p:nvSpPr>
          <p:cNvPr id="12" name="Rectangle: Top Corners Rounded 11">
            <a:extLst>
              <a:ext uri="{FF2B5EF4-FFF2-40B4-BE49-F238E27FC236}">
                <a16:creationId xmlns:a16="http://schemas.microsoft.com/office/drawing/2014/main" id="{E7C05DC4-0D32-43D0-A98F-3DA9B8470ABA}"/>
              </a:ext>
            </a:extLst>
          </p:cNvPr>
          <p:cNvSpPr/>
          <p:nvPr/>
        </p:nvSpPr>
        <p:spPr>
          <a:xfrm>
            <a:off x="7870743" y="5365094"/>
            <a:ext cx="2705100" cy="461665"/>
          </a:xfrm>
          <a:prstGeom prst="round2SameRect">
            <a:avLst>
              <a:gd name="adj1" fmla="val 0"/>
              <a:gd name="adj2" fmla="val 20084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12800" dir="8100000" sx="96000" sy="96000" algn="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8168945-8189-4B42-AF00-6459A7499744}"/>
              </a:ext>
            </a:extLst>
          </p:cNvPr>
          <p:cNvSpPr txBox="1"/>
          <p:nvPr/>
        </p:nvSpPr>
        <p:spPr>
          <a:xfrm>
            <a:off x="8231976" y="5475893"/>
            <a:ext cx="2039784" cy="240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80000"/>
              </a:lnSpc>
              <a:defRPr sz="14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cs typeface="Archivo" pitchFamily="2" charset="0"/>
              </a:defRPr>
            </a:lvl1pPr>
          </a:lstStyle>
          <a:p>
            <a:pPr algn="ctr"/>
            <a:r>
              <a:rPr lang="en-US" sz="1200" dirty="0"/>
              <a:t>@accountname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167A749-06B5-4462-9B24-EA092C3293BF}"/>
              </a:ext>
            </a:extLst>
          </p:cNvPr>
          <p:cNvSpPr txBox="1"/>
          <p:nvPr/>
        </p:nvSpPr>
        <p:spPr>
          <a:xfrm>
            <a:off x="4800600" y="3955491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2"/>
                </a:solidFill>
                <a:latin typeface="+mj-lt"/>
                <a:cs typeface="Archivo" pitchFamily="2" charset="0"/>
              </a:rPr>
              <a:t>Mauricio </a:t>
            </a:r>
            <a:r>
              <a:rPr lang="en-US" dirty="0" err="1">
                <a:solidFill>
                  <a:schemeClr val="accent2"/>
                </a:solidFill>
                <a:latin typeface="+mj-lt"/>
                <a:cs typeface="Archivo" pitchFamily="2" charset="0"/>
              </a:rPr>
              <a:t>Kalolo</a:t>
            </a:r>
            <a:endParaRPr lang="en-US" dirty="0">
              <a:solidFill>
                <a:schemeClr val="accent2"/>
              </a:solidFill>
              <a:latin typeface="+mj-lt"/>
              <a:cs typeface="Archivo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0D8B670-B89B-4CF6-BAD1-F3FCB2906905}"/>
              </a:ext>
            </a:extLst>
          </p:cNvPr>
          <p:cNvSpPr txBox="1"/>
          <p:nvPr/>
        </p:nvSpPr>
        <p:spPr>
          <a:xfrm>
            <a:off x="5022768" y="4358802"/>
            <a:ext cx="2146464" cy="587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ea typeface="Zen Antique" pitchFamily="2" charset="-128"/>
                <a:cs typeface="Heebo" pitchFamily="2" charset="-79"/>
              </a:defRPr>
            </a:lvl1pPr>
          </a:lstStyle>
          <a:p>
            <a:pPr algn="ctr"/>
            <a:r>
              <a:rPr lang="en-US" dirty="0"/>
              <a:t>Lorem ipsum dolor sit amet</a:t>
            </a:r>
            <a:r>
              <a:rPr lang="en-US"/>
              <a:t>, consectetuer</a:t>
            </a:r>
            <a:r>
              <a:rPr lang="en-US" dirty="0"/>
              <a:t>.</a:t>
            </a:r>
          </a:p>
        </p:txBody>
      </p:sp>
      <p:sp>
        <p:nvSpPr>
          <p:cNvPr id="17" name="Rectangle: Top Corners Rounded 16">
            <a:extLst>
              <a:ext uri="{FF2B5EF4-FFF2-40B4-BE49-F238E27FC236}">
                <a16:creationId xmlns:a16="http://schemas.microsoft.com/office/drawing/2014/main" id="{50A3296F-2C39-4294-8882-737AF1720B32}"/>
              </a:ext>
            </a:extLst>
          </p:cNvPr>
          <p:cNvSpPr/>
          <p:nvPr/>
        </p:nvSpPr>
        <p:spPr>
          <a:xfrm>
            <a:off x="4714875" y="5365094"/>
            <a:ext cx="2705100" cy="461665"/>
          </a:xfrm>
          <a:prstGeom prst="round2SameRect">
            <a:avLst>
              <a:gd name="adj1" fmla="val 0"/>
              <a:gd name="adj2" fmla="val 25242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12800" dir="8100000" sx="96000" sy="96000" algn="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2F8CFBC-03E8-480A-ABA8-B33D5F0E9F4B}"/>
              </a:ext>
            </a:extLst>
          </p:cNvPr>
          <p:cNvSpPr txBox="1"/>
          <p:nvPr/>
        </p:nvSpPr>
        <p:spPr>
          <a:xfrm>
            <a:off x="4902200" y="5475893"/>
            <a:ext cx="2387600" cy="240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80000"/>
              </a:lnSpc>
              <a:defRPr sz="14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cs typeface="Archivo" pitchFamily="2" charset="0"/>
              </a:defRPr>
            </a:lvl1pPr>
          </a:lstStyle>
          <a:p>
            <a:pPr algn="ctr"/>
            <a:r>
              <a:rPr lang="en-US" sz="1200" dirty="0"/>
              <a:t>@accountname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B7520B1-37F4-417E-BD7D-64BD9FB5D624}"/>
              </a:ext>
            </a:extLst>
          </p:cNvPr>
          <p:cNvSpPr txBox="1"/>
          <p:nvPr/>
        </p:nvSpPr>
        <p:spPr>
          <a:xfrm>
            <a:off x="1644732" y="3955491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chemeClr val="accent1"/>
                </a:solidFill>
                <a:latin typeface="+mj-lt"/>
                <a:cs typeface="Archivo" pitchFamily="2" charset="0"/>
              </a:rPr>
              <a:t>Nicky Barnard</a:t>
            </a:r>
            <a:endParaRPr lang="en-US" dirty="0">
              <a:solidFill>
                <a:schemeClr val="accent1"/>
              </a:solidFill>
              <a:latin typeface="+mj-lt"/>
              <a:cs typeface="Archivo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5B1F13F-45F8-43BE-A723-915899011FC6}"/>
              </a:ext>
            </a:extLst>
          </p:cNvPr>
          <p:cNvSpPr txBox="1"/>
          <p:nvPr/>
        </p:nvSpPr>
        <p:spPr>
          <a:xfrm>
            <a:off x="1866900" y="4358802"/>
            <a:ext cx="2146464" cy="587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ea typeface="Zen Antique" pitchFamily="2" charset="-128"/>
                <a:cs typeface="Heebo" pitchFamily="2" charset="-79"/>
              </a:defRPr>
            </a:lvl1pPr>
          </a:lstStyle>
          <a:p>
            <a:pPr algn="ctr"/>
            <a:r>
              <a:rPr lang="en-US" dirty="0"/>
              <a:t>Lorem ipsum dolor sit amet, </a:t>
            </a:r>
            <a:r>
              <a:rPr lang="en-US" dirty="0" err="1"/>
              <a:t>consectetuer</a:t>
            </a:r>
            <a:r>
              <a:rPr lang="en-US" dirty="0"/>
              <a:t>.</a:t>
            </a:r>
          </a:p>
        </p:txBody>
      </p:sp>
      <p:sp>
        <p:nvSpPr>
          <p:cNvPr id="22" name="Rectangle: Top Corners Rounded 21">
            <a:extLst>
              <a:ext uri="{FF2B5EF4-FFF2-40B4-BE49-F238E27FC236}">
                <a16:creationId xmlns:a16="http://schemas.microsoft.com/office/drawing/2014/main" id="{995D54D9-B2D3-48CB-B391-2DD2A3B772B6}"/>
              </a:ext>
            </a:extLst>
          </p:cNvPr>
          <p:cNvSpPr/>
          <p:nvPr/>
        </p:nvSpPr>
        <p:spPr>
          <a:xfrm>
            <a:off x="1587582" y="5365094"/>
            <a:ext cx="2705100" cy="461665"/>
          </a:xfrm>
          <a:prstGeom prst="round2SameRect">
            <a:avLst>
              <a:gd name="adj1" fmla="val 0"/>
              <a:gd name="adj2" fmla="val 2661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12800" dir="8100000" sx="96000" sy="96000" algn="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6C87A62-C891-4937-940A-8795EF216051}"/>
              </a:ext>
            </a:extLst>
          </p:cNvPr>
          <p:cNvSpPr txBox="1"/>
          <p:nvPr/>
        </p:nvSpPr>
        <p:spPr>
          <a:xfrm>
            <a:off x="1644732" y="5475893"/>
            <a:ext cx="2590800" cy="240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80000"/>
              </a:lnSpc>
              <a:defRPr sz="14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cs typeface="Archivo" pitchFamily="2" charset="0"/>
              </a:defRPr>
            </a:lvl1pPr>
          </a:lstStyle>
          <a:p>
            <a:pPr algn="ctr"/>
            <a:r>
              <a:rPr lang="en-US" sz="1200"/>
              <a:t>@accountname</a:t>
            </a:r>
            <a:endParaRPr lang="en-US" sz="1200" dirty="0"/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AAC7F61D-6E9E-4A7A-9946-FD20E1CB9704}"/>
              </a:ext>
            </a:extLst>
          </p:cNvPr>
          <p:cNvCxnSpPr>
            <a:cxnSpLocks/>
          </p:cNvCxnSpPr>
          <p:nvPr/>
        </p:nvCxnSpPr>
        <p:spPr>
          <a:xfrm>
            <a:off x="5697538" y="2115650"/>
            <a:ext cx="739775" cy="0"/>
          </a:xfrm>
          <a:prstGeom prst="line">
            <a:avLst/>
          </a:prstGeom>
          <a:ln w="5715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D6F5538-5E61-0405-AE5D-8CB8AC20B64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F64D7274-0729-4526-2180-0A5424F71EA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6C575CF9-6DFA-71F1-DADA-9C3DFDB1F90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99305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C55D831-5C0E-ED80-2E47-4ADB38BF76CD}"/>
              </a:ext>
            </a:extLst>
          </p:cNvPr>
          <p:cNvSpPr/>
          <p:nvPr/>
        </p:nvSpPr>
        <p:spPr>
          <a:xfrm>
            <a:off x="7086693" y="1364105"/>
            <a:ext cx="3771807" cy="4137285"/>
          </a:xfrm>
          <a:prstGeom prst="rect">
            <a:avLst/>
          </a:prstGeom>
          <a:ln w="254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FCB50DC-5329-9CD2-A088-820E8A6B9600}"/>
              </a:ext>
            </a:extLst>
          </p:cNvPr>
          <p:cNvSpPr/>
          <p:nvPr/>
        </p:nvSpPr>
        <p:spPr>
          <a:xfrm>
            <a:off x="7358607" y="3163054"/>
            <a:ext cx="3130550" cy="606534"/>
          </a:xfrm>
          <a:prstGeom prst="rect">
            <a:avLst/>
          </a:prstGeom>
          <a:gradFill>
            <a:gsLst>
              <a:gs pos="0">
                <a:schemeClr val="accent1"/>
              </a:gs>
              <a:gs pos="90000">
                <a:schemeClr val="accent4"/>
              </a:gs>
              <a:gs pos="69000">
                <a:schemeClr val="accent3"/>
              </a:gs>
              <a:gs pos="32000">
                <a:schemeClr val="accent2"/>
              </a:gs>
            </a:gsLst>
            <a:lin ang="2700000" scaled="0"/>
          </a:gradFill>
          <a:ln>
            <a:noFill/>
          </a:ln>
          <a:effectLst>
            <a:glow rad="127000">
              <a:schemeClr val="accent3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05858EC-D31B-9DCC-203B-76047DDADC65}"/>
              </a:ext>
            </a:extLst>
          </p:cNvPr>
          <p:cNvSpPr txBox="1"/>
          <p:nvPr/>
        </p:nvSpPr>
        <p:spPr>
          <a:xfrm>
            <a:off x="999888" y="1377448"/>
            <a:ext cx="5591178" cy="3040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4400" spc="-150" dirty="0">
                <a:gradFill flip="none" rotWithShape="1"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10800000" scaled="1"/>
                  <a:tileRect/>
                </a:gradFill>
                <a:latin typeface="+mj-lt"/>
                <a:ea typeface="Zen Antique" pitchFamily="2" charset="-128"/>
                <a:cs typeface="Heebo" pitchFamily="2" charset="-79"/>
              </a:rPr>
              <a:t>Algorithmic</a:t>
            </a:r>
            <a:br>
              <a:rPr lang="en-US" sz="4400" spc="-150" dirty="0">
                <a:gradFill flip="none" rotWithShape="1"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10800000" scaled="1"/>
                  <a:tileRect/>
                </a:gradFill>
                <a:latin typeface="+mj-lt"/>
                <a:ea typeface="Zen Antique" pitchFamily="2" charset="-128"/>
                <a:cs typeface="Heebo" pitchFamily="2" charset="-79"/>
              </a:rPr>
            </a:br>
            <a:r>
              <a:rPr lang="en-US" sz="4400" spc="-150" dirty="0">
                <a:gradFill flip="none" rotWithShape="1"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10800000" scaled="1"/>
                  <a:tileRect/>
                </a:gradFill>
                <a:latin typeface="+mj-lt"/>
                <a:ea typeface="Zen Antique" pitchFamily="2" charset="-128"/>
                <a:cs typeface="Heebo" pitchFamily="2" charset="-79"/>
              </a:rPr>
              <a:t>&amp; Blockchain</a:t>
            </a:r>
            <a:br>
              <a:rPr lang="en-US" sz="4400" spc="-150" dirty="0">
                <a:gradFill flip="none" rotWithShape="1"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10800000" scaled="1"/>
                  <a:tileRect/>
                </a:gradFill>
                <a:latin typeface="+mj-lt"/>
                <a:ea typeface="Zen Antique" pitchFamily="2" charset="-128"/>
                <a:cs typeface="Heebo" pitchFamily="2" charset="-79"/>
              </a:rPr>
            </a:br>
            <a:r>
              <a:rPr lang="en-US" sz="44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Zen Antique" pitchFamily="2" charset="-128"/>
                <a:cs typeface="Heebo" pitchFamily="2" charset="-79"/>
              </a:rPr>
              <a:t>Solutions for</a:t>
            </a:r>
            <a:br>
              <a:rPr lang="en-US" sz="44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Zen Antique" pitchFamily="2" charset="-128"/>
                <a:cs typeface="Heebo" pitchFamily="2" charset="-79"/>
              </a:rPr>
            </a:br>
            <a:r>
              <a:rPr lang="en-US" sz="44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Zen Antique" pitchFamily="2" charset="-128"/>
                <a:cs typeface="Heebo" pitchFamily="2" charset="-79"/>
              </a:rPr>
              <a:t>Crypto-Trading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B5A9A47-C904-7483-A732-A7C27B9F4E23}"/>
              </a:ext>
            </a:extLst>
          </p:cNvPr>
          <p:cNvSpPr txBox="1"/>
          <p:nvPr/>
        </p:nvSpPr>
        <p:spPr>
          <a:xfrm>
            <a:off x="999885" y="4636603"/>
            <a:ext cx="4905615" cy="843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Zen Antique" pitchFamily="2" charset="-128"/>
                <a:cs typeface="Heebo" pitchFamily="2" charset="-79"/>
              </a:rPr>
              <a:t>Lorem ipsum dolor sit amet. Qui sint neque a velit modi quo numquam. Non exercitationem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  <a:ea typeface="Zen Antique" pitchFamily="2" charset="-128"/>
                <a:cs typeface="Heebo" pitchFamily="2" charset="-79"/>
              </a:rPr>
              <a:t>reiciendis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Zen Antique" pitchFamily="2" charset="-128"/>
                <a:cs typeface="Heebo" pitchFamily="2" charset="-79"/>
              </a:rPr>
              <a:t> qui consequatur.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5C47AA9-241A-32B1-AC63-588578AAA5C4}"/>
              </a:ext>
            </a:extLst>
          </p:cNvPr>
          <p:cNvSpPr txBox="1"/>
          <p:nvPr/>
        </p:nvSpPr>
        <p:spPr>
          <a:xfrm>
            <a:off x="7582320" y="1586078"/>
            <a:ext cx="2780553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id-ID"/>
            </a:defPPr>
            <a:lvl1pPr>
              <a:defRPr sz="1200" spc="100">
                <a:solidFill>
                  <a:schemeClr val="bg1">
                    <a:lumMod val="75000"/>
                  </a:schemeClr>
                </a:solidFill>
                <a:latin typeface="Titillium Web ExtraLight" panose="00000300000000000000" pitchFamily="2" charset="0"/>
              </a:defRPr>
            </a:lvl1pPr>
          </a:lstStyle>
          <a:p>
            <a:pPr algn="ctr"/>
            <a:r>
              <a:rPr lang="id-ID" sz="20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Pre-Sale Ends In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0395E84-D83C-76F0-2E24-FD1BA44B305C}"/>
              </a:ext>
            </a:extLst>
          </p:cNvPr>
          <p:cNvSpPr/>
          <p:nvPr/>
        </p:nvSpPr>
        <p:spPr>
          <a:xfrm>
            <a:off x="7412542" y="2253168"/>
            <a:ext cx="498858" cy="47969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>
                <a:solidFill>
                  <a:schemeClr val="bg1"/>
                </a:solidFill>
                <a:latin typeface="+mj-lt"/>
              </a:rPr>
              <a:t>29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89AACF4-7427-DF83-6216-0CEF6848F170}"/>
              </a:ext>
            </a:extLst>
          </p:cNvPr>
          <p:cNvSpPr txBox="1"/>
          <p:nvPr/>
        </p:nvSpPr>
        <p:spPr>
          <a:xfrm>
            <a:off x="7268177" y="2776956"/>
            <a:ext cx="781868" cy="2516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id-ID"/>
            </a:defPPr>
            <a:lvl1pPr>
              <a:lnSpc>
                <a:spcPct val="120000"/>
              </a:lnSpc>
              <a:spcAft>
                <a:spcPts val="600"/>
              </a:spcAft>
              <a:defRPr sz="900">
                <a:solidFill>
                  <a:schemeClr val="bg1">
                    <a:lumMod val="6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algn="ctr"/>
            <a:r>
              <a:rPr lang="id-ID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DAYS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13E1EEF-9BAD-4A6D-245C-EE5D3D693C55}"/>
              </a:ext>
            </a:extLst>
          </p:cNvPr>
          <p:cNvSpPr/>
          <p:nvPr/>
        </p:nvSpPr>
        <p:spPr>
          <a:xfrm>
            <a:off x="8286292" y="2253168"/>
            <a:ext cx="498858" cy="47969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id-ID" dirty="0">
                <a:solidFill>
                  <a:schemeClr val="bg1"/>
                </a:solidFill>
                <a:latin typeface="+mj-lt"/>
              </a:rPr>
              <a:t>17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65F5FA9-D634-671A-ACD2-D74F307282D9}"/>
              </a:ext>
            </a:extLst>
          </p:cNvPr>
          <p:cNvSpPr txBox="1"/>
          <p:nvPr/>
        </p:nvSpPr>
        <p:spPr>
          <a:xfrm>
            <a:off x="8148508" y="2776956"/>
            <a:ext cx="774424" cy="2516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id-ID"/>
            </a:defPPr>
            <a:lvl1pPr>
              <a:lnSpc>
                <a:spcPct val="120000"/>
              </a:lnSpc>
              <a:spcAft>
                <a:spcPts val="600"/>
              </a:spcAft>
              <a:defRPr sz="900">
                <a:solidFill>
                  <a:schemeClr val="bg1">
                    <a:lumMod val="6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algn="ctr"/>
            <a:r>
              <a:rPr lang="id-ID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HOURS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9587613-2344-3914-68F6-F02225984961}"/>
              </a:ext>
            </a:extLst>
          </p:cNvPr>
          <p:cNvSpPr/>
          <p:nvPr/>
        </p:nvSpPr>
        <p:spPr>
          <a:xfrm>
            <a:off x="9160042" y="2253168"/>
            <a:ext cx="498858" cy="47969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id-ID" dirty="0">
                <a:solidFill>
                  <a:schemeClr val="bg1"/>
                </a:solidFill>
                <a:latin typeface="+mj-lt"/>
              </a:rPr>
              <a:t>45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FEBDC59-CDE9-2EA8-EFC7-4D3FFDE7B609}"/>
              </a:ext>
            </a:extLst>
          </p:cNvPr>
          <p:cNvSpPr txBox="1"/>
          <p:nvPr/>
        </p:nvSpPr>
        <p:spPr>
          <a:xfrm>
            <a:off x="9022257" y="2776956"/>
            <a:ext cx="774424" cy="2516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id-ID"/>
            </a:defPPr>
            <a:lvl1pPr>
              <a:lnSpc>
                <a:spcPct val="120000"/>
              </a:lnSpc>
              <a:spcAft>
                <a:spcPts val="600"/>
              </a:spcAft>
              <a:defRPr sz="900">
                <a:solidFill>
                  <a:schemeClr val="bg1">
                    <a:lumMod val="6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algn="ctr"/>
            <a:r>
              <a:rPr lang="id-ID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MINUTES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CF20C9D-F771-022C-3E4E-88D7DAED374E}"/>
              </a:ext>
            </a:extLst>
          </p:cNvPr>
          <p:cNvSpPr txBox="1"/>
          <p:nvPr/>
        </p:nvSpPr>
        <p:spPr>
          <a:xfrm>
            <a:off x="7452682" y="3203545"/>
            <a:ext cx="1474755" cy="266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>
              <a:lnSpc>
                <a:spcPct val="120000"/>
              </a:lnSpc>
              <a:defRPr sz="1400">
                <a:solidFill>
                  <a:schemeClr val="bg1"/>
                </a:solidFill>
                <a:latin typeface="Titillium Web" panose="00000500000000000000" pitchFamily="2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id-ID" sz="1000" dirty="0">
                <a:latin typeface="+mj-lt"/>
              </a:rPr>
              <a:t>TOKEN PRICE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C623429-8D70-2FCA-B1DA-8E3304A8D5F5}"/>
              </a:ext>
            </a:extLst>
          </p:cNvPr>
          <p:cNvSpPr txBox="1"/>
          <p:nvPr/>
        </p:nvSpPr>
        <p:spPr>
          <a:xfrm>
            <a:off x="9219258" y="3203545"/>
            <a:ext cx="1474755" cy="266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>
              <a:lnSpc>
                <a:spcPct val="120000"/>
              </a:lnSpc>
              <a:defRPr sz="1400">
                <a:solidFill>
                  <a:schemeClr val="bg1"/>
                </a:solidFill>
                <a:latin typeface="Titillium Web" panose="00000500000000000000" pitchFamily="2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id-ID" sz="1000" dirty="0">
                <a:latin typeface="+mj-lt"/>
              </a:rPr>
              <a:t>WE ACCEPT: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7D9486B-5D94-FC11-CE81-FA7158C05998}"/>
              </a:ext>
            </a:extLst>
          </p:cNvPr>
          <p:cNvSpPr txBox="1"/>
          <p:nvPr/>
        </p:nvSpPr>
        <p:spPr>
          <a:xfrm>
            <a:off x="7452682" y="3436215"/>
            <a:ext cx="1651233" cy="27699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id-ID"/>
            </a:defPPr>
            <a:lvl1pPr algn="ctr">
              <a:defRPr sz="1400" spc="100">
                <a:solidFill>
                  <a:schemeClr val="tx1">
                    <a:lumMod val="75000"/>
                    <a:lumOff val="25000"/>
                  </a:schemeClr>
                </a:solidFill>
                <a:latin typeface="Titillium Web SemiBold" panose="00000700000000000000" pitchFamily="2" charset="0"/>
              </a:defRPr>
            </a:lvl1pPr>
          </a:lstStyle>
          <a:p>
            <a:pPr algn="l"/>
            <a:r>
              <a:rPr lang="id-ID" sz="1200" dirty="0">
                <a:solidFill>
                  <a:schemeClr val="bg1"/>
                </a:solidFill>
                <a:latin typeface="+mj-lt"/>
              </a:rPr>
              <a:t>1 ICOX=$0.02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8AB4247-EB21-CD07-51F7-F3BCB9F8D3BE}"/>
              </a:ext>
            </a:extLst>
          </p:cNvPr>
          <p:cNvSpPr txBox="1"/>
          <p:nvPr/>
        </p:nvSpPr>
        <p:spPr>
          <a:xfrm>
            <a:off x="9514402" y="3420826"/>
            <a:ext cx="1179611" cy="3077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id-ID"/>
            </a:defPPr>
            <a:lvl1pPr algn="ctr">
              <a:defRPr sz="1400" spc="100">
                <a:solidFill>
                  <a:schemeClr val="tx1">
                    <a:lumMod val="75000"/>
                    <a:lumOff val="25000"/>
                  </a:schemeClr>
                </a:solidFill>
                <a:latin typeface="Titillium Web SemiBold" panose="00000700000000000000" pitchFamily="2" charset="0"/>
              </a:defRPr>
            </a:lvl1pPr>
          </a:lstStyle>
          <a:p>
            <a:pPr algn="l"/>
            <a:r>
              <a:rPr lang="id-ID" dirty="0">
                <a:solidFill>
                  <a:schemeClr val="bg1"/>
                </a:solidFill>
                <a:latin typeface="+mj-lt"/>
              </a:rPr>
              <a:t>ETH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09C844F-3C21-8559-0075-499C34910C64}"/>
              </a:ext>
            </a:extLst>
          </p:cNvPr>
          <p:cNvGrpSpPr/>
          <p:nvPr/>
        </p:nvGrpSpPr>
        <p:grpSpPr>
          <a:xfrm>
            <a:off x="9346968" y="3492489"/>
            <a:ext cx="111780" cy="166058"/>
            <a:chOff x="4669087" y="3147474"/>
            <a:chExt cx="379326" cy="563526"/>
          </a:xfrm>
          <a:gradFill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2700000" scaled="0"/>
          </a:gradFill>
        </p:grpSpPr>
        <p:sp>
          <p:nvSpPr>
            <p:cNvPr id="19" name="Freeform 34">
              <a:extLst>
                <a:ext uri="{FF2B5EF4-FFF2-40B4-BE49-F238E27FC236}">
                  <a16:creationId xmlns:a16="http://schemas.microsoft.com/office/drawing/2014/main" id="{D730C065-916B-172A-AB26-7DA8D63083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69087" y="3147474"/>
              <a:ext cx="379326" cy="563526"/>
            </a:xfrm>
            <a:custGeom>
              <a:avLst/>
              <a:gdLst>
                <a:gd name="T0" fmla="*/ 121 w 243"/>
                <a:gd name="T1" fmla="*/ 0 h 361"/>
                <a:gd name="T2" fmla="*/ 10 w 243"/>
                <a:gd name="T3" fmla="*/ 184 h 361"/>
                <a:gd name="T4" fmla="*/ 121 w 243"/>
                <a:gd name="T5" fmla="*/ 249 h 361"/>
                <a:gd name="T6" fmla="*/ 233 w 243"/>
                <a:gd name="T7" fmla="*/ 184 h 361"/>
                <a:gd name="T8" fmla="*/ 121 w 243"/>
                <a:gd name="T9" fmla="*/ 0 h 361"/>
                <a:gd name="T10" fmla="*/ 0 w 243"/>
                <a:gd name="T11" fmla="*/ 201 h 361"/>
                <a:gd name="T12" fmla="*/ 121 w 243"/>
                <a:gd name="T13" fmla="*/ 361 h 361"/>
                <a:gd name="T14" fmla="*/ 243 w 243"/>
                <a:gd name="T15" fmla="*/ 201 h 361"/>
                <a:gd name="T16" fmla="*/ 121 w 243"/>
                <a:gd name="T17" fmla="*/ 273 h 361"/>
                <a:gd name="T18" fmla="*/ 0 w 243"/>
                <a:gd name="T19" fmla="*/ 20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3" h="361">
                  <a:moveTo>
                    <a:pt x="121" y="0"/>
                  </a:moveTo>
                  <a:lnTo>
                    <a:pt x="10" y="184"/>
                  </a:lnTo>
                  <a:lnTo>
                    <a:pt x="121" y="249"/>
                  </a:lnTo>
                  <a:lnTo>
                    <a:pt x="233" y="184"/>
                  </a:lnTo>
                  <a:lnTo>
                    <a:pt x="121" y="0"/>
                  </a:lnTo>
                  <a:close/>
                  <a:moveTo>
                    <a:pt x="0" y="201"/>
                  </a:moveTo>
                  <a:lnTo>
                    <a:pt x="121" y="361"/>
                  </a:lnTo>
                  <a:lnTo>
                    <a:pt x="243" y="201"/>
                  </a:lnTo>
                  <a:lnTo>
                    <a:pt x="121" y="273"/>
                  </a:lnTo>
                  <a:lnTo>
                    <a:pt x="0" y="201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  <a:effectLst>
              <a:outerShdw blurRad="152400" sx="102000" sy="102000" algn="ctr" rotWithShape="0">
                <a:prstClr val="black">
                  <a:alpha val="3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0" name="Freeform 35">
              <a:extLst>
                <a:ext uri="{FF2B5EF4-FFF2-40B4-BE49-F238E27FC236}">
                  <a16:creationId xmlns:a16="http://schemas.microsoft.com/office/drawing/2014/main" id="{029432E4-EC2F-6E7F-3260-1FAD0AA169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57961" y="3147474"/>
              <a:ext cx="190443" cy="563526"/>
            </a:xfrm>
            <a:custGeom>
              <a:avLst/>
              <a:gdLst>
                <a:gd name="T0" fmla="*/ 0 w 122"/>
                <a:gd name="T1" fmla="*/ 361 h 361"/>
                <a:gd name="T2" fmla="*/ 122 w 122"/>
                <a:gd name="T3" fmla="*/ 201 h 361"/>
                <a:gd name="T4" fmla="*/ 0 w 122"/>
                <a:gd name="T5" fmla="*/ 273 h 361"/>
                <a:gd name="T6" fmla="*/ 0 w 122"/>
                <a:gd name="T7" fmla="*/ 361 h 361"/>
                <a:gd name="T8" fmla="*/ 112 w 122"/>
                <a:gd name="T9" fmla="*/ 184 h 361"/>
                <a:gd name="T10" fmla="*/ 0 w 122"/>
                <a:gd name="T11" fmla="*/ 0 h 361"/>
                <a:gd name="T12" fmla="*/ 0 w 122"/>
                <a:gd name="T13" fmla="*/ 249 h 361"/>
                <a:gd name="T14" fmla="*/ 112 w 122"/>
                <a:gd name="T15" fmla="*/ 184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361">
                  <a:moveTo>
                    <a:pt x="0" y="361"/>
                  </a:moveTo>
                  <a:lnTo>
                    <a:pt x="122" y="201"/>
                  </a:lnTo>
                  <a:lnTo>
                    <a:pt x="0" y="273"/>
                  </a:lnTo>
                  <a:lnTo>
                    <a:pt x="0" y="361"/>
                  </a:lnTo>
                  <a:close/>
                  <a:moveTo>
                    <a:pt x="112" y="184"/>
                  </a:moveTo>
                  <a:lnTo>
                    <a:pt x="0" y="0"/>
                  </a:lnTo>
                  <a:lnTo>
                    <a:pt x="0" y="249"/>
                  </a:lnTo>
                  <a:lnTo>
                    <a:pt x="112" y="184"/>
                  </a:lnTo>
                  <a:close/>
                </a:path>
              </a:pathLst>
            </a:custGeom>
            <a:solidFill>
              <a:schemeClr val="accent1">
                <a:lumMod val="75000"/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8089A8CB-E580-F9FA-14C1-54B5011C4446}"/>
              </a:ext>
            </a:extLst>
          </p:cNvPr>
          <p:cNvSpPr txBox="1"/>
          <p:nvPr/>
        </p:nvSpPr>
        <p:spPr>
          <a:xfrm>
            <a:off x="7358607" y="3978011"/>
            <a:ext cx="1474755" cy="417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>
              <a:lnSpc>
                <a:spcPct val="120000"/>
              </a:lnSpc>
              <a:defRPr sz="1400">
                <a:solidFill>
                  <a:schemeClr val="bg1"/>
                </a:solidFill>
                <a:latin typeface="Titillium Web" panose="00000500000000000000" pitchFamily="2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id-ID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TOKENS AVAILABLE</a:t>
            </a:r>
            <a:br>
              <a:rPr lang="id-ID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</a:br>
            <a:r>
              <a:rPr lang="id-ID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 PRE-SALE: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ED7CADF-C5D4-03F8-A842-2E7544E8E5BE}"/>
              </a:ext>
            </a:extLst>
          </p:cNvPr>
          <p:cNvSpPr txBox="1"/>
          <p:nvPr/>
        </p:nvSpPr>
        <p:spPr>
          <a:xfrm>
            <a:off x="8572677" y="4048414"/>
            <a:ext cx="20139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pPr algn="r"/>
            <a:r>
              <a:rPr lang="id-ID" dirty="0"/>
              <a:t>90,000,000 ICOX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DE2FB15-79D8-7956-BE89-9A6020EA5879}"/>
              </a:ext>
            </a:extLst>
          </p:cNvPr>
          <p:cNvSpPr/>
          <p:nvPr/>
        </p:nvSpPr>
        <p:spPr>
          <a:xfrm>
            <a:off x="7358607" y="4807885"/>
            <a:ext cx="1860651" cy="43100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id-ID" sz="1100" dirty="0">
                <a:solidFill>
                  <a:schemeClr val="bg1"/>
                </a:solidFill>
                <a:latin typeface="+mj-lt"/>
              </a:rPr>
              <a:t>Buy Tokens with 45% off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0B5F32A1-EBCF-2A22-E8D8-68A72F966348}"/>
              </a:ext>
            </a:extLst>
          </p:cNvPr>
          <p:cNvGrpSpPr/>
          <p:nvPr/>
        </p:nvGrpSpPr>
        <p:grpSpPr>
          <a:xfrm>
            <a:off x="9305968" y="4790727"/>
            <a:ext cx="1301333" cy="465323"/>
            <a:chOff x="9802176" y="4806599"/>
            <a:chExt cx="1301333" cy="465323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9B03F50-D060-5AD7-D903-97357BA24064}"/>
                </a:ext>
              </a:extLst>
            </p:cNvPr>
            <p:cNvSpPr txBox="1"/>
            <p:nvPr/>
          </p:nvSpPr>
          <p:spPr>
            <a:xfrm>
              <a:off x="9802176" y="4806599"/>
              <a:ext cx="1301333" cy="251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id-ID"/>
              </a:defPPr>
              <a:lvl1pPr>
                <a:lnSpc>
                  <a:spcPct val="120000"/>
                </a:lnSpc>
                <a:defRPr sz="1400">
                  <a:solidFill>
                    <a:schemeClr val="bg1"/>
                  </a:solidFill>
                  <a:latin typeface="Titillium Web" panose="00000500000000000000" pitchFamily="2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1pPr>
            </a:lstStyle>
            <a:p>
              <a:r>
                <a:rPr lang="id-ID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MINIMUM PURCHASE: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95688ADF-0A77-3552-EAFE-C76A66BE41D8}"/>
                </a:ext>
              </a:extLst>
            </p:cNvPr>
            <p:cNvSpPr txBox="1"/>
            <p:nvPr/>
          </p:nvSpPr>
          <p:spPr>
            <a:xfrm>
              <a:off x="9802176" y="4994923"/>
              <a:ext cx="130133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1400">
                  <a:gradFill>
                    <a:gsLst>
                      <a:gs pos="37000">
                        <a:schemeClr val="accent3"/>
                      </a:gs>
                      <a:gs pos="0">
                        <a:schemeClr val="accent1"/>
                      </a:gs>
                      <a:gs pos="100000">
                        <a:schemeClr val="accent6"/>
                      </a:gs>
                      <a:gs pos="70000">
                        <a:schemeClr val="accent5"/>
                      </a:gs>
                    </a:gsLst>
                    <a:lin ang="0" scaled="0"/>
                  </a:gradFill>
                  <a:latin typeface="+mj-lt"/>
                  <a:ea typeface="Red Hat Display Light" panose="02010303040201060303" pitchFamily="2" charset="0"/>
                  <a:cs typeface="Red Hat Display Light" panose="02010303040201060303" pitchFamily="2" charset="0"/>
                </a:defRPr>
              </a:lvl1pPr>
            </a:lstStyle>
            <a:p>
              <a:pPr algn="l"/>
              <a:r>
                <a:rPr lang="id-ID" sz="1200" dirty="0"/>
                <a:t>10,000 ICOX</a:t>
              </a:r>
            </a:p>
          </p:txBody>
        </p:sp>
      </p:grp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1A418FB-82EC-819E-1BB3-18E3C072A22A}"/>
              </a:ext>
            </a:extLst>
          </p:cNvPr>
          <p:cNvCxnSpPr>
            <a:cxnSpLocks/>
          </p:cNvCxnSpPr>
          <p:nvPr/>
        </p:nvCxnSpPr>
        <p:spPr>
          <a:xfrm>
            <a:off x="7086691" y="4580603"/>
            <a:ext cx="377180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3852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CDB9D330-B5E2-4063-A1B9-3EDDD47BF7C8}"/>
              </a:ext>
            </a:extLst>
          </p:cNvPr>
          <p:cNvSpPr/>
          <p:nvPr/>
        </p:nvSpPr>
        <p:spPr>
          <a:xfrm>
            <a:off x="1055688" y="5069957"/>
            <a:ext cx="9746794" cy="665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Sora ExtraBold" pitchFamily="2" charset="0"/>
              </a:rPr>
              <a:t>Lorem ipsum dolor sit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Sora ExtraBold" pitchFamily="2" charset="0"/>
              </a:rPr>
              <a:t>amet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Sora ExtraBold" pitchFamily="2" charset="0"/>
              </a:rPr>
              <a:t>. Qui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Sora ExtraBold" pitchFamily="2" charset="0"/>
              </a:rPr>
              <a:t>sint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Sora ExtraBold" pitchFamily="2" charset="0"/>
              </a:rPr>
              <a:t>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Sora ExtraBold" pitchFamily="2" charset="0"/>
              </a:rPr>
              <a:t>neque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Sora ExtraBold" pitchFamily="2" charset="0"/>
              </a:rPr>
              <a:t> a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Sora ExtraBold" pitchFamily="2" charset="0"/>
              </a:rPr>
              <a:t>velit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Sora ExtraBold" pitchFamily="2" charset="0"/>
              </a:rPr>
              <a:t>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Sora ExtraBold" pitchFamily="2" charset="0"/>
              </a:rPr>
              <a:t>modi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Sora ExtraBold" pitchFamily="2" charset="0"/>
              </a:rPr>
              <a:t> quo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Sora ExtraBold" pitchFamily="2" charset="0"/>
              </a:rPr>
              <a:t>numquam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Sora ExtraBold" pitchFamily="2" charset="0"/>
              </a:rPr>
              <a:t>. Non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Sora ExtraBold" pitchFamily="2" charset="0"/>
              </a:rPr>
              <a:t>exercitationem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Sora ExtraBold" pitchFamily="2" charset="0"/>
              </a:rPr>
              <a:t>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Sora ExtraBold" pitchFamily="2" charset="0"/>
              </a:rPr>
              <a:t>reiciendis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Sora ExtraBold" pitchFamily="2" charset="0"/>
              </a:rPr>
              <a:t> qui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Sora ExtraBold" pitchFamily="2" charset="0"/>
              </a:rPr>
              <a:t>consequatur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Sora ExtraBold" pitchFamily="2" charset="0"/>
              </a:rPr>
              <a:t> </a:t>
            </a:r>
            <a:r>
              <a:rPr lang="en-US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Sora ExtraBold" pitchFamily="2" charset="0"/>
              </a:rPr>
              <a:t>repudiandae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Sora ExtraBold" pitchFamily="2" charset="0"/>
              </a:rPr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DC4703A-C7B2-4206-AF6D-084156D9014D}"/>
              </a:ext>
            </a:extLst>
          </p:cNvPr>
          <p:cNvSpPr txBox="1"/>
          <p:nvPr/>
        </p:nvSpPr>
        <p:spPr>
          <a:xfrm>
            <a:off x="1055686" y="3213942"/>
            <a:ext cx="10044113" cy="1425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48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ora ExtraBold" pitchFamily="2" charset="0"/>
              </a:rPr>
              <a:t>Make Your own</a:t>
            </a:r>
          </a:p>
          <a:p>
            <a:pPr>
              <a:lnSpc>
                <a:spcPct val="90000"/>
              </a:lnSpc>
            </a:pPr>
            <a:r>
              <a:rPr lang="en-US" sz="48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ora ExtraBold" pitchFamily="2" charset="0"/>
              </a:rPr>
              <a:t>Success as simple you clap.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0FDD1D2-42AF-4099-9FEA-D6F8A2C5249F}"/>
              </a:ext>
            </a:extLst>
          </p:cNvPr>
          <p:cNvSpPr/>
          <p:nvPr/>
        </p:nvSpPr>
        <p:spPr>
          <a:xfrm>
            <a:off x="1055689" y="1122220"/>
            <a:ext cx="9063672" cy="587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Qui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sint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neque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velit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modi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quo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numquam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Non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exercitationem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reiciendis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b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qui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consequatur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repudiandae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vel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reiciendis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provident quo autem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voluptas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!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3772A54-A623-4920-8DB8-EFE70CCD4A6F}"/>
              </a:ext>
            </a:extLst>
          </p:cNvPr>
          <p:cNvCxnSpPr>
            <a:cxnSpLocks/>
          </p:cNvCxnSpPr>
          <p:nvPr/>
        </p:nvCxnSpPr>
        <p:spPr>
          <a:xfrm>
            <a:off x="1162050" y="4864605"/>
            <a:ext cx="10515600" cy="0"/>
          </a:xfrm>
          <a:prstGeom prst="line">
            <a:avLst/>
          </a:prstGeom>
          <a:ln w="381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5561FF12-8ABE-40E2-8E46-5B3947786D62}"/>
              </a:ext>
            </a:extLst>
          </p:cNvPr>
          <p:cNvSpPr/>
          <p:nvPr/>
        </p:nvSpPr>
        <p:spPr>
          <a:xfrm>
            <a:off x="2045187" y="2211878"/>
            <a:ext cx="7394087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4800" b="1" dirty="0">
                <a:ln w="19050">
                  <a:gradFill>
                    <a:gsLst>
                      <a:gs pos="0">
                        <a:schemeClr val="accent1"/>
                      </a:gs>
                      <a:gs pos="25000">
                        <a:schemeClr val="accent2"/>
                      </a:gs>
                      <a:gs pos="55000">
                        <a:schemeClr val="accent4"/>
                      </a:gs>
                      <a:gs pos="100000">
                        <a:schemeClr val="accent6"/>
                      </a:gs>
                      <a:gs pos="78000">
                        <a:schemeClr val="accent5"/>
                      </a:gs>
                    </a:gsLst>
                    <a:lin ang="9000000" scaled="0"/>
                  </a:gradFill>
                </a:ln>
                <a:noFill/>
                <a:effectLst>
                  <a:glow rad="63500">
                    <a:schemeClr val="accent3">
                      <a:alpha val="10000"/>
                    </a:schemeClr>
                  </a:glow>
                </a:effectLst>
                <a:latin typeface="+mj-lt"/>
                <a:ea typeface="Inter" panose="020B0502030000000004" pitchFamily="34" charset="0"/>
                <a:cs typeface="Heebo" pitchFamily="2" charset="-79"/>
              </a:rPr>
              <a:t>$16,443.30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BF8914A-5129-415D-CCB7-4531B52EA1B5}"/>
              </a:ext>
            </a:extLst>
          </p:cNvPr>
          <p:cNvGrpSpPr/>
          <p:nvPr/>
        </p:nvGrpSpPr>
        <p:grpSpPr>
          <a:xfrm>
            <a:off x="1092200" y="2209173"/>
            <a:ext cx="777876" cy="779176"/>
            <a:chOff x="4803776" y="63500"/>
            <a:chExt cx="566714" cy="567662"/>
          </a:xfrm>
        </p:grpSpPr>
        <p:sp>
          <p:nvSpPr>
            <p:cNvPr id="6" name="Oval 6">
              <a:extLst>
                <a:ext uri="{FF2B5EF4-FFF2-40B4-BE49-F238E27FC236}">
                  <a16:creationId xmlns:a16="http://schemas.microsoft.com/office/drawing/2014/main" id="{AF366FEF-5363-4020-9DC9-7131AA34F0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3776" y="63500"/>
              <a:ext cx="566714" cy="567662"/>
            </a:xfrm>
            <a:prstGeom prst="ellipse">
              <a:avLst/>
            </a:prstGeom>
            <a:solidFill>
              <a:srgbClr val="FBE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Oval 7">
              <a:extLst>
                <a:ext uri="{FF2B5EF4-FFF2-40B4-BE49-F238E27FC236}">
                  <a16:creationId xmlns:a16="http://schemas.microsoft.com/office/drawing/2014/main" id="{8C95082B-F6F9-2D0F-6153-FA39B3A70A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14201" y="72029"/>
              <a:ext cx="548708" cy="548708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DBD05DAB-9996-A0D0-2E9C-EF8397BAF8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4201" y="72029"/>
              <a:ext cx="418876" cy="393288"/>
            </a:xfrm>
            <a:custGeom>
              <a:avLst/>
              <a:gdLst>
                <a:gd name="T0" fmla="*/ 169 w 258"/>
                <a:gd name="T1" fmla="*/ 0 h 242"/>
                <a:gd name="T2" fmla="*/ 258 w 258"/>
                <a:gd name="T3" fmla="*/ 26 h 242"/>
                <a:gd name="T4" fmla="*/ 33 w 258"/>
                <a:gd name="T5" fmla="*/ 146 h 242"/>
                <a:gd name="T6" fmla="*/ 16 w 258"/>
                <a:gd name="T7" fmla="*/ 242 h 242"/>
                <a:gd name="T8" fmla="*/ 0 w 258"/>
                <a:gd name="T9" fmla="*/ 169 h 242"/>
                <a:gd name="T10" fmla="*/ 169 w 258"/>
                <a:gd name="T1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242">
                  <a:moveTo>
                    <a:pt x="169" y="0"/>
                  </a:moveTo>
                  <a:cubicBezTo>
                    <a:pt x="202" y="0"/>
                    <a:pt x="232" y="10"/>
                    <a:pt x="258" y="26"/>
                  </a:cubicBezTo>
                  <a:cubicBezTo>
                    <a:pt x="205" y="22"/>
                    <a:pt x="111" y="34"/>
                    <a:pt x="33" y="146"/>
                  </a:cubicBezTo>
                  <a:cubicBezTo>
                    <a:pt x="14" y="173"/>
                    <a:pt x="10" y="206"/>
                    <a:pt x="16" y="242"/>
                  </a:cubicBezTo>
                  <a:cubicBezTo>
                    <a:pt x="6" y="220"/>
                    <a:pt x="0" y="195"/>
                    <a:pt x="0" y="169"/>
                  </a:cubicBezTo>
                  <a:cubicBezTo>
                    <a:pt x="0" y="76"/>
                    <a:pt x="75" y="0"/>
                    <a:pt x="169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Oval 9">
              <a:extLst>
                <a:ext uri="{FF2B5EF4-FFF2-40B4-BE49-F238E27FC236}">
                  <a16:creationId xmlns:a16="http://schemas.microsoft.com/office/drawing/2014/main" id="{10F555C3-30E4-2842-C829-39877C894B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4428" y="122256"/>
              <a:ext cx="446359" cy="448254"/>
            </a:xfrm>
            <a:prstGeom prst="ellipse">
              <a:avLst/>
            </a:pr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Oval 10">
              <a:extLst>
                <a:ext uri="{FF2B5EF4-FFF2-40B4-BE49-F238E27FC236}">
                  <a16:creationId xmlns:a16="http://schemas.microsoft.com/office/drawing/2014/main" id="{BA2F4A18-30BF-EB16-391D-30B0732B9A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7172" y="145001"/>
              <a:ext cx="402765" cy="402765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id="{7F34B1AD-0AE7-D366-4D8C-16F69720FAD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5405" y="188594"/>
              <a:ext cx="342114" cy="359172"/>
            </a:xfrm>
            <a:custGeom>
              <a:avLst/>
              <a:gdLst>
                <a:gd name="T0" fmla="*/ 159 w 211"/>
                <a:gd name="T1" fmla="*/ 0 h 221"/>
                <a:gd name="T2" fmla="*/ 206 w 211"/>
                <a:gd name="T3" fmla="*/ 97 h 221"/>
                <a:gd name="T4" fmla="*/ 82 w 211"/>
                <a:gd name="T5" fmla="*/ 221 h 221"/>
                <a:gd name="T6" fmla="*/ 0 w 211"/>
                <a:gd name="T7" fmla="*/ 190 h 221"/>
                <a:gd name="T8" fmla="*/ 159 w 211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221">
                  <a:moveTo>
                    <a:pt x="159" y="0"/>
                  </a:moveTo>
                  <a:cubicBezTo>
                    <a:pt x="187" y="23"/>
                    <a:pt x="206" y="58"/>
                    <a:pt x="206" y="97"/>
                  </a:cubicBezTo>
                  <a:cubicBezTo>
                    <a:pt x="206" y="166"/>
                    <a:pt x="150" y="221"/>
                    <a:pt x="82" y="221"/>
                  </a:cubicBezTo>
                  <a:cubicBezTo>
                    <a:pt x="50" y="221"/>
                    <a:pt x="22" y="210"/>
                    <a:pt x="0" y="190"/>
                  </a:cubicBezTo>
                  <a:cubicBezTo>
                    <a:pt x="211" y="185"/>
                    <a:pt x="163" y="15"/>
                    <a:pt x="159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12">
              <a:extLst>
                <a:ext uri="{FF2B5EF4-FFF2-40B4-BE49-F238E27FC236}">
                  <a16:creationId xmlns:a16="http://schemas.microsoft.com/office/drawing/2014/main" id="{0AD3C295-85F8-FF25-B414-A866E4968A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67271" y="126995"/>
              <a:ext cx="439725" cy="438777"/>
            </a:xfrm>
            <a:custGeom>
              <a:avLst/>
              <a:gdLst>
                <a:gd name="T0" fmla="*/ 136 w 271"/>
                <a:gd name="T1" fmla="*/ 0 h 270"/>
                <a:gd name="T2" fmla="*/ 271 w 271"/>
                <a:gd name="T3" fmla="*/ 135 h 270"/>
                <a:gd name="T4" fmla="*/ 136 w 271"/>
                <a:gd name="T5" fmla="*/ 270 h 270"/>
                <a:gd name="T6" fmla="*/ 0 w 271"/>
                <a:gd name="T7" fmla="*/ 135 h 270"/>
                <a:gd name="T8" fmla="*/ 136 w 271"/>
                <a:gd name="T9" fmla="*/ 0 h 270"/>
                <a:gd name="T10" fmla="*/ 137 w 271"/>
                <a:gd name="T11" fmla="*/ 12 h 270"/>
                <a:gd name="T12" fmla="*/ 265 w 271"/>
                <a:gd name="T13" fmla="*/ 141 h 270"/>
                <a:gd name="T14" fmla="*/ 137 w 271"/>
                <a:gd name="T15" fmla="*/ 269 h 270"/>
                <a:gd name="T16" fmla="*/ 9 w 271"/>
                <a:gd name="T17" fmla="*/ 141 h 270"/>
                <a:gd name="T18" fmla="*/ 137 w 271"/>
                <a:gd name="T19" fmla="*/ 12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270">
                  <a:moveTo>
                    <a:pt x="136" y="0"/>
                  </a:moveTo>
                  <a:cubicBezTo>
                    <a:pt x="210" y="0"/>
                    <a:pt x="271" y="61"/>
                    <a:pt x="271" y="135"/>
                  </a:cubicBezTo>
                  <a:cubicBezTo>
                    <a:pt x="271" y="210"/>
                    <a:pt x="210" y="270"/>
                    <a:pt x="136" y="270"/>
                  </a:cubicBezTo>
                  <a:cubicBezTo>
                    <a:pt x="61" y="270"/>
                    <a:pt x="0" y="210"/>
                    <a:pt x="0" y="135"/>
                  </a:cubicBezTo>
                  <a:cubicBezTo>
                    <a:pt x="0" y="61"/>
                    <a:pt x="61" y="0"/>
                    <a:pt x="136" y="0"/>
                  </a:cubicBezTo>
                  <a:close/>
                  <a:moveTo>
                    <a:pt x="137" y="12"/>
                  </a:moveTo>
                  <a:cubicBezTo>
                    <a:pt x="208" y="12"/>
                    <a:pt x="265" y="70"/>
                    <a:pt x="265" y="141"/>
                  </a:cubicBezTo>
                  <a:cubicBezTo>
                    <a:pt x="265" y="211"/>
                    <a:pt x="208" y="269"/>
                    <a:pt x="137" y="269"/>
                  </a:cubicBezTo>
                  <a:cubicBezTo>
                    <a:pt x="67" y="269"/>
                    <a:pt x="9" y="211"/>
                    <a:pt x="9" y="141"/>
                  </a:cubicBezTo>
                  <a:cubicBezTo>
                    <a:pt x="9" y="70"/>
                    <a:pt x="67" y="12"/>
                    <a:pt x="137" y="12"/>
                  </a:cubicBezTo>
                  <a:close/>
                </a:path>
              </a:pathLst>
            </a:custGeom>
            <a:solidFill>
              <a:srgbClr val="DC9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">
              <a:extLst>
                <a:ext uri="{FF2B5EF4-FFF2-40B4-BE49-F238E27FC236}">
                  <a16:creationId xmlns:a16="http://schemas.microsoft.com/office/drawing/2014/main" id="{FCE99057-020A-11E1-5F49-ACAA399313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87626" y="198071"/>
              <a:ext cx="207543" cy="303259"/>
            </a:xfrm>
            <a:custGeom>
              <a:avLst/>
              <a:gdLst>
                <a:gd name="T0" fmla="*/ 19 w 128"/>
                <a:gd name="T1" fmla="*/ 173 h 186"/>
                <a:gd name="T2" fmla="*/ 38 w 128"/>
                <a:gd name="T3" fmla="*/ 173 h 186"/>
                <a:gd name="T4" fmla="*/ 41 w 128"/>
                <a:gd name="T5" fmla="*/ 173 h 186"/>
                <a:gd name="T6" fmla="*/ 41 w 128"/>
                <a:gd name="T7" fmla="*/ 186 h 186"/>
                <a:gd name="T8" fmla="*/ 58 w 128"/>
                <a:gd name="T9" fmla="*/ 186 h 186"/>
                <a:gd name="T10" fmla="*/ 58 w 128"/>
                <a:gd name="T11" fmla="*/ 173 h 186"/>
                <a:gd name="T12" fmla="*/ 70 w 128"/>
                <a:gd name="T13" fmla="*/ 173 h 186"/>
                <a:gd name="T14" fmla="*/ 70 w 128"/>
                <a:gd name="T15" fmla="*/ 186 h 186"/>
                <a:gd name="T16" fmla="*/ 87 w 128"/>
                <a:gd name="T17" fmla="*/ 186 h 186"/>
                <a:gd name="T18" fmla="*/ 87 w 128"/>
                <a:gd name="T19" fmla="*/ 172 h 186"/>
                <a:gd name="T20" fmla="*/ 128 w 128"/>
                <a:gd name="T21" fmla="*/ 129 h 186"/>
                <a:gd name="T22" fmla="*/ 98 w 128"/>
                <a:gd name="T23" fmla="*/ 89 h 186"/>
                <a:gd name="T24" fmla="*/ 98 w 128"/>
                <a:gd name="T25" fmla="*/ 88 h 186"/>
                <a:gd name="T26" fmla="*/ 123 w 128"/>
                <a:gd name="T27" fmla="*/ 52 h 186"/>
                <a:gd name="T28" fmla="*/ 87 w 128"/>
                <a:gd name="T29" fmla="*/ 13 h 186"/>
                <a:gd name="T30" fmla="*/ 87 w 128"/>
                <a:gd name="T31" fmla="*/ 0 h 186"/>
                <a:gd name="T32" fmla="*/ 70 w 128"/>
                <a:gd name="T33" fmla="*/ 0 h 186"/>
                <a:gd name="T34" fmla="*/ 70 w 128"/>
                <a:gd name="T35" fmla="*/ 13 h 186"/>
                <a:gd name="T36" fmla="*/ 58 w 128"/>
                <a:gd name="T37" fmla="*/ 13 h 186"/>
                <a:gd name="T38" fmla="*/ 58 w 128"/>
                <a:gd name="T39" fmla="*/ 0 h 186"/>
                <a:gd name="T40" fmla="*/ 41 w 128"/>
                <a:gd name="T41" fmla="*/ 0 h 186"/>
                <a:gd name="T42" fmla="*/ 41 w 128"/>
                <a:gd name="T43" fmla="*/ 13 h 186"/>
                <a:gd name="T44" fmla="*/ 38 w 128"/>
                <a:gd name="T45" fmla="*/ 13 h 186"/>
                <a:gd name="T46" fmla="*/ 19 w 128"/>
                <a:gd name="T47" fmla="*/ 13 h 186"/>
                <a:gd name="T48" fmla="*/ 0 w 128"/>
                <a:gd name="T49" fmla="*/ 13 h 186"/>
                <a:gd name="T50" fmla="*/ 0 w 128"/>
                <a:gd name="T51" fmla="*/ 41 h 186"/>
                <a:gd name="T52" fmla="*/ 19 w 128"/>
                <a:gd name="T53" fmla="*/ 41 h 186"/>
                <a:gd name="T54" fmla="*/ 19 w 128"/>
                <a:gd name="T55" fmla="*/ 145 h 186"/>
                <a:gd name="T56" fmla="*/ 0 w 128"/>
                <a:gd name="T57" fmla="*/ 145 h 186"/>
                <a:gd name="T58" fmla="*/ 0 w 128"/>
                <a:gd name="T59" fmla="*/ 173 h 186"/>
                <a:gd name="T60" fmla="*/ 19 w 128"/>
                <a:gd name="T61" fmla="*/ 173 h 186"/>
                <a:gd name="T62" fmla="*/ 57 w 128"/>
                <a:gd name="T63" fmla="*/ 41 h 186"/>
                <a:gd name="T64" fmla="*/ 67 w 128"/>
                <a:gd name="T65" fmla="*/ 41 h 186"/>
                <a:gd name="T66" fmla="*/ 86 w 128"/>
                <a:gd name="T67" fmla="*/ 58 h 186"/>
                <a:gd name="T68" fmla="*/ 67 w 128"/>
                <a:gd name="T69" fmla="*/ 77 h 186"/>
                <a:gd name="T70" fmla="*/ 57 w 128"/>
                <a:gd name="T71" fmla="*/ 77 h 186"/>
                <a:gd name="T72" fmla="*/ 57 w 128"/>
                <a:gd name="T73" fmla="*/ 41 h 186"/>
                <a:gd name="T74" fmla="*/ 57 w 128"/>
                <a:gd name="T75" fmla="*/ 102 h 186"/>
                <a:gd name="T76" fmla="*/ 69 w 128"/>
                <a:gd name="T77" fmla="*/ 102 h 186"/>
                <a:gd name="T78" fmla="*/ 88 w 128"/>
                <a:gd name="T79" fmla="*/ 124 h 186"/>
                <a:gd name="T80" fmla="*/ 68 w 128"/>
                <a:gd name="T81" fmla="*/ 145 h 186"/>
                <a:gd name="T82" fmla="*/ 57 w 128"/>
                <a:gd name="T83" fmla="*/ 145 h 186"/>
                <a:gd name="T84" fmla="*/ 57 w 128"/>
                <a:gd name="T85" fmla="*/ 10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186">
                  <a:moveTo>
                    <a:pt x="19" y="173"/>
                  </a:moveTo>
                  <a:cubicBezTo>
                    <a:pt x="38" y="173"/>
                    <a:pt x="38" y="173"/>
                    <a:pt x="38" y="173"/>
                  </a:cubicBezTo>
                  <a:cubicBezTo>
                    <a:pt x="41" y="173"/>
                    <a:pt x="41" y="173"/>
                    <a:pt x="41" y="173"/>
                  </a:cubicBezTo>
                  <a:cubicBezTo>
                    <a:pt x="41" y="186"/>
                    <a:pt x="41" y="186"/>
                    <a:pt x="41" y="186"/>
                  </a:cubicBezTo>
                  <a:cubicBezTo>
                    <a:pt x="58" y="186"/>
                    <a:pt x="58" y="186"/>
                    <a:pt x="58" y="186"/>
                  </a:cubicBezTo>
                  <a:cubicBezTo>
                    <a:pt x="58" y="173"/>
                    <a:pt x="58" y="173"/>
                    <a:pt x="58" y="173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70" y="186"/>
                    <a:pt x="70" y="186"/>
                    <a:pt x="70" y="186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121" y="168"/>
                    <a:pt x="128" y="146"/>
                    <a:pt x="128" y="129"/>
                  </a:cubicBezTo>
                  <a:cubicBezTo>
                    <a:pt x="128" y="96"/>
                    <a:pt x="110" y="91"/>
                    <a:pt x="98" y="89"/>
                  </a:cubicBezTo>
                  <a:cubicBezTo>
                    <a:pt x="98" y="88"/>
                    <a:pt x="98" y="88"/>
                    <a:pt x="98" y="88"/>
                  </a:cubicBezTo>
                  <a:cubicBezTo>
                    <a:pt x="114" y="86"/>
                    <a:pt x="123" y="71"/>
                    <a:pt x="123" y="52"/>
                  </a:cubicBezTo>
                  <a:cubicBezTo>
                    <a:pt x="123" y="28"/>
                    <a:pt x="109" y="16"/>
                    <a:pt x="87" y="13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145"/>
                    <a:pt x="19" y="145"/>
                    <a:pt x="19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19" y="173"/>
                  </a:lnTo>
                  <a:close/>
                  <a:moveTo>
                    <a:pt x="57" y="41"/>
                  </a:moveTo>
                  <a:cubicBezTo>
                    <a:pt x="67" y="41"/>
                    <a:pt x="67" y="41"/>
                    <a:pt x="67" y="41"/>
                  </a:cubicBezTo>
                  <a:cubicBezTo>
                    <a:pt x="81" y="41"/>
                    <a:pt x="86" y="50"/>
                    <a:pt x="86" y="58"/>
                  </a:cubicBezTo>
                  <a:cubicBezTo>
                    <a:pt x="86" y="69"/>
                    <a:pt x="80" y="77"/>
                    <a:pt x="67" y="77"/>
                  </a:cubicBezTo>
                  <a:cubicBezTo>
                    <a:pt x="57" y="77"/>
                    <a:pt x="57" y="77"/>
                    <a:pt x="57" y="77"/>
                  </a:cubicBezTo>
                  <a:lnTo>
                    <a:pt x="57" y="41"/>
                  </a:lnTo>
                  <a:close/>
                  <a:moveTo>
                    <a:pt x="57" y="102"/>
                  </a:moveTo>
                  <a:cubicBezTo>
                    <a:pt x="69" y="102"/>
                    <a:pt x="69" y="102"/>
                    <a:pt x="69" y="102"/>
                  </a:cubicBezTo>
                  <a:cubicBezTo>
                    <a:pt x="80" y="102"/>
                    <a:pt x="88" y="109"/>
                    <a:pt x="88" y="124"/>
                  </a:cubicBezTo>
                  <a:cubicBezTo>
                    <a:pt x="88" y="136"/>
                    <a:pt x="84" y="145"/>
                    <a:pt x="68" y="145"/>
                  </a:cubicBezTo>
                  <a:cubicBezTo>
                    <a:pt x="57" y="145"/>
                    <a:pt x="57" y="145"/>
                    <a:pt x="57" y="145"/>
                  </a:cubicBezTo>
                  <a:lnTo>
                    <a:pt x="57" y="102"/>
                  </a:lnTo>
                  <a:close/>
                </a:path>
              </a:pathLst>
            </a:cu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14">
              <a:extLst>
                <a:ext uri="{FF2B5EF4-FFF2-40B4-BE49-F238E27FC236}">
                  <a16:creationId xmlns:a16="http://schemas.microsoft.com/office/drawing/2014/main" id="{84EA9599-275D-5730-B1CB-53AC188FC2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78150" y="188594"/>
              <a:ext cx="207543" cy="302311"/>
            </a:xfrm>
            <a:custGeom>
              <a:avLst/>
              <a:gdLst>
                <a:gd name="T0" fmla="*/ 19 w 128"/>
                <a:gd name="T1" fmla="*/ 173 h 186"/>
                <a:gd name="T2" fmla="*/ 38 w 128"/>
                <a:gd name="T3" fmla="*/ 173 h 186"/>
                <a:gd name="T4" fmla="*/ 42 w 128"/>
                <a:gd name="T5" fmla="*/ 173 h 186"/>
                <a:gd name="T6" fmla="*/ 42 w 128"/>
                <a:gd name="T7" fmla="*/ 186 h 186"/>
                <a:gd name="T8" fmla="*/ 59 w 128"/>
                <a:gd name="T9" fmla="*/ 186 h 186"/>
                <a:gd name="T10" fmla="*/ 59 w 128"/>
                <a:gd name="T11" fmla="*/ 173 h 186"/>
                <a:gd name="T12" fmla="*/ 70 w 128"/>
                <a:gd name="T13" fmla="*/ 173 h 186"/>
                <a:gd name="T14" fmla="*/ 70 w 128"/>
                <a:gd name="T15" fmla="*/ 186 h 186"/>
                <a:gd name="T16" fmla="*/ 87 w 128"/>
                <a:gd name="T17" fmla="*/ 186 h 186"/>
                <a:gd name="T18" fmla="*/ 87 w 128"/>
                <a:gd name="T19" fmla="*/ 172 h 186"/>
                <a:gd name="T20" fmla="*/ 128 w 128"/>
                <a:gd name="T21" fmla="*/ 129 h 186"/>
                <a:gd name="T22" fmla="*/ 98 w 128"/>
                <a:gd name="T23" fmla="*/ 89 h 186"/>
                <a:gd name="T24" fmla="*/ 98 w 128"/>
                <a:gd name="T25" fmla="*/ 89 h 186"/>
                <a:gd name="T26" fmla="*/ 123 w 128"/>
                <a:gd name="T27" fmla="*/ 52 h 186"/>
                <a:gd name="T28" fmla="*/ 87 w 128"/>
                <a:gd name="T29" fmla="*/ 14 h 186"/>
                <a:gd name="T30" fmla="*/ 87 w 128"/>
                <a:gd name="T31" fmla="*/ 0 h 186"/>
                <a:gd name="T32" fmla="*/ 70 w 128"/>
                <a:gd name="T33" fmla="*/ 0 h 186"/>
                <a:gd name="T34" fmla="*/ 70 w 128"/>
                <a:gd name="T35" fmla="*/ 13 h 186"/>
                <a:gd name="T36" fmla="*/ 59 w 128"/>
                <a:gd name="T37" fmla="*/ 13 h 186"/>
                <a:gd name="T38" fmla="*/ 59 w 128"/>
                <a:gd name="T39" fmla="*/ 0 h 186"/>
                <a:gd name="T40" fmla="*/ 42 w 128"/>
                <a:gd name="T41" fmla="*/ 0 h 186"/>
                <a:gd name="T42" fmla="*/ 42 w 128"/>
                <a:gd name="T43" fmla="*/ 13 h 186"/>
                <a:gd name="T44" fmla="*/ 38 w 128"/>
                <a:gd name="T45" fmla="*/ 13 h 186"/>
                <a:gd name="T46" fmla="*/ 19 w 128"/>
                <a:gd name="T47" fmla="*/ 13 h 186"/>
                <a:gd name="T48" fmla="*/ 0 w 128"/>
                <a:gd name="T49" fmla="*/ 13 h 186"/>
                <a:gd name="T50" fmla="*/ 0 w 128"/>
                <a:gd name="T51" fmla="*/ 41 h 186"/>
                <a:gd name="T52" fmla="*/ 19 w 128"/>
                <a:gd name="T53" fmla="*/ 41 h 186"/>
                <a:gd name="T54" fmla="*/ 19 w 128"/>
                <a:gd name="T55" fmla="*/ 146 h 186"/>
                <a:gd name="T56" fmla="*/ 0 w 128"/>
                <a:gd name="T57" fmla="*/ 146 h 186"/>
                <a:gd name="T58" fmla="*/ 0 w 128"/>
                <a:gd name="T59" fmla="*/ 173 h 186"/>
                <a:gd name="T60" fmla="*/ 19 w 128"/>
                <a:gd name="T61" fmla="*/ 173 h 186"/>
                <a:gd name="T62" fmla="*/ 57 w 128"/>
                <a:gd name="T63" fmla="*/ 41 h 186"/>
                <a:gd name="T64" fmla="*/ 68 w 128"/>
                <a:gd name="T65" fmla="*/ 41 h 186"/>
                <a:gd name="T66" fmla="*/ 86 w 128"/>
                <a:gd name="T67" fmla="*/ 58 h 186"/>
                <a:gd name="T68" fmla="*/ 68 w 128"/>
                <a:gd name="T69" fmla="*/ 77 h 186"/>
                <a:gd name="T70" fmla="*/ 57 w 128"/>
                <a:gd name="T71" fmla="*/ 77 h 186"/>
                <a:gd name="T72" fmla="*/ 57 w 128"/>
                <a:gd name="T73" fmla="*/ 41 h 186"/>
                <a:gd name="T74" fmla="*/ 57 w 128"/>
                <a:gd name="T75" fmla="*/ 102 h 186"/>
                <a:gd name="T76" fmla="*/ 69 w 128"/>
                <a:gd name="T77" fmla="*/ 102 h 186"/>
                <a:gd name="T78" fmla="*/ 89 w 128"/>
                <a:gd name="T79" fmla="*/ 125 h 186"/>
                <a:gd name="T80" fmla="*/ 68 w 128"/>
                <a:gd name="T81" fmla="*/ 146 h 186"/>
                <a:gd name="T82" fmla="*/ 57 w 128"/>
                <a:gd name="T83" fmla="*/ 146 h 186"/>
                <a:gd name="T84" fmla="*/ 57 w 128"/>
                <a:gd name="T85" fmla="*/ 10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186">
                  <a:moveTo>
                    <a:pt x="19" y="173"/>
                  </a:moveTo>
                  <a:cubicBezTo>
                    <a:pt x="38" y="173"/>
                    <a:pt x="38" y="173"/>
                    <a:pt x="38" y="173"/>
                  </a:cubicBezTo>
                  <a:cubicBezTo>
                    <a:pt x="42" y="173"/>
                    <a:pt x="42" y="173"/>
                    <a:pt x="42" y="173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59" y="173"/>
                    <a:pt x="59" y="173"/>
                    <a:pt x="59" y="173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70" y="186"/>
                    <a:pt x="70" y="186"/>
                    <a:pt x="70" y="186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121" y="168"/>
                    <a:pt x="128" y="146"/>
                    <a:pt x="128" y="129"/>
                  </a:cubicBezTo>
                  <a:cubicBezTo>
                    <a:pt x="128" y="96"/>
                    <a:pt x="110" y="91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114" y="86"/>
                    <a:pt x="123" y="71"/>
                    <a:pt x="123" y="52"/>
                  </a:cubicBezTo>
                  <a:cubicBezTo>
                    <a:pt x="123" y="29"/>
                    <a:pt x="109" y="16"/>
                    <a:pt x="87" y="14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146"/>
                    <a:pt x="19" y="146"/>
                    <a:pt x="19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19" y="173"/>
                  </a:lnTo>
                  <a:close/>
                  <a:moveTo>
                    <a:pt x="57" y="41"/>
                  </a:moveTo>
                  <a:cubicBezTo>
                    <a:pt x="68" y="41"/>
                    <a:pt x="68" y="41"/>
                    <a:pt x="68" y="41"/>
                  </a:cubicBezTo>
                  <a:cubicBezTo>
                    <a:pt x="81" y="41"/>
                    <a:pt x="86" y="50"/>
                    <a:pt x="86" y="58"/>
                  </a:cubicBezTo>
                  <a:cubicBezTo>
                    <a:pt x="86" y="69"/>
                    <a:pt x="80" y="77"/>
                    <a:pt x="68" y="77"/>
                  </a:cubicBezTo>
                  <a:cubicBezTo>
                    <a:pt x="57" y="77"/>
                    <a:pt x="57" y="77"/>
                    <a:pt x="57" y="77"/>
                  </a:cubicBezTo>
                  <a:lnTo>
                    <a:pt x="57" y="41"/>
                  </a:lnTo>
                  <a:close/>
                  <a:moveTo>
                    <a:pt x="57" y="102"/>
                  </a:moveTo>
                  <a:cubicBezTo>
                    <a:pt x="69" y="102"/>
                    <a:pt x="69" y="102"/>
                    <a:pt x="69" y="102"/>
                  </a:cubicBezTo>
                  <a:cubicBezTo>
                    <a:pt x="81" y="102"/>
                    <a:pt x="89" y="109"/>
                    <a:pt x="89" y="125"/>
                  </a:cubicBezTo>
                  <a:cubicBezTo>
                    <a:pt x="89" y="136"/>
                    <a:pt x="84" y="146"/>
                    <a:pt x="68" y="146"/>
                  </a:cubicBezTo>
                  <a:cubicBezTo>
                    <a:pt x="57" y="146"/>
                    <a:pt x="57" y="146"/>
                    <a:pt x="57" y="146"/>
                  </a:cubicBezTo>
                  <a:lnTo>
                    <a:pt x="57" y="102"/>
                  </a:lnTo>
                  <a:close/>
                </a:path>
              </a:pathLst>
            </a:cu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4020868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BF7FF-289F-434E-99E4-4E400CA5040C}"/>
              </a:ext>
            </a:extLst>
          </p:cNvPr>
          <p:cNvCxnSpPr/>
          <p:nvPr/>
        </p:nvCxnSpPr>
        <p:spPr>
          <a:xfrm>
            <a:off x="11757433" y="1229008"/>
            <a:ext cx="0" cy="4399984"/>
          </a:xfrm>
          <a:prstGeom prst="line">
            <a:avLst/>
          </a:prstGeom>
          <a:ln w="5715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5400000" scaled="1"/>
            </a:gradFill>
          </a:ln>
          <a:effectLst>
            <a:glow rad="279400">
              <a:schemeClr val="tx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8A19DA87-6363-4AF6-A59E-7274203E6880}"/>
              </a:ext>
            </a:extLst>
          </p:cNvPr>
          <p:cNvSpPr/>
          <p:nvPr/>
        </p:nvSpPr>
        <p:spPr>
          <a:xfrm>
            <a:off x="988977" y="4618343"/>
            <a:ext cx="272577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Zen Antique" pitchFamily="2" charset="-128"/>
                <a:cs typeface="Heebo" pitchFamily="2" charset="-79"/>
              </a:rPr>
              <a:t>Savings Account Number :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4AD7625-3F4E-41DA-8ED7-C9A2BA31CC83}"/>
              </a:ext>
            </a:extLst>
          </p:cNvPr>
          <p:cNvSpPr/>
          <p:nvPr/>
        </p:nvSpPr>
        <p:spPr>
          <a:xfrm>
            <a:off x="988976" y="4934614"/>
            <a:ext cx="47895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rPr>
              <a:t>981030 2100 3350 9880 0000 2300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24E9D37-A576-4711-9624-4C88909ECDEE}"/>
              </a:ext>
            </a:extLst>
          </p:cNvPr>
          <p:cNvSpPr txBox="1"/>
          <p:nvPr/>
        </p:nvSpPr>
        <p:spPr>
          <a:xfrm>
            <a:off x="988976" y="3194112"/>
            <a:ext cx="4339649" cy="7384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Zen Antique" pitchFamily="2" charset="-128"/>
                <a:cs typeface="Segoe UI" panose="020B0502040204020203" pitchFamily="34" charset="0"/>
              </a:rPr>
              <a:t>Lorem ipsum dolor sit amet. Qui sint neque a velit modi quo numquam. Non exercitationem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ea typeface="Zen Antique" pitchFamily="2" charset="-128"/>
                <a:cs typeface="Segoe UI" panose="020B0502040204020203" pitchFamily="34" charset="0"/>
              </a:rPr>
              <a:t>reiciendis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Zen Antique" pitchFamily="2" charset="-128"/>
                <a:cs typeface="Segoe UI" panose="020B0502040204020203" pitchFamily="34" charset="0"/>
              </a:rPr>
              <a:t> qui consequatur.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514BB9-47AA-01FB-755A-FAF3DE1006A0}"/>
              </a:ext>
            </a:extLst>
          </p:cNvPr>
          <p:cNvSpPr txBox="1"/>
          <p:nvPr/>
        </p:nvSpPr>
        <p:spPr>
          <a:xfrm>
            <a:off x="1055687" y="1523277"/>
            <a:ext cx="58676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ora ExtraBold" pitchFamily="2" charset="0"/>
              </a:rPr>
              <a:t>Invest Smarter With</a:t>
            </a:r>
          </a:p>
          <a:p>
            <a:r>
              <a:rPr lang="en-US" sz="40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Sora ExtraBold" pitchFamily="2" charset="0"/>
              </a:rPr>
              <a:t>Cryptos Currency. 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DFC37A0-D237-EF25-F818-2F895905044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66615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A1C6D26-9BF3-48EF-A324-B23EF3F155F3}"/>
              </a:ext>
            </a:extLst>
          </p:cNvPr>
          <p:cNvSpPr txBox="1"/>
          <p:nvPr/>
        </p:nvSpPr>
        <p:spPr>
          <a:xfrm>
            <a:off x="4013202" y="2239864"/>
            <a:ext cx="416559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rPr>
              <a:t>Digital Currency</a:t>
            </a:r>
            <a:br>
              <a: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rPr>
            </a:br>
            <a:r>
              <a: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rPr>
              <a:t>Is Going to Be a</a:t>
            </a:r>
            <a:br>
              <a: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rPr>
            </a:br>
            <a:r>
              <a: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rPr>
              <a:t>Very </a:t>
            </a:r>
            <a:r>
              <a:rPr lang="en-US" sz="3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rPr>
              <a:t>Powerfull</a:t>
            </a:r>
            <a:r>
              <a: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rPr>
              <a:t> Thing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CEDA6BF-9302-46E4-A2AA-027DC36ECFD6}"/>
              </a:ext>
            </a:extLst>
          </p:cNvPr>
          <p:cNvCxnSpPr>
            <a:cxnSpLocks/>
          </p:cNvCxnSpPr>
          <p:nvPr/>
        </p:nvCxnSpPr>
        <p:spPr>
          <a:xfrm>
            <a:off x="5726114" y="4902959"/>
            <a:ext cx="739775" cy="0"/>
          </a:xfrm>
          <a:prstGeom prst="line">
            <a:avLst/>
          </a:prstGeom>
          <a:ln w="5715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F5966F2-76EE-FE34-BE79-67940F298F6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36955FD-B4F0-CA3E-4291-890C761455E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2061101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cryptos color">
      <a:dk1>
        <a:srgbClr val="000000"/>
      </a:dk1>
      <a:lt1>
        <a:srgbClr val="FFFFFF"/>
      </a:lt1>
      <a:dk2>
        <a:srgbClr val="545554"/>
      </a:dk2>
      <a:lt2>
        <a:srgbClr val="FFFFFF"/>
      </a:lt2>
      <a:accent1>
        <a:srgbClr val="7871E9"/>
      </a:accent1>
      <a:accent2>
        <a:srgbClr val="BB8EF9"/>
      </a:accent2>
      <a:accent3>
        <a:srgbClr val="97AAF7"/>
      </a:accent3>
      <a:accent4>
        <a:srgbClr val="62CDF8"/>
      </a:accent4>
      <a:accent5>
        <a:srgbClr val="45EB9B"/>
      </a:accent5>
      <a:accent6>
        <a:srgbClr val="7871E6"/>
      </a:accent6>
      <a:hlink>
        <a:srgbClr val="FEFFFE"/>
      </a:hlink>
      <a:folHlink>
        <a:srgbClr val="CFCCD0"/>
      </a:folHlink>
    </a:clrScheme>
    <a:fontScheme name="Custom 73">
      <a:majorFont>
        <a:latin typeface="Epilogue"/>
        <a:ea typeface=""/>
        <a:cs typeface=""/>
      </a:majorFont>
      <a:minorFont>
        <a:latin typeface="Inte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3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CDEEFE3B-50B7-4EDF-9F26-7D72CDD8548F}">
  <we:reference id="wa200003157" version="1.0.0.0" store="en-US" storeType="OMEX"/>
  <we:alternateReferences>
    <we:reference id="WA200003157" version="1.0.0.0" store="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3339</TotalTime>
  <Words>1689</Words>
  <Application>Microsoft Office PowerPoint</Application>
  <PresentationFormat>Widescreen</PresentationFormat>
  <Paragraphs>465</Paragraphs>
  <Slides>45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53" baseType="lpstr">
      <vt:lpstr>Arial</vt:lpstr>
      <vt:lpstr>Calibri</vt:lpstr>
      <vt:lpstr>Epilogue</vt:lpstr>
      <vt:lpstr>Heebo</vt:lpstr>
      <vt:lpstr>Inter</vt:lpstr>
      <vt:lpstr>Open Sans Light</vt:lpstr>
      <vt:lpstr>Roboto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𝕲𝖆𝖑𝖆𝖓𝖌 𝕬𝖉𝖎</dc:creator>
  <cp:lastModifiedBy>Alkurnia Indah</cp:lastModifiedBy>
  <cp:revision>62</cp:revision>
  <dcterms:created xsi:type="dcterms:W3CDTF">2022-02-18T08:05:02Z</dcterms:created>
  <dcterms:modified xsi:type="dcterms:W3CDTF">2023-04-26T09:03:01Z</dcterms:modified>
</cp:coreProperties>
</file>